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48" r:id="rId4"/>
  </p:sldMasterIdLst>
  <p:notesMasterIdLst>
    <p:notesMasterId r:id="rId29"/>
  </p:notesMasterIdLst>
  <p:sldIdLst>
    <p:sldId id="256" r:id="rId5"/>
    <p:sldId id="257" r:id="rId6"/>
    <p:sldId id="533" r:id="rId7"/>
    <p:sldId id="534" r:id="rId8"/>
    <p:sldId id="523" r:id="rId9"/>
    <p:sldId id="526" r:id="rId10"/>
    <p:sldId id="258" r:id="rId11"/>
    <p:sldId id="259" r:id="rId12"/>
    <p:sldId id="260" r:id="rId13"/>
    <p:sldId id="261" r:id="rId14"/>
    <p:sldId id="527" r:id="rId15"/>
    <p:sldId id="514" r:id="rId16"/>
    <p:sldId id="528" r:id="rId17"/>
    <p:sldId id="524" r:id="rId18"/>
    <p:sldId id="529" r:id="rId19"/>
    <p:sldId id="530" r:id="rId20"/>
    <p:sldId id="262" r:id="rId21"/>
    <p:sldId id="263" r:id="rId22"/>
    <p:sldId id="532" r:id="rId23"/>
    <p:sldId id="531" r:id="rId24"/>
    <p:sldId id="544" r:id="rId25"/>
    <p:sldId id="545" r:id="rId26"/>
    <p:sldId id="264" r:id="rId27"/>
    <p:sldId id="265" r:id="rId28"/>
  </p:sldIdLst>
  <p:sldSz cx="18000663" cy="10125075"/>
  <p:notesSz cx="6858000" cy="9144000"/>
  <p:embeddedFontLst>
    <p:embeddedFont>
      <p:font typeface="Oracle Sans" panose="020B0600070205080204" charset="-128"/>
      <p:regular r:id="rId30"/>
      <p:bold r:id="rId31"/>
      <p:italic r:id="rId32"/>
      <p:boldItalic r:id="rId33"/>
    </p:embeddedFont>
    <p:embeddedFont>
      <p:font typeface="Meiryo" panose="020B0604030504040204" pitchFamily="50" charset="-128"/>
      <p:regular r:id="rId34"/>
      <p:bold r:id="rId35"/>
      <p:italic r:id="rId36"/>
      <p:boldItalic r:id="rId37"/>
    </p:embeddedFont>
    <p:embeddedFont>
      <p:font typeface="Meiryo UI" panose="020B0604030504040204" pitchFamily="50" charset="-128"/>
      <p:regular r:id="rId38"/>
      <p:bold r:id="rId39"/>
      <p:italic r:id="rId40"/>
      <p:boldItalic r:id="rId41"/>
    </p:embeddedFont>
    <p:embeddedFont>
      <p:font typeface="Roboto" panose="02000000000000000000" pitchFamily="2" charset="0"/>
      <p:regular r:id="rId42"/>
      <p:bold r:id="rId43"/>
      <p:italic r:id="rId44"/>
      <p:boldItalic r:id="rId45"/>
    </p:embeddedFont>
  </p:embeddedFontLst>
  <p:custDataLst>
    <p:tags r:id="rId46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既定のセクション" id="{0FC8EB2B-5359-4141-AD5E-814060BE9AC0}">
          <p14:sldIdLst>
            <p14:sldId id="256"/>
            <p14:sldId id="257"/>
            <p14:sldId id="533"/>
            <p14:sldId id="534"/>
            <p14:sldId id="523"/>
            <p14:sldId id="526"/>
            <p14:sldId id="258"/>
            <p14:sldId id="259"/>
            <p14:sldId id="260"/>
            <p14:sldId id="261"/>
            <p14:sldId id="527"/>
            <p14:sldId id="514"/>
            <p14:sldId id="528"/>
            <p14:sldId id="524"/>
            <p14:sldId id="529"/>
            <p14:sldId id="530"/>
            <p14:sldId id="262"/>
            <p14:sldId id="263"/>
            <p14:sldId id="532"/>
            <p14:sldId id="531"/>
            <p14:sldId id="544"/>
            <p14:sldId id="545"/>
            <p14:sldId id="264"/>
            <p14:sldId id="265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113" roundtripDataSignature="AMtx7mguRrsV6zw/4Vd/3TZNrhyMQ+s7hA==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作成者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作成者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2E76C96-7949-4B0D-94F3-14093C84E08D}" v="5" dt="2025-05-21T07:44:16.163"/>
  </p1510:revLst>
</p1510:revInfo>
</file>

<file path=ppt/tableStyles.xml><?xml version="1.0" encoding="utf-8"?>
<a:tblStyleLst xmlns:a="http://schemas.openxmlformats.org/drawingml/2006/main" def="{A7577889-4FD1-43E7-A14B-D78D8FF0F031}">
  <a:tblStyle styleId="{A7577889-4FD1-43E7-A14B-D78D8FF0F031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8EBF5"/>
          </a:solidFill>
        </a:fill>
      </a:tcStyle>
    </a:wholeTbl>
    <a:band1H>
      <a:tcTxStyle/>
      <a:tcStyle>
        <a:tcBdr/>
        <a:fill>
          <a:solidFill>
            <a:srgbClr val="CDD4E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DD4E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97" autoAdjust="0"/>
    <p:restoredTop sz="87438" autoAdjust="0"/>
  </p:normalViewPr>
  <p:slideViewPr>
    <p:cSldViewPr snapToGrid="0" snapToObjects="1">
      <p:cViewPr varScale="1">
        <p:scale>
          <a:sx n="55" d="100"/>
          <a:sy n="55" d="100"/>
        </p:scale>
        <p:origin x="36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120" d="100"/>
          <a:sy n="120" d="100"/>
        </p:scale>
        <p:origin x="4962" y="12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font" Target="fonts/font10.fntdata"/><Relationship Id="rId117" Type="http://schemas.openxmlformats.org/officeDocument/2006/relationships/theme" Target="theme/theme1.xml"/><Relationship Id="rId21" Type="http://schemas.openxmlformats.org/officeDocument/2006/relationships/slide" Target="slides/slide17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120" Type="http://schemas.microsoft.com/office/2018/10/relationships/authors" Target="author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115" Type="http://schemas.openxmlformats.org/officeDocument/2006/relationships/presProps" Target="presProps.xml"/><Relationship Id="rId5" Type="http://schemas.openxmlformats.org/officeDocument/2006/relationships/slide" Target="slides/slid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113" Type="http://customschemas.google.com/relationships/presentationmetadata" Target="metadata"/><Relationship Id="rId118" Type="http://schemas.openxmlformats.org/officeDocument/2006/relationships/tableStyles" Target="tableStyle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tags" Target="tags/tag1.xml"/><Relationship Id="rId116" Type="http://schemas.openxmlformats.org/officeDocument/2006/relationships/viewProps" Target="viewProps.xml"/><Relationship Id="rId20" Type="http://schemas.openxmlformats.org/officeDocument/2006/relationships/slide" Target="slides/slide16.xml"/><Relationship Id="rId41" Type="http://schemas.openxmlformats.org/officeDocument/2006/relationships/font" Target="fonts/font12.fntdata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font" Target="fonts/font7.fntdata"/><Relationship Id="rId114" Type="http://schemas.openxmlformats.org/officeDocument/2006/relationships/commentAuthors" Target="commentAuthors.xml"/><Relationship Id="rId119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1200" b="0" i="0" u="none" strike="noStrike" cap="none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2067" b="0" i="0" u="none" strike="noStrike" cap="none">
        <a:solidFill>
          <a:srgbClr val="000000"/>
        </a:solidFill>
        <a:latin typeface="Meiryo UI" panose="020B0604030504040204" pitchFamily="50" charset="-128"/>
        <a:ea typeface="Meiryo UI" panose="020B0604030504040204" pitchFamily="50" charset="-128"/>
        <a:cs typeface="Arial"/>
        <a:sym typeface="Arial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66" name="Google Shape;6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5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8" name="Google Shape;2098;p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355344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030246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5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p55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6" name="Google Shape;2586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74" name="Google Shape;74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2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3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p4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" name="Google Shape;1052;p7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" name="Google Shape;1421;p21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" name="Google Shape;1422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4" name="Google Shape;1874;p26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5" name="Google Shape;187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タイトル" type="title">
  <p:cSld name="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33"/>
          <p:cNvSpPr txBox="1">
            <a:spLocks noGrp="1"/>
          </p:cNvSpPr>
          <p:nvPr>
            <p:ph type="title"/>
          </p:nvPr>
        </p:nvSpPr>
        <p:spPr>
          <a:xfrm>
            <a:off x="2571847" y="2035863"/>
            <a:ext cx="12856973" cy="28627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  <a:defRPr sz="8857"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12" name="Google Shape;12;p33"/>
          <p:cNvSpPr txBox="1">
            <a:spLocks noGrp="1"/>
          </p:cNvSpPr>
          <p:nvPr>
            <p:ph type="body" idx="1"/>
          </p:nvPr>
        </p:nvSpPr>
        <p:spPr>
          <a:xfrm>
            <a:off x="2768287" y="5273092"/>
            <a:ext cx="12660534" cy="13070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 b="0" i="0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2pPr>
            <a:lvl3pPr marL="2024769" lvl="2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3pPr>
            <a:lvl4pPr marL="2699692" lvl="3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4pPr>
            <a:lvl5pPr marL="3374614" lvl="4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pic>
        <p:nvPicPr>
          <p:cNvPr id="13" name="Google Shape;13;p33" descr="図 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358439" y="7145848"/>
            <a:ext cx="4852952" cy="1572540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33"/>
          <p:cNvSpPr txBox="1">
            <a:spLocks noGrp="1"/>
          </p:cNvSpPr>
          <p:nvPr>
            <p:ph type="sldNum" idx="12"/>
          </p:nvPr>
        </p:nvSpPr>
        <p:spPr>
          <a:xfrm>
            <a:off x="8700322" y="9201948"/>
            <a:ext cx="4200155" cy="364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sz="2067" dirty="0">
              <a:solidFill>
                <a:srgbClr val="808080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タイトルとコンテンツ">
  <p:cSld name="1_タイトルとコンテンツ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52"/>
          <p:cNvSpPr txBox="1">
            <a:spLocks noGrp="1"/>
          </p:cNvSpPr>
          <p:nvPr>
            <p:ph type="body" idx="1"/>
          </p:nvPr>
        </p:nvSpPr>
        <p:spPr>
          <a:xfrm>
            <a:off x="1237546" y="2024486"/>
            <a:ext cx="15525572" cy="7110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 b="0" i="0">
                <a:latin typeface="Arial"/>
                <a:ea typeface="Arial"/>
                <a:cs typeface="Arial"/>
                <a:sym typeface="Arial"/>
              </a:defRPr>
            </a:lvl2pPr>
            <a:lvl3pPr marL="2024769" lvl="2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 b="0" i="0">
                <a:latin typeface="Arial"/>
                <a:ea typeface="Arial"/>
                <a:cs typeface="Arial"/>
                <a:sym typeface="Arial"/>
              </a:defRPr>
            </a:lvl3pPr>
            <a:lvl4pPr marL="2699692" lvl="3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 b="0" i="0">
                <a:latin typeface="Arial"/>
                <a:ea typeface="Arial"/>
                <a:cs typeface="Arial"/>
                <a:sym typeface="Arial"/>
              </a:defRPr>
            </a:lvl4pPr>
            <a:lvl5pPr marL="3374614" lvl="4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 b="0" i="0">
                <a:latin typeface="Arial"/>
                <a:ea typeface="Arial"/>
                <a:cs typeface="Arial"/>
                <a:sym typeface="Arial"/>
              </a:defRPr>
            </a:lvl5pPr>
            <a:lvl6pPr marL="4049537" lvl="5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/>
            </a:lvl6pPr>
            <a:lvl7pPr marL="4724460" lvl="6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/>
            </a:lvl7pPr>
            <a:lvl8pPr marL="5399383" lvl="7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/>
            </a:lvl8pPr>
            <a:lvl9pPr marL="6074306" lvl="8" indent="-59993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SzPts val="2800"/>
              <a:buChar char="•"/>
              <a:defRPr/>
            </a:lvl9pPr>
          </a:lstStyle>
          <a:p>
            <a:endParaRPr dirty="0"/>
          </a:p>
        </p:txBody>
      </p:sp>
      <p:sp>
        <p:nvSpPr>
          <p:cNvPr id="17" name="Google Shape;17;p52"/>
          <p:cNvSpPr/>
          <p:nvPr/>
        </p:nvSpPr>
        <p:spPr>
          <a:xfrm rot="10800000">
            <a:off x="-130743" y="1150293"/>
            <a:ext cx="637819" cy="106300"/>
          </a:xfrm>
          <a:prstGeom prst="roundRect">
            <a:avLst>
              <a:gd name="adj" fmla="val 50000"/>
            </a:avLst>
          </a:prstGeom>
          <a:solidFill>
            <a:srgbClr val="1E50B5"/>
          </a:solidFill>
          <a:ln>
            <a:noFill/>
          </a:ln>
        </p:spPr>
        <p:txBody>
          <a:bodyPr spcFirstLastPara="1" wrap="square" lIns="134979" tIns="67471" rIns="134979" bIns="67471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 dirty="0">
              <a:solidFill>
                <a:schemeClr val="lt1"/>
              </a:solidFill>
              <a:latin typeface="Meiryo UI" panose="020B0604030504040204" pitchFamily="50" charset="-128"/>
              <a:ea typeface="Meiryo UI" panose="020B0604030504040204" pitchFamily="50" charset="-128"/>
              <a:cs typeface="Arial"/>
              <a:sym typeface="Arial"/>
            </a:endParaRPr>
          </a:p>
        </p:txBody>
      </p:sp>
      <p:sp>
        <p:nvSpPr>
          <p:cNvPr id="18" name="Google Shape;18;p52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/>
            </a:lvl9pPr>
          </a:lstStyle>
          <a:p>
            <a:endParaRPr dirty="0"/>
          </a:p>
        </p:txBody>
      </p:sp>
      <p:sp>
        <p:nvSpPr>
          <p:cNvPr id="19" name="Google Shape;19;p52"/>
          <p:cNvSpPr txBox="1">
            <a:spLocks noGrp="1"/>
          </p:cNvSpPr>
          <p:nvPr>
            <p:ph type="sldNum" idx="12"/>
          </p:nvPr>
        </p:nvSpPr>
        <p:spPr>
          <a:xfrm>
            <a:off x="13247235" y="9396980"/>
            <a:ext cx="4050149" cy="410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67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セクションタイトル">
  <p:cSld name="2_セクションタイトル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37"/>
          <p:cNvSpPr txBox="1">
            <a:spLocks noGrp="1"/>
          </p:cNvSpPr>
          <p:nvPr>
            <p:ph type="body" idx="1"/>
          </p:nvPr>
        </p:nvSpPr>
        <p:spPr>
          <a:xfrm>
            <a:off x="1418406" y="5325791"/>
            <a:ext cx="15335336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 b="0" i="0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2pPr>
            <a:lvl3pPr marL="2024769" lvl="2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3pPr>
            <a:lvl4pPr marL="2699692" lvl="3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4pPr>
            <a:lvl5pPr marL="3374614" lvl="4" indent="-337461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808080"/>
              </a:buClr>
              <a:buSzPts val="2400"/>
              <a:buFont typeface="Arial"/>
              <a:buNone/>
              <a:defRPr sz="3543">
                <a:solidFill>
                  <a:srgbClr val="808080"/>
                </a:solidFill>
              </a:defRPr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38" name="Google Shape;38;p37"/>
          <p:cNvSpPr/>
          <p:nvPr/>
        </p:nvSpPr>
        <p:spPr>
          <a:xfrm rot="10800000">
            <a:off x="-130741" y="4428884"/>
            <a:ext cx="637820" cy="106301"/>
          </a:xfrm>
          <a:prstGeom prst="roundRect">
            <a:avLst>
              <a:gd name="adj" fmla="val 50000"/>
            </a:avLst>
          </a:prstGeom>
          <a:solidFill>
            <a:srgbClr val="E60032"/>
          </a:solidFill>
          <a:ln>
            <a:noFill/>
          </a:ln>
        </p:spPr>
        <p:txBody>
          <a:bodyPr spcFirstLastPara="1" wrap="square" lIns="67471" tIns="67471" rIns="67471" bIns="67471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Arial"/>
              <a:buNone/>
            </a:pPr>
            <a:endParaRPr sz="2657" b="0" i="0" u="none" strike="noStrike" cap="none" dirty="0">
              <a:solidFill>
                <a:srgbClr val="FFFFFF"/>
              </a:solidFill>
              <a:latin typeface="Meiryo UI" panose="020B0604030504040204" pitchFamily="50" charset="-128"/>
              <a:ea typeface="Meiryo UI" panose="020B0604030504040204" pitchFamily="50" charset="-128"/>
              <a:cs typeface="Arial"/>
              <a:sym typeface="Arial"/>
            </a:endParaRPr>
          </a:p>
        </p:txBody>
      </p:sp>
      <p:sp>
        <p:nvSpPr>
          <p:cNvPr id="39" name="Google Shape;39;p37"/>
          <p:cNvSpPr txBox="1">
            <a:spLocks noGrp="1"/>
          </p:cNvSpPr>
          <p:nvPr>
            <p:ph type="title"/>
          </p:nvPr>
        </p:nvSpPr>
        <p:spPr>
          <a:xfrm>
            <a:off x="1237546" y="3963405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40" name="Google Shape;40;p37"/>
          <p:cNvSpPr txBox="1">
            <a:spLocks noGrp="1"/>
          </p:cNvSpPr>
          <p:nvPr>
            <p:ph type="sldNum" idx="12"/>
          </p:nvPr>
        </p:nvSpPr>
        <p:spPr>
          <a:xfrm>
            <a:off x="16851640" y="9227324"/>
            <a:ext cx="445748" cy="749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とサマリとコンテンツ">
  <p:cSld name="タイトルとサマリとコンテンツ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38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43" name="Google Shape;43;p38"/>
          <p:cNvSpPr txBox="1">
            <a:spLocks noGrp="1"/>
          </p:cNvSpPr>
          <p:nvPr>
            <p:ph type="body" idx="1"/>
          </p:nvPr>
        </p:nvSpPr>
        <p:spPr>
          <a:xfrm>
            <a:off x="1237547" y="1968290"/>
            <a:ext cx="15525573" cy="323504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215975" tIns="215975" rIns="215975" bIns="215975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44" name="Google Shape;44;p38"/>
          <p:cNvSpPr txBox="1">
            <a:spLocks noGrp="1"/>
          </p:cNvSpPr>
          <p:nvPr>
            <p:ph type="body" idx="2"/>
          </p:nvPr>
        </p:nvSpPr>
        <p:spPr>
          <a:xfrm>
            <a:off x="1237546" y="5385976"/>
            <a:ext cx="15525572" cy="3695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45" name="Google Shape;45;p38"/>
          <p:cNvSpPr txBox="1">
            <a:spLocks noGrp="1"/>
          </p:cNvSpPr>
          <p:nvPr>
            <p:ph type="sldNum" idx="12"/>
          </p:nvPr>
        </p:nvSpPr>
        <p:spPr>
          <a:xfrm>
            <a:off x="16851640" y="9227324"/>
            <a:ext cx="445748" cy="749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タイトルとサマリとコンテンツ">
  <p:cSld name="1_タイトルとサマリとコンテンツ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39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49" name="Google Shape;49;p39"/>
          <p:cNvSpPr txBox="1">
            <a:spLocks noGrp="1"/>
          </p:cNvSpPr>
          <p:nvPr>
            <p:ph type="body" idx="1"/>
          </p:nvPr>
        </p:nvSpPr>
        <p:spPr>
          <a:xfrm>
            <a:off x="1237547" y="1968290"/>
            <a:ext cx="15525573" cy="323504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215975" tIns="215975" rIns="215975" bIns="215975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50" name="Google Shape;50;p39"/>
          <p:cNvSpPr txBox="1">
            <a:spLocks noGrp="1"/>
          </p:cNvSpPr>
          <p:nvPr>
            <p:ph type="body" idx="2"/>
          </p:nvPr>
        </p:nvSpPr>
        <p:spPr>
          <a:xfrm>
            <a:off x="1237546" y="5385976"/>
            <a:ext cx="15525572" cy="3695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51" name="Google Shape;51;p39"/>
          <p:cNvSpPr/>
          <p:nvPr/>
        </p:nvSpPr>
        <p:spPr>
          <a:xfrm rot="10800000">
            <a:off x="-130741" y="1150293"/>
            <a:ext cx="637820" cy="106301"/>
          </a:xfrm>
          <a:prstGeom prst="roundRect">
            <a:avLst>
              <a:gd name="adj" fmla="val 50000"/>
            </a:avLst>
          </a:prstGeom>
          <a:solidFill>
            <a:srgbClr val="11AC51"/>
          </a:solidFill>
          <a:ln>
            <a:noFill/>
          </a:ln>
        </p:spPr>
        <p:txBody>
          <a:bodyPr spcFirstLastPara="1" wrap="square" lIns="67471" tIns="67471" rIns="67471" bIns="67471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Arial"/>
              <a:buNone/>
            </a:pPr>
            <a:endParaRPr sz="2657" b="0" i="0" u="none" strike="noStrike" cap="none" dirty="0">
              <a:solidFill>
                <a:srgbClr val="FFFFFF"/>
              </a:solidFill>
              <a:latin typeface="Meiryo UI" panose="020B0604030504040204" pitchFamily="50" charset="-128"/>
              <a:ea typeface="Meiryo UI" panose="020B0604030504040204" pitchFamily="50" charset="-128"/>
              <a:cs typeface="Arial"/>
              <a:sym typeface="Arial"/>
            </a:endParaRPr>
          </a:p>
        </p:txBody>
      </p:sp>
      <p:sp>
        <p:nvSpPr>
          <p:cNvPr id="52" name="Google Shape;52;p39"/>
          <p:cNvSpPr txBox="1">
            <a:spLocks noGrp="1"/>
          </p:cNvSpPr>
          <p:nvPr>
            <p:ph type="sldNum" idx="12"/>
          </p:nvPr>
        </p:nvSpPr>
        <p:spPr>
          <a:xfrm>
            <a:off x="16851640" y="9227324"/>
            <a:ext cx="445748" cy="749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タイトルとサマリとコンテンツ">
  <p:cSld name="2_タイトルとサマリとコンテンツ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40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56" name="Google Shape;56;p40"/>
          <p:cNvSpPr txBox="1">
            <a:spLocks noGrp="1"/>
          </p:cNvSpPr>
          <p:nvPr>
            <p:ph type="body" idx="1"/>
          </p:nvPr>
        </p:nvSpPr>
        <p:spPr>
          <a:xfrm>
            <a:off x="1237547" y="1968290"/>
            <a:ext cx="15525573" cy="323504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215975" tIns="215975" rIns="215975" bIns="215975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57" name="Google Shape;57;p40"/>
          <p:cNvSpPr txBox="1">
            <a:spLocks noGrp="1"/>
          </p:cNvSpPr>
          <p:nvPr>
            <p:ph type="body" idx="2"/>
          </p:nvPr>
        </p:nvSpPr>
        <p:spPr>
          <a:xfrm>
            <a:off x="1237546" y="5385976"/>
            <a:ext cx="15525572" cy="36959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674923" lvl="0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 b="0" i="0"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1349846" lvl="1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2pPr>
            <a:lvl3pPr marL="2024769" lvl="2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3pPr>
            <a:lvl4pPr marL="2699692" lvl="3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4pPr>
            <a:lvl5pPr marL="3374614" lvl="4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5pPr>
            <a:lvl6pPr marL="4049537" lvl="5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6pPr>
            <a:lvl7pPr marL="4724460" lvl="6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7pPr>
            <a:lvl8pPr marL="5399383" lvl="7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8pPr>
            <a:lvl9pPr marL="6074306" lvl="8" indent="-506192" algn="l">
              <a:lnSpc>
                <a:spcPct val="90000"/>
              </a:lnSpc>
              <a:spcBef>
                <a:spcPts val="1476"/>
              </a:spcBef>
              <a:spcAft>
                <a:spcPts val="0"/>
              </a:spcAft>
              <a:buClr>
                <a:srgbClr val="000000"/>
              </a:buClr>
              <a:buSzPts val="1800"/>
              <a:buChar char="•"/>
              <a:defRPr/>
            </a:lvl9pPr>
          </a:lstStyle>
          <a:p>
            <a:endParaRPr dirty="0"/>
          </a:p>
        </p:txBody>
      </p:sp>
      <p:sp>
        <p:nvSpPr>
          <p:cNvPr id="58" name="Google Shape;58;p40"/>
          <p:cNvSpPr/>
          <p:nvPr/>
        </p:nvSpPr>
        <p:spPr>
          <a:xfrm rot="10800000">
            <a:off x="-130741" y="1150293"/>
            <a:ext cx="637820" cy="106301"/>
          </a:xfrm>
          <a:prstGeom prst="roundRect">
            <a:avLst>
              <a:gd name="adj" fmla="val 50000"/>
            </a:avLst>
          </a:prstGeom>
          <a:solidFill>
            <a:srgbClr val="E60032"/>
          </a:solidFill>
          <a:ln>
            <a:noFill/>
          </a:ln>
        </p:spPr>
        <p:txBody>
          <a:bodyPr spcFirstLastPara="1" wrap="square" lIns="67471" tIns="67471" rIns="67471" bIns="67471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Arial"/>
              <a:buNone/>
            </a:pPr>
            <a:endParaRPr sz="2657" b="0" i="0" u="none" strike="noStrike" cap="none" dirty="0">
              <a:solidFill>
                <a:srgbClr val="FFFFFF"/>
              </a:solidFill>
              <a:latin typeface="Meiryo UI" panose="020B0604030504040204" pitchFamily="50" charset="-128"/>
              <a:ea typeface="Meiryo UI" panose="020B0604030504040204" pitchFamily="50" charset="-128"/>
              <a:cs typeface="Arial"/>
              <a:sym typeface="Arial"/>
            </a:endParaRPr>
          </a:p>
        </p:txBody>
      </p:sp>
      <p:sp>
        <p:nvSpPr>
          <p:cNvPr id="59" name="Google Shape;59;p40"/>
          <p:cNvSpPr txBox="1">
            <a:spLocks noGrp="1"/>
          </p:cNvSpPr>
          <p:nvPr>
            <p:ph type="sldNum" idx="12"/>
          </p:nvPr>
        </p:nvSpPr>
        <p:spPr>
          <a:xfrm>
            <a:off x="16851640" y="9227324"/>
            <a:ext cx="445748" cy="7497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ロゴのみ">
  <p:cSld name="ロゴのみ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Google Shape;62;p41" descr="図 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590011" y="4004372"/>
            <a:ext cx="6820642" cy="2116336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Google Shape;63;p41"/>
          <p:cNvSpPr txBox="1">
            <a:spLocks noGrp="1"/>
          </p:cNvSpPr>
          <p:nvPr>
            <p:ph type="sldNum" idx="12"/>
          </p:nvPr>
        </p:nvSpPr>
        <p:spPr>
          <a:xfrm>
            <a:off x="8700322" y="9201948"/>
            <a:ext cx="4200155" cy="364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772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sz="2067" dirty="0">
              <a:solidFill>
                <a:srgbClr val="808080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2"/>
          <p:cNvSpPr txBox="1">
            <a:spLocks noGrp="1"/>
          </p:cNvSpPr>
          <p:nvPr>
            <p:ph type="body" idx="1"/>
          </p:nvPr>
        </p:nvSpPr>
        <p:spPr>
          <a:xfrm>
            <a:off x="1237546" y="2024486"/>
            <a:ext cx="15525572" cy="7110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dirty="0"/>
          </a:p>
        </p:txBody>
      </p:sp>
      <p:sp>
        <p:nvSpPr>
          <p:cNvPr id="7" name="Google Shape;7;p32"/>
          <p:cNvSpPr/>
          <p:nvPr/>
        </p:nvSpPr>
        <p:spPr>
          <a:xfrm rot="10800000">
            <a:off x="-130741" y="1150293"/>
            <a:ext cx="637820" cy="106301"/>
          </a:xfrm>
          <a:prstGeom prst="roundRect">
            <a:avLst>
              <a:gd name="adj" fmla="val 50000"/>
            </a:avLst>
          </a:prstGeom>
          <a:solidFill>
            <a:srgbClr val="1E50B5"/>
          </a:solidFill>
          <a:ln>
            <a:noFill/>
          </a:ln>
        </p:spPr>
        <p:txBody>
          <a:bodyPr spcFirstLastPara="1" wrap="square" lIns="67471" tIns="67471" rIns="67471" bIns="67471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Arial"/>
              <a:buNone/>
            </a:pPr>
            <a:endParaRPr sz="2657" b="0" i="0" u="none" strike="noStrike" cap="none" dirty="0">
              <a:solidFill>
                <a:srgbClr val="FFFFFF"/>
              </a:solidFill>
              <a:latin typeface="Meiryo UI" panose="020B0604030504040204" pitchFamily="50" charset="-128"/>
              <a:ea typeface="Meiryo UI" panose="020B0604030504040204" pitchFamily="50" charset="-128"/>
              <a:cs typeface="Arial"/>
              <a:sym typeface="Arial"/>
            </a:endParaRPr>
          </a:p>
        </p:txBody>
      </p:sp>
      <p:sp>
        <p:nvSpPr>
          <p:cNvPr id="8" name="Google Shape;8;p32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Roboto"/>
              <a:buNone/>
              <a:defRPr sz="4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 dirty="0"/>
          </a:p>
        </p:txBody>
      </p:sp>
      <p:sp>
        <p:nvSpPr>
          <p:cNvPr id="9" name="Google Shape;9;p32"/>
          <p:cNvSpPr txBox="1">
            <a:spLocks noGrp="1"/>
          </p:cNvSpPr>
          <p:nvPr>
            <p:ph type="sldNum" idx="12"/>
          </p:nvPr>
        </p:nvSpPr>
        <p:spPr>
          <a:xfrm>
            <a:off x="16621267" y="9396982"/>
            <a:ext cx="676120" cy="410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sp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ts val="1400"/>
              <a:buFont typeface="Roboto"/>
              <a:buNone/>
              <a:defRPr sz="2067" b="0" i="0" u="none" strike="noStrike" cap="none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4" r:id="rId3"/>
    <p:sldLayoutId id="2147483655" r:id="rId4"/>
    <p:sldLayoutId id="2147483656" r:id="rId5"/>
    <p:sldLayoutId id="2147483657" r:id="rId6"/>
    <p:sldLayoutId id="2147483658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Meiryo UI" panose="020B0604030504040204" pitchFamily="50" charset="-128"/>
          <a:ea typeface="Meiryo UI" panose="020B0604030504040204" pitchFamily="50" charset="-128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Meiryo UI" panose="020B0604030504040204" pitchFamily="50" charset="-128"/>
          <a:ea typeface="Meiryo UI" panose="020B0604030504040204" pitchFamily="50" charset="-128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0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4.png"/><Relationship Id="rId3" Type="http://schemas.openxmlformats.org/officeDocument/2006/relationships/image" Target="../media/image3.png"/><Relationship Id="rId21" Type="http://schemas.openxmlformats.org/officeDocument/2006/relationships/image" Target="../media/image20.png"/><Relationship Id="rId7" Type="http://schemas.openxmlformats.org/officeDocument/2006/relationships/image" Target="../media/image4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6.png"/><Relationship Id="rId20" Type="http://schemas.openxmlformats.org/officeDocument/2006/relationships/image" Target="../media/image8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29.png"/><Relationship Id="rId24" Type="http://schemas.openxmlformats.org/officeDocument/2006/relationships/image" Target="../media/image22.png"/><Relationship Id="rId5" Type="http://schemas.openxmlformats.org/officeDocument/2006/relationships/image" Target="../media/image7.png"/><Relationship Id="rId15" Type="http://schemas.openxmlformats.org/officeDocument/2006/relationships/image" Target="../media/image15.png"/><Relationship Id="rId23" Type="http://schemas.openxmlformats.org/officeDocument/2006/relationships/image" Target="../media/image10.png"/><Relationship Id="rId28" Type="http://schemas.openxmlformats.org/officeDocument/2006/relationships/image" Target="../media/image26.png"/><Relationship Id="rId10" Type="http://schemas.openxmlformats.org/officeDocument/2006/relationships/image" Target="../media/image9.png"/><Relationship Id="rId19" Type="http://schemas.openxmlformats.org/officeDocument/2006/relationships/image" Target="../media/image19.png"/><Relationship Id="rId4" Type="http://schemas.openxmlformats.org/officeDocument/2006/relationships/image" Target="../media/image5.png"/><Relationship Id="rId9" Type="http://schemas.openxmlformats.org/officeDocument/2006/relationships/image" Target="../media/image89.png"/><Relationship Id="rId14" Type="http://schemas.openxmlformats.org/officeDocument/2006/relationships/image" Target="../media/image14.png"/><Relationship Id="rId22" Type="http://schemas.openxmlformats.org/officeDocument/2006/relationships/image" Target="../media/image21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.png"/><Relationship Id="rId18" Type="http://schemas.openxmlformats.org/officeDocument/2006/relationships/image" Target="../media/image85.svg"/><Relationship Id="rId26" Type="http://schemas.openxmlformats.org/officeDocument/2006/relationships/image" Target="../media/image53.svg"/><Relationship Id="rId39" Type="http://schemas.openxmlformats.org/officeDocument/2006/relationships/image" Target="../media/image66.png"/><Relationship Id="rId21" Type="http://schemas.openxmlformats.org/officeDocument/2006/relationships/image" Target="../media/image48.png"/><Relationship Id="rId34" Type="http://schemas.openxmlformats.org/officeDocument/2006/relationships/image" Target="../media/image61.svg"/><Relationship Id="rId42" Type="http://schemas.openxmlformats.org/officeDocument/2006/relationships/image" Target="../media/image69.svg"/><Relationship Id="rId47" Type="http://schemas.openxmlformats.org/officeDocument/2006/relationships/image" Target="../media/image74.png"/><Relationship Id="rId50" Type="http://schemas.openxmlformats.org/officeDocument/2006/relationships/image" Target="../media/image77.svg"/><Relationship Id="rId7" Type="http://schemas.openxmlformats.org/officeDocument/2006/relationships/image" Target="../media/image36.png"/><Relationship Id="rId2" Type="http://schemas.openxmlformats.org/officeDocument/2006/relationships/image" Target="../media/image31.emf"/><Relationship Id="rId16" Type="http://schemas.openxmlformats.org/officeDocument/2006/relationships/image" Target="../media/image45.svg"/><Relationship Id="rId29" Type="http://schemas.openxmlformats.org/officeDocument/2006/relationships/image" Target="../media/image56.png"/><Relationship Id="rId11" Type="http://schemas.openxmlformats.org/officeDocument/2006/relationships/image" Target="../media/image40.png"/><Relationship Id="rId24" Type="http://schemas.openxmlformats.org/officeDocument/2006/relationships/image" Target="../media/image51.svg"/><Relationship Id="rId32" Type="http://schemas.openxmlformats.org/officeDocument/2006/relationships/image" Target="../media/image59.svg"/><Relationship Id="rId37" Type="http://schemas.openxmlformats.org/officeDocument/2006/relationships/image" Target="../media/image64.png"/><Relationship Id="rId40" Type="http://schemas.openxmlformats.org/officeDocument/2006/relationships/image" Target="../media/image67.svg"/><Relationship Id="rId45" Type="http://schemas.openxmlformats.org/officeDocument/2006/relationships/image" Target="../media/image72.png"/><Relationship Id="rId53" Type="http://schemas.openxmlformats.org/officeDocument/2006/relationships/image" Target="../media/image80.svg"/><Relationship Id="rId5" Type="http://schemas.openxmlformats.org/officeDocument/2006/relationships/image" Target="../media/image34.png"/><Relationship Id="rId10" Type="http://schemas.openxmlformats.org/officeDocument/2006/relationships/image" Target="../media/image39.svg"/><Relationship Id="rId19" Type="http://schemas.openxmlformats.org/officeDocument/2006/relationships/image" Target="../media/image46.png"/><Relationship Id="rId31" Type="http://schemas.openxmlformats.org/officeDocument/2006/relationships/image" Target="../media/image58.png"/><Relationship Id="rId44" Type="http://schemas.openxmlformats.org/officeDocument/2006/relationships/image" Target="../media/image71.svg"/><Relationship Id="rId52" Type="http://schemas.openxmlformats.org/officeDocument/2006/relationships/image" Target="../media/image79.svg"/><Relationship Id="rId4" Type="http://schemas.openxmlformats.org/officeDocument/2006/relationships/image" Target="../media/image33.svg"/><Relationship Id="rId9" Type="http://schemas.openxmlformats.org/officeDocument/2006/relationships/image" Target="../media/image38.png"/><Relationship Id="rId14" Type="http://schemas.openxmlformats.org/officeDocument/2006/relationships/image" Target="../media/image43.svg"/><Relationship Id="rId22" Type="http://schemas.openxmlformats.org/officeDocument/2006/relationships/image" Target="../media/image49.svg"/><Relationship Id="rId27" Type="http://schemas.openxmlformats.org/officeDocument/2006/relationships/image" Target="../media/image54.png"/><Relationship Id="rId30" Type="http://schemas.openxmlformats.org/officeDocument/2006/relationships/image" Target="../media/image57.svg"/><Relationship Id="rId35" Type="http://schemas.openxmlformats.org/officeDocument/2006/relationships/image" Target="../media/image62.png"/><Relationship Id="rId43" Type="http://schemas.openxmlformats.org/officeDocument/2006/relationships/image" Target="../media/image70.png"/><Relationship Id="rId48" Type="http://schemas.openxmlformats.org/officeDocument/2006/relationships/image" Target="../media/image75.svg"/><Relationship Id="rId8" Type="http://schemas.openxmlformats.org/officeDocument/2006/relationships/image" Target="../media/image37.svg"/><Relationship Id="rId51" Type="http://schemas.openxmlformats.org/officeDocument/2006/relationships/image" Target="../media/image78.png"/><Relationship Id="rId3" Type="http://schemas.openxmlformats.org/officeDocument/2006/relationships/image" Target="../media/image32.png"/><Relationship Id="rId12" Type="http://schemas.openxmlformats.org/officeDocument/2006/relationships/image" Target="../media/image41.svg"/><Relationship Id="rId17" Type="http://schemas.openxmlformats.org/officeDocument/2006/relationships/image" Target="../media/image84.png"/><Relationship Id="rId25" Type="http://schemas.openxmlformats.org/officeDocument/2006/relationships/image" Target="../media/image52.png"/><Relationship Id="rId33" Type="http://schemas.openxmlformats.org/officeDocument/2006/relationships/image" Target="../media/image60.png"/><Relationship Id="rId38" Type="http://schemas.openxmlformats.org/officeDocument/2006/relationships/image" Target="../media/image65.svg"/><Relationship Id="rId46" Type="http://schemas.openxmlformats.org/officeDocument/2006/relationships/image" Target="../media/image73.svg"/><Relationship Id="rId20" Type="http://schemas.openxmlformats.org/officeDocument/2006/relationships/image" Target="../media/image47.svg"/><Relationship Id="rId41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44.png"/><Relationship Id="rId23" Type="http://schemas.openxmlformats.org/officeDocument/2006/relationships/image" Target="../media/image50.png"/><Relationship Id="rId28" Type="http://schemas.openxmlformats.org/officeDocument/2006/relationships/image" Target="../media/image55.svg"/><Relationship Id="rId36" Type="http://schemas.openxmlformats.org/officeDocument/2006/relationships/image" Target="../media/image63.svg"/><Relationship Id="rId49" Type="http://schemas.openxmlformats.org/officeDocument/2006/relationships/image" Target="../media/image76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.png"/><Relationship Id="rId18" Type="http://schemas.openxmlformats.org/officeDocument/2006/relationships/image" Target="../media/image87.svg"/><Relationship Id="rId26" Type="http://schemas.openxmlformats.org/officeDocument/2006/relationships/image" Target="../media/image51.svg"/><Relationship Id="rId39" Type="http://schemas.openxmlformats.org/officeDocument/2006/relationships/image" Target="../media/image64.png"/><Relationship Id="rId21" Type="http://schemas.openxmlformats.org/officeDocument/2006/relationships/image" Target="../media/image46.png"/><Relationship Id="rId34" Type="http://schemas.openxmlformats.org/officeDocument/2006/relationships/image" Target="../media/image59.svg"/><Relationship Id="rId42" Type="http://schemas.openxmlformats.org/officeDocument/2006/relationships/image" Target="../media/image67.svg"/><Relationship Id="rId47" Type="http://schemas.openxmlformats.org/officeDocument/2006/relationships/image" Target="../media/image72.png"/><Relationship Id="rId50" Type="http://schemas.openxmlformats.org/officeDocument/2006/relationships/image" Target="../media/image75.svg"/><Relationship Id="rId55" Type="http://schemas.openxmlformats.org/officeDocument/2006/relationships/image" Target="../media/image80.svg"/><Relationship Id="rId7" Type="http://schemas.openxmlformats.org/officeDocument/2006/relationships/image" Target="../media/image38.png"/><Relationship Id="rId2" Type="http://schemas.openxmlformats.org/officeDocument/2006/relationships/image" Target="../media/image31.emf"/><Relationship Id="rId16" Type="http://schemas.openxmlformats.org/officeDocument/2006/relationships/image" Target="../media/image85.svg"/><Relationship Id="rId29" Type="http://schemas.openxmlformats.org/officeDocument/2006/relationships/image" Target="../media/image54.png"/><Relationship Id="rId11" Type="http://schemas.openxmlformats.org/officeDocument/2006/relationships/image" Target="../media/image42.png"/><Relationship Id="rId24" Type="http://schemas.openxmlformats.org/officeDocument/2006/relationships/image" Target="../media/image49.svg"/><Relationship Id="rId32" Type="http://schemas.openxmlformats.org/officeDocument/2006/relationships/image" Target="../media/image57.svg"/><Relationship Id="rId37" Type="http://schemas.openxmlformats.org/officeDocument/2006/relationships/image" Target="../media/image62.png"/><Relationship Id="rId40" Type="http://schemas.openxmlformats.org/officeDocument/2006/relationships/image" Target="../media/image65.svg"/><Relationship Id="rId45" Type="http://schemas.openxmlformats.org/officeDocument/2006/relationships/image" Target="../media/image70.png"/><Relationship Id="rId53" Type="http://schemas.openxmlformats.org/officeDocument/2006/relationships/image" Target="../media/image78.png"/><Relationship Id="rId5" Type="http://schemas.openxmlformats.org/officeDocument/2006/relationships/image" Target="../media/image34.png"/><Relationship Id="rId10" Type="http://schemas.openxmlformats.org/officeDocument/2006/relationships/image" Target="../media/image41.svg"/><Relationship Id="rId19" Type="http://schemas.openxmlformats.org/officeDocument/2006/relationships/image" Target="../media/image82.png"/><Relationship Id="rId31" Type="http://schemas.openxmlformats.org/officeDocument/2006/relationships/image" Target="../media/image56.png"/><Relationship Id="rId44" Type="http://schemas.openxmlformats.org/officeDocument/2006/relationships/image" Target="../media/image69.svg"/><Relationship Id="rId52" Type="http://schemas.openxmlformats.org/officeDocument/2006/relationships/image" Target="../media/image77.sv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5.svg"/><Relationship Id="rId22" Type="http://schemas.openxmlformats.org/officeDocument/2006/relationships/image" Target="../media/image47.svg"/><Relationship Id="rId27" Type="http://schemas.openxmlformats.org/officeDocument/2006/relationships/image" Target="../media/image52.png"/><Relationship Id="rId30" Type="http://schemas.openxmlformats.org/officeDocument/2006/relationships/image" Target="../media/image55.svg"/><Relationship Id="rId35" Type="http://schemas.openxmlformats.org/officeDocument/2006/relationships/image" Target="../media/image60.png"/><Relationship Id="rId43" Type="http://schemas.openxmlformats.org/officeDocument/2006/relationships/image" Target="../media/image68.png"/><Relationship Id="rId48" Type="http://schemas.openxmlformats.org/officeDocument/2006/relationships/image" Target="../media/image73.svg"/><Relationship Id="rId8" Type="http://schemas.openxmlformats.org/officeDocument/2006/relationships/image" Target="../media/image39.svg"/><Relationship Id="rId51" Type="http://schemas.openxmlformats.org/officeDocument/2006/relationships/image" Target="../media/image76.pn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86.png"/><Relationship Id="rId25" Type="http://schemas.openxmlformats.org/officeDocument/2006/relationships/image" Target="../media/image50.png"/><Relationship Id="rId33" Type="http://schemas.openxmlformats.org/officeDocument/2006/relationships/image" Target="../media/image58.png"/><Relationship Id="rId38" Type="http://schemas.openxmlformats.org/officeDocument/2006/relationships/image" Target="../media/image63.svg"/><Relationship Id="rId46" Type="http://schemas.openxmlformats.org/officeDocument/2006/relationships/image" Target="../media/image71.svg"/><Relationship Id="rId20" Type="http://schemas.openxmlformats.org/officeDocument/2006/relationships/image" Target="../media/image83.svg"/><Relationship Id="rId41" Type="http://schemas.openxmlformats.org/officeDocument/2006/relationships/image" Target="../media/image66.png"/><Relationship Id="rId54" Type="http://schemas.openxmlformats.org/officeDocument/2006/relationships/image" Target="../media/image79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84.png"/><Relationship Id="rId23" Type="http://schemas.openxmlformats.org/officeDocument/2006/relationships/image" Target="../media/image48.png"/><Relationship Id="rId28" Type="http://schemas.openxmlformats.org/officeDocument/2006/relationships/image" Target="../media/image53.svg"/><Relationship Id="rId36" Type="http://schemas.openxmlformats.org/officeDocument/2006/relationships/image" Target="../media/image61.svg"/><Relationship Id="rId49" Type="http://schemas.openxmlformats.org/officeDocument/2006/relationships/image" Target="../media/image74.png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.png"/><Relationship Id="rId18" Type="http://schemas.openxmlformats.org/officeDocument/2006/relationships/image" Target="../media/image51.svg"/><Relationship Id="rId26" Type="http://schemas.openxmlformats.org/officeDocument/2006/relationships/image" Target="../media/image59.svg"/><Relationship Id="rId39" Type="http://schemas.openxmlformats.org/officeDocument/2006/relationships/image" Target="../media/image70.png"/><Relationship Id="rId21" Type="http://schemas.openxmlformats.org/officeDocument/2006/relationships/image" Target="../media/image54.png"/><Relationship Id="rId34" Type="http://schemas.openxmlformats.org/officeDocument/2006/relationships/image" Target="../media/image45.svg"/><Relationship Id="rId42" Type="http://schemas.openxmlformats.org/officeDocument/2006/relationships/image" Target="../media/image73.svg"/><Relationship Id="rId47" Type="http://schemas.openxmlformats.org/officeDocument/2006/relationships/image" Target="../media/image78.png"/><Relationship Id="rId50" Type="http://schemas.openxmlformats.org/officeDocument/2006/relationships/image" Target="../media/image81.png"/><Relationship Id="rId7" Type="http://schemas.openxmlformats.org/officeDocument/2006/relationships/image" Target="../media/image36.png"/><Relationship Id="rId2" Type="http://schemas.openxmlformats.org/officeDocument/2006/relationships/image" Target="../media/image31.emf"/><Relationship Id="rId16" Type="http://schemas.openxmlformats.org/officeDocument/2006/relationships/image" Target="../media/image49.svg"/><Relationship Id="rId29" Type="http://schemas.openxmlformats.org/officeDocument/2006/relationships/image" Target="../media/image62.png"/><Relationship Id="rId11" Type="http://schemas.openxmlformats.org/officeDocument/2006/relationships/image" Target="../media/image42.png"/><Relationship Id="rId24" Type="http://schemas.openxmlformats.org/officeDocument/2006/relationships/image" Target="../media/image57.svg"/><Relationship Id="rId32" Type="http://schemas.openxmlformats.org/officeDocument/2006/relationships/image" Target="../media/image65.svg"/><Relationship Id="rId37" Type="http://schemas.openxmlformats.org/officeDocument/2006/relationships/image" Target="../media/image68.png"/><Relationship Id="rId40" Type="http://schemas.openxmlformats.org/officeDocument/2006/relationships/image" Target="../media/image71.svg"/><Relationship Id="rId45" Type="http://schemas.openxmlformats.org/officeDocument/2006/relationships/image" Target="../media/image76.png"/><Relationship Id="rId5" Type="http://schemas.openxmlformats.org/officeDocument/2006/relationships/image" Target="../media/image34.png"/><Relationship Id="rId15" Type="http://schemas.openxmlformats.org/officeDocument/2006/relationships/image" Target="../media/image48.png"/><Relationship Id="rId23" Type="http://schemas.openxmlformats.org/officeDocument/2006/relationships/image" Target="../media/image56.png"/><Relationship Id="rId28" Type="http://schemas.openxmlformats.org/officeDocument/2006/relationships/image" Target="../media/image61.svg"/><Relationship Id="rId36" Type="http://schemas.openxmlformats.org/officeDocument/2006/relationships/image" Target="../media/image67.svg"/><Relationship Id="rId49" Type="http://schemas.openxmlformats.org/officeDocument/2006/relationships/image" Target="../media/image80.svg"/><Relationship Id="rId10" Type="http://schemas.openxmlformats.org/officeDocument/2006/relationships/image" Target="../media/image41.svg"/><Relationship Id="rId19" Type="http://schemas.openxmlformats.org/officeDocument/2006/relationships/image" Target="../media/image52.png"/><Relationship Id="rId31" Type="http://schemas.openxmlformats.org/officeDocument/2006/relationships/image" Target="../media/image64.png"/><Relationship Id="rId44" Type="http://schemas.openxmlformats.org/officeDocument/2006/relationships/image" Target="../media/image75.svg"/><Relationship Id="rId52" Type="http://schemas.openxmlformats.org/officeDocument/2006/relationships/image" Target="../media/image39.sv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7.svg"/><Relationship Id="rId22" Type="http://schemas.openxmlformats.org/officeDocument/2006/relationships/image" Target="../media/image55.svg"/><Relationship Id="rId27" Type="http://schemas.openxmlformats.org/officeDocument/2006/relationships/image" Target="../media/image60.png"/><Relationship Id="rId30" Type="http://schemas.openxmlformats.org/officeDocument/2006/relationships/image" Target="../media/image63.svg"/><Relationship Id="rId35" Type="http://schemas.openxmlformats.org/officeDocument/2006/relationships/image" Target="../media/image66.png"/><Relationship Id="rId43" Type="http://schemas.openxmlformats.org/officeDocument/2006/relationships/image" Target="../media/image74.png"/><Relationship Id="rId48" Type="http://schemas.openxmlformats.org/officeDocument/2006/relationships/image" Target="../media/image79.svg"/><Relationship Id="rId8" Type="http://schemas.openxmlformats.org/officeDocument/2006/relationships/image" Target="../media/image37.svg"/><Relationship Id="rId51" Type="http://schemas.openxmlformats.org/officeDocument/2006/relationships/image" Target="../media/image38.pn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50.png"/><Relationship Id="rId25" Type="http://schemas.openxmlformats.org/officeDocument/2006/relationships/image" Target="../media/image58.png"/><Relationship Id="rId33" Type="http://schemas.openxmlformats.org/officeDocument/2006/relationships/image" Target="../media/image44.png"/><Relationship Id="rId38" Type="http://schemas.openxmlformats.org/officeDocument/2006/relationships/image" Target="../media/image69.svg"/><Relationship Id="rId46" Type="http://schemas.openxmlformats.org/officeDocument/2006/relationships/image" Target="../media/image77.svg"/><Relationship Id="rId20" Type="http://schemas.openxmlformats.org/officeDocument/2006/relationships/image" Target="../media/image53.svg"/><Relationship Id="rId41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9" Type="http://schemas.openxmlformats.org/officeDocument/2006/relationships/image" Target="../media/image63.svg"/><Relationship Id="rId21" Type="http://schemas.openxmlformats.org/officeDocument/2006/relationships/image" Target="../media/image83.svg"/><Relationship Id="rId34" Type="http://schemas.openxmlformats.org/officeDocument/2006/relationships/image" Target="../media/image58.png"/><Relationship Id="rId42" Type="http://schemas.openxmlformats.org/officeDocument/2006/relationships/image" Target="../media/image66.png"/><Relationship Id="rId47" Type="http://schemas.openxmlformats.org/officeDocument/2006/relationships/image" Target="../media/image71.svg"/><Relationship Id="rId50" Type="http://schemas.openxmlformats.org/officeDocument/2006/relationships/image" Target="../media/image74.png"/><Relationship Id="rId55" Type="http://schemas.openxmlformats.org/officeDocument/2006/relationships/image" Target="../media/image79.svg"/><Relationship Id="rId7" Type="http://schemas.openxmlformats.org/officeDocument/2006/relationships/image" Target="../media/image38.png"/><Relationship Id="rId2" Type="http://schemas.openxmlformats.org/officeDocument/2006/relationships/image" Target="../media/image31.emf"/><Relationship Id="rId16" Type="http://schemas.openxmlformats.org/officeDocument/2006/relationships/image" Target="../media/image56.png"/><Relationship Id="rId29" Type="http://schemas.openxmlformats.org/officeDocument/2006/relationships/image" Target="../media/image51.svg"/><Relationship Id="rId11" Type="http://schemas.openxmlformats.org/officeDocument/2006/relationships/image" Target="../media/image42.png"/><Relationship Id="rId24" Type="http://schemas.openxmlformats.org/officeDocument/2006/relationships/image" Target="../media/image86.png"/><Relationship Id="rId32" Type="http://schemas.openxmlformats.org/officeDocument/2006/relationships/image" Target="../media/image54.png"/><Relationship Id="rId37" Type="http://schemas.openxmlformats.org/officeDocument/2006/relationships/image" Target="../media/image61.svg"/><Relationship Id="rId40" Type="http://schemas.openxmlformats.org/officeDocument/2006/relationships/image" Target="../media/image64.png"/><Relationship Id="rId45" Type="http://schemas.openxmlformats.org/officeDocument/2006/relationships/image" Target="../media/image69.svg"/><Relationship Id="rId53" Type="http://schemas.openxmlformats.org/officeDocument/2006/relationships/image" Target="../media/image77.svg"/><Relationship Id="rId5" Type="http://schemas.openxmlformats.org/officeDocument/2006/relationships/image" Target="../media/image34.png"/><Relationship Id="rId10" Type="http://schemas.openxmlformats.org/officeDocument/2006/relationships/image" Target="../media/image41.svg"/><Relationship Id="rId19" Type="http://schemas.openxmlformats.org/officeDocument/2006/relationships/image" Target="../media/image49.svg"/><Relationship Id="rId31" Type="http://schemas.openxmlformats.org/officeDocument/2006/relationships/image" Target="../media/image53.svg"/><Relationship Id="rId44" Type="http://schemas.openxmlformats.org/officeDocument/2006/relationships/image" Target="../media/image68.png"/><Relationship Id="rId52" Type="http://schemas.openxmlformats.org/officeDocument/2006/relationships/image" Target="../media/image76.pn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5.svg"/><Relationship Id="rId22" Type="http://schemas.openxmlformats.org/officeDocument/2006/relationships/image" Target="../media/image84.png"/><Relationship Id="rId27" Type="http://schemas.openxmlformats.org/officeDocument/2006/relationships/image" Target="../media/image47.svg"/><Relationship Id="rId30" Type="http://schemas.openxmlformats.org/officeDocument/2006/relationships/image" Target="../media/image52.png"/><Relationship Id="rId35" Type="http://schemas.openxmlformats.org/officeDocument/2006/relationships/image" Target="../media/image59.svg"/><Relationship Id="rId43" Type="http://schemas.openxmlformats.org/officeDocument/2006/relationships/image" Target="../media/image67.svg"/><Relationship Id="rId48" Type="http://schemas.openxmlformats.org/officeDocument/2006/relationships/image" Target="../media/image72.png"/><Relationship Id="rId56" Type="http://schemas.openxmlformats.org/officeDocument/2006/relationships/image" Target="../media/image80.svg"/><Relationship Id="rId8" Type="http://schemas.openxmlformats.org/officeDocument/2006/relationships/image" Target="../media/image39.svg"/><Relationship Id="rId51" Type="http://schemas.openxmlformats.org/officeDocument/2006/relationships/image" Target="../media/image75.sv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57.svg"/><Relationship Id="rId25" Type="http://schemas.openxmlformats.org/officeDocument/2006/relationships/image" Target="../media/image87.svg"/><Relationship Id="rId33" Type="http://schemas.openxmlformats.org/officeDocument/2006/relationships/image" Target="../media/image55.svg"/><Relationship Id="rId38" Type="http://schemas.openxmlformats.org/officeDocument/2006/relationships/image" Target="../media/image62.png"/><Relationship Id="rId46" Type="http://schemas.openxmlformats.org/officeDocument/2006/relationships/image" Target="../media/image70.png"/><Relationship Id="rId20" Type="http://schemas.openxmlformats.org/officeDocument/2006/relationships/image" Target="../media/image82.png"/><Relationship Id="rId41" Type="http://schemas.openxmlformats.org/officeDocument/2006/relationships/image" Target="../media/image65.svg"/><Relationship Id="rId54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81.png"/><Relationship Id="rId23" Type="http://schemas.openxmlformats.org/officeDocument/2006/relationships/image" Target="../media/image85.svg"/><Relationship Id="rId28" Type="http://schemas.openxmlformats.org/officeDocument/2006/relationships/image" Target="../media/image50.png"/><Relationship Id="rId36" Type="http://schemas.openxmlformats.org/officeDocument/2006/relationships/image" Target="../media/image60.png"/><Relationship Id="rId49" Type="http://schemas.openxmlformats.org/officeDocument/2006/relationships/image" Target="../media/image73.sv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8.png"/><Relationship Id="rId18" Type="http://schemas.openxmlformats.org/officeDocument/2006/relationships/image" Target="../media/image53.svg"/><Relationship Id="rId26" Type="http://schemas.openxmlformats.org/officeDocument/2006/relationships/image" Target="../media/image61.svg"/><Relationship Id="rId39" Type="http://schemas.openxmlformats.org/officeDocument/2006/relationships/image" Target="../media/image70.png"/><Relationship Id="rId21" Type="http://schemas.openxmlformats.org/officeDocument/2006/relationships/image" Target="../media/image56.png"/><Relationship Id="rId34" Type="http://schemas.openxmlformats.org/officeDocument/2006/relationships/image" Target="../media/image45.svg"/><Relationship Id="rId42" Type="http://schemas.openxmlformats.org/officeDocument/2006/relationships/image" Target="../media/image73.svg"/><Relationship Id="rId47" Type="http://schemas.openxmlformats.org/officeDocument/2006/relationships/image" Target="../media/image78.png"/><Relationship Id="rId50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31.emf"/><Relationship Id="rId16" Type="http://schemas.openxmlformats.org/officeDocument/2006/relationships/image" Target="../media/image51.svg"/><Relationship Id="rId29" Type="http://schemas.openxmlformats.org/officeDocument/2006/relationships/image" Target="../media/image62.png"/><Relationship Id="rId11" Type="http://schemas.openxmlformats.org/officeDocument/2006/relationships/image" Target="../media/image46.png"/><Relationship Id="rId24" Type="http://schemas.openxmlformats.org/officeDocument/2006/relationships/image" Target="../media/image59.svg"/><Relationship Id="rId32" Type="http://schemas.openxmlformats.org/officeDocument/2006/relationships/image" Target="../media/image65.svg"/><Relationship Id="rId37" Type="http://schemas.openxmlformats.org/officeDocument/2006/relationships/image" Target="../media/image68.png"/><Relationship Id="rId40" Type="http://schemas.openxmlformats.org/officeDocument/2006/relationships/image" Target="../media/image71.svg"/><Relationship Id="rId45" Type="http://schemas.openxmlformats.org/officeDocument/2006/relationships/image" Target="../media/image76.png"/><Relationship Id="rId53" Type="http://schemas.openxmlformats.org/officeDocument/2006/relationships/image" Target="../media/image85.svg"/><Relationship Id="rId5" Type="http://schemas.openxmlformats.org/officeDocument/2006/relationships/image" Target="../media/image34.png"/><Relationship Id="rId10" Type="http://schemas.openxmlformats.org/officeDocument/2006/relationships/image" Target="../media/image41.svg"/><Relationship Id="rId19" Type="http://schemas.openxmlformats.org/officeDocument/2006/relationships/image" Target="../media/image54.png"/><Relationship Id="rId31" Type="http://schemas.openxmlformats.org/officeDocument/2006/relationships/image" Target="../media/image64.png"/><Relationship Id="rId44" Type="http://schemas.openxmlformats.org/officeDocument/2006/relationships/image" Target="../media/image75.svg"/><Relationship Id="rId52" Type="http://schemas.openxmlformats.org/officeDocument/2006/relationships/image" Target="../media/image84.pn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9.svg"/><Relationship Id="rId22" Type="http://schemas.openxmlformats.org/officeDocument/2006/relationships/image" Target="../media/image57.svg"/><Relationship Id="rId27" Type="http://schemas.openxmlformats.org/officeDocument/2006/relationships/image" Target="../media/image42.png"/><Relationship Id="rId30" Type="http://schemas.openxmlformats.org/officeDocument/2006/relationships/image" Target="../media/image63.svg"/><Relationship Id="rId35" Type="http://schemas.openxmlformats.org/officeDocument/2006/relationships/image" Target="../media/image66.png"/><Relationship Id="rId43" Type="http://schemas.openxmlformats.org/officeDocument/2006/relationships/image" Target="../media/image74.png"/><Relationship Id="rId48" Type="http://schemas.openxmlformats.org/officeDocument/2006/relationships/image" Target="../media/image79.svg"/><Relationship Id="rId8" Type="http://schemas.openxmlformats.org/officeDocument/2006/relationships/image" Target="../media/image37.svg"/><Relationship Id="rId51" Type="http://schemas.openxmlformats.org/officeDocument/2006/relationships/image" Target="../media/image39.svg"/><Relationship Id="rId3" Type="http://schemas.openxmlformats.org/officeDocument/2006/relationships/image" Target="../media/image32.png"/><Relationship Id="rId12" Type="http://schemas.openxmlformats.org/officeDocument/2006/relationships/image" Target="../media/image47.svg"/><Relationship Id="rId17" Type="http://schemas.openxmlformats.org/officeDocument/2006/relationships/image" Target="../media/image52.png"/><Relationship Id="rId25" Type="http://schemas.openxmlformats.org/officeDocument/2006/relationships/image" Target="../media/image60.png"/><Relationship Id="rId33" Type="http://schemas.openxmlformats.org/officeDocument/2006/relationships/image" Target="../media/image44.png"/><Relationship Id="rId38" Type="http://schemas.openxmlformats.org/officeDocument/2006/relationships/image" Target="../media/image69.svg"/><Relationship Id="rId46" Type="http://schemas.openxmlformats.org/officeDocument/2006/relationships/image" Target="../media/image77.svg"/><Relationship Id="rId20" Type="http://schemas.openxmlformats.org/officeDocument/2006/relationships/image" Target="../media/image55.svg"/><Relationship Id="rId41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50.png"/><Relationship Id="rId23" Type="http://schemas.openxmlformats.org/officeDocument/2006/relationships/image" Target="../media/image58.png"/><Relationship Id="rId28" Type="http://schemas.openxmlformats.org/officeDocument/2006/relationships/image" Target="../media/image43.svg"/><Relationship Id="rId36" Type="http://schemas.openxmlformats.org/officeDocument/2006/relationships/image" Target="../media/image67.svg"/><Relationship Id="rId49" Type="http://schemas.openxmlformats.org/officeDocument/2006/relationships/image" Target="../media/image80.sv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2.png"/><Relationship Id="rId18" Type="http://schemas.openxmlformats.org/officeDocument/2006/relationships/image" Target="../media/image87.svg"/><Relationship Id="rId26" Type="http://schemas.openxmlformats.org/officeDocument/2006/relationships/image" Target="../media/image53.svg"/><Relationship Id="rId39" Type="http://schemas.openxmlformats.org/officeDocument/2006/relationships/image" Target="../media/image64.png"/><Relationship Id="rId21" Type="http://schemas.openxmlformats.org/officeDocument/2006/relationships/image" Target="../media/image48.png"/><Relationship Id="rId34" Type="http://schemas.openxmlformats.org/officeDocument/2006/relationships/image" Target="../media/image61.svg"/><Relationship Id="rId42" Type="http://schemas.openxmlformats.org/officeDocument/2006/relationships/image" Target="../media/image67.svg"/><Relationship Id="rId47" Type="http://schemas.openxmlformats.org/officeDocument/2006/relationships/image" Target="../media/image72.png"/><Relationship Id="rId50" Type="http://schemas.openxmlformats.org/officeDocument/2006/relationships/image" Target="../media/image75.svg"/><Relationship Id="rId55" Type="http://schemas.openxmlformats.org/officeDocument/2006/relationships/image" Target="../media/image80.svg"/><Relationship Id="rId7" Type="http://schemas.openxmlformats.org/officeDocument/2006/relationships/image" Target="../media/image40.png"/><Relationship Id="rId2" Type="http://schemas.openxmlformats.org/officeDocument/2006/relationships/image" Target="../media/image31.emf"/><Relationship Id="rId16" Type="http://schemas.openxmlformats.org/officeDocument/2006/relationships/image" Target="../media/image85.svg"/><Relationship Id="rId29" Type="http://schemas.openxmlformats.org/officeDocument/2006/relationships/image" Target="../media/image56.png"/><Relationship Id="rId11" Type="http://schemas.openxmlformats.org/officeDocument/2006/relationships/image" Target="../media/image44.png"/><Relationship Id="rId24" Type="http://schemas.openxmlformats.org/officeDocument/2006/relationships/image" Target="../media/image51.svg"/><Relationship Id="rId32" Type="http://schemas.openxmlformats.org/officeDocument/2006/relationships/image" Target="../media/image59.svg"/><Relationship Id="rId37" Type="http://schemas.openxmlformats.org/officeDocument/2006/relationships/image" Target="../media/image62.png"/><Relationship Id="rId40" Type="http://schemas.openxmlformats.org/officeDocument/2006/relationships/image" Target="../media/image65.svg"/><Relationship Id="rId45" Type="http://schemas.openxmlformats.org/officeDocument/2006/relationships/image" Target="../media/image70.png"/><Relationship Id="rId53" Type="http://schemas.openxmlformats.org/officeDocument/2006/relationships/image" Target="../media/image78.png"/><Relationship Id="rId5" Type="http://schemas.openxmlformats.org/officeDocument/2006/relationships/image" Target="../media/image34.png"/><Relationship Id="rId10" Type="http://schemas.openxmlformats.org/officeDocument/2006/relationships/image" Target="../media/image39.svg"/><Relationship Id="rId19" Type="http://schemas.openxmlformats.org/officeDocument/2006/relationships/image" Target="../media/image46.png"/><Relationship Id="rId31" Type="http://schemas.openxmlformats.org/officeDocument/2006/relationships/image" Target="../media/image58.png"/><Relationship Id="rId44" Type="http://schemas.openxmlformats.org/officeDocument/2006/relationships/image" Target="../media/image69.svg"/><Relationship Id="rId52" Type="http://schemas.openxmlformats.org/officeDocument/2006/relationships/image" Target="../media/image77.svg"/><Relationship Id="rId4" Type="http://schemas.openxmlformats.org/officeDocument/2006/relationships/image" Target="../media/image33.svg"/><Relationship Id="rId9" Type="http://schemas.openxmlformats.org/officeDocument/2006/relationships/image" Target="../media/image38.png"/><Relationship Id="rId14" Type="http://schemas.openxmlformats.org/officeDocument/2006/relationships/image" Target="../media/image83.svg"/><Relationship Id="rId22" Type="http://schemas.openxmlformats.org/officeDocument/2006/relationships/image" Target="../media/image49.svg"/><Relationship Id="rId27" Type="http://schemas.openxmlformats.org/officeDocument/2006/relationships/image" Target="../media/image54.png"/><Relationship Id="rId30" Type="http://schemas.openxmlformats.org/officeDocument/2006/relationships/image" Target="../media/image57.svg"/><Relationship Id="rId35" Type="http://schemas.openxmlformats.org/officeDocument/2006/relationships/image" Target="../media/image42.png"/><Relationship Id="rId43" Type="http://schemas.openxmlformats.org/officeDocument/2006/relationships/image" Target="../media/image68.png"/><Relationship Id="rId48" Type="http://schemas.openxmlformats.org/officeDocument/2006/relationships/image" Target="../media/image73.svg"/><Relationship Id="rId8" Type="http://schemas.openxmlformats.org/officeDocument/2006/relationships/image" Target="../media/image41.svg"/><Relationship Id="rId51" Type="http://schemas.openxmlformats.org/officeDocument/2006/relationships/image" Target="../media/image76.png"/><Relationship Id="rId3" Type="http://schemas.openxmlformats.org/officeDocument/2006/relationships/image" Target="../media/image32.png"/><Relationship Id="rId12" Type="http://schemas.openxmlformats.org/officeDocument/2006/relationships/image" Target="../media/image45.svg"/><Relationship Id="rId17" Type="http://schemas.openxmlformats.org/officeDocument/2006/relationships/image" Target="../media/image86.png"/><Relationship Id="rId25" Type="http://schemas.openxmlformats.org/officeDocument/2006/relationships/image" Target="../media/image52.png"/><Relationship Id="rId33" Type="http://schemas.openxmlformats.org/officeDocument/2006/relationships/image" Target="../media/image60.png"/><Relationship Id="rId38" Type="http://schemas.openxmlformats.org/officeDocument/2006/relationships/image" Target="../media/image63.svg"/><Relationship Id="rId46" Type="http://schemas.openxmlformats.org/officeDocument/2006/relationships/image" Target="../media/image71.svg"/><Relationship Id="rId20" Type="http://schemas.openxmlformats.org/officeDocument/2006/relationships/image" Target="../media/image47.svg"/><Relationship Id="rId41" Type="http://schemas.openxmlformats.org/officeDocument/2006/relationships/image" Target="../media/image66.png"/><Relationship Id="rId54" Type="http://schemas.openxmlformats.org/officeDocument/2006/relationships/image" Target="../media/image79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84.png"/><Relationship Id="rId23" Type="http://schemas.openxmlformats.org/officeDocument/2006/relationships/image" Target="../media/image50.png"/><Relationship Id="rId28" Type="http://schemas.openxmlformats.org/officeDocument/2006/relationships/image" Target="../media/image55.svg"/><Relationship Id="rId36" Type="http://schemas.openxmlformats.org/officeDocument/2006/relationships/image" Target="../media/image43.svg"/><Relationship Id="rId49" Type="http://schemas.openxmlformats.org/officeDocument/2006/relationships/image" Target="../media/image7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0.png"/><Relationship Id="rId26" Type="http://schemas.openxmlformats.org/officeDocument/2006/relationships/image" Target="../media/image27.png"/><Relationship Id="rId3" Type="http://schemas.openxmlformats.org/officeDocument/2006/relationships/image" Target="../media/image3.png"/><Relationship Id="rId21" Type="http://schemas.openxmlformats.org/officeDocument/2006/relationships/image" Target="../media/image22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9.png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5.png"/><Relationship Id="rId24" Type="http://schemas.openxmlformats.org/officeDocument/2006/relationships/image" Target="../media/image25.png"/><Relationship Id="rId5" Type="http://schemas.openxmlformats.org/officeDocument/2006/relationships/image" Target="../media/image5.png"/><Relationship Id="rId15" Type="http://schemas.openxmlformats.org/officeDocument/2006/relationships/image" Target="../media/image18.png"/><Relationship Id="rId23" Type="http://schemas.openxmlformats.org/officeDocument/2006/relationships/image" Target="../media/image24.png"/><Relationship Id="rId28" Type="http://schemas.openxmlformats.org/officeDocument/2006/relationships/image" Target="../media/image81.png"/><Relationship Id="rId10" Type="http://schemas.openxmlformats.org/officeDocument/2006/relationships/image" Target="../media/image14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13.png"/><Relationship Id="rId14" Type="http://schemas.openxmlformats.org/officeDocument/2006/relationships/image" Target="../media/image90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5.png"/><Relationship Id="rId18" Type="http://schemas.openxmlformats.org/officeDocument/2006/relationships/image" Target="../media/image10.png"/><Relationship Id="rId26" Type="http://schemas.openxmlformats.org/officeDocument/2006/relationships/image" Target="../media/image81.png"/><Relationship Id="rId3" Type="http://schemas.openxmlformats.org/officeDocument/2006/relationships/image" Target="../media/image3.png"/><Relationship Id="rId21" Type="http://schemas.openxmlformats.org/officeDocument/2006/relationships/image" Target="../media/image24.png"/><Relationship Id="rId7" Type="http://schemas.openxmlformats.org/officeDocument/2006/relationships/image" Target="../media/image14.png"/><Relationship Id="rId12" Type="http://schemas.openxmlformats.org/officeDocument/2006/relationships/image" Target="../media/image18.png"/><Relationship Id="rId17" Type="http://schemas.openxmlformats.org/officeDocument/2006/relationships/image" Target="../media/image21.png"/><Relationship Id="rId25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0.png"/><Relationship Id="rId20" Type="http://schemas.openxmlformats.org/officeDocument/2006/relationships/image" Target="../media/image23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90.png"/><Relationship Id="rId24" Type="http://schemas.openxmlformats.org/officeDocument/2006/relationships/image" Target="../media/image27.png"/><Relationship Id="rId5" Type="http://schemas.openxmlformats.org/officeDocument/2006/relationships/image" Target="../media/image12.png"/><Relationship Id="rId15" Type="http://schemas.openxmlformats.org/officeDocument/2006/relationships/image" Target="../media/image8.png"/><Relationship Id="rId23" Type="http://schemas.openxmlformats.org/officeDocument/2006/relationships/image" Target="../media/image26.png"/><Relationship Id="rId28" Type="http://schemas.openxmlformats.org/officeDocument/2006/relationships/image" Target="../media/image30.png"/><Relationship Id="rId10" Type="http://schemas.openxmlformats.org/officeDocument/2006/relationships/image" Target="../media/image17.png"/><Relationship Id="rId19" Type="http://schemas.openxmlformats.org/officeDocument/2006/relationships/image" Target="../media/image22.png"/><Relationship Id="rId4" Type="http://schemas.openxmlformats.org/officeDocument/2006/relationships/image" Target="../media/image4.png"/><Relationship Id="rId9" Type="http://schemas.openxmlformats.org/officeDocument/2006/relationships/image" Target="../media/image16.png"/><Relationship Id="rId14" Type="http://schemas.openxmlformats.org/officeDocument/2006/relationships/image" Target="../media/image19.png"/><Relationship Id="rId22" Type="http://schemas.openxmlformats.org/officeDocument/2006/relationships/image" Target="../media/image25.png"/><Relationship Id="rId27" Type="http://schemas.openxmlformats.org/officeDocument/2006/relationships/image" Target="../media/image9.png"/><Relationship Id="rId30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9" Type="http://schemas.openxmlformats.org/officeDocument/2006/relationships/image" Target="../media/image63.svg"/><Relationship Id="rId21" Type="http://schemas.openxmlformats.org/officeDocument/2006/relationships/image" Target="../media/image83.svg"/><Relationship Id="rId34" Type="http://schemas.openxmlformats.org/officeDocument/2006/relationships/image" Target="../media/image58.png"/><Relationship Id="rId42" Type="http://schemas.openxmlformats.org/officeDocument/2006/relationships/image" Target="../media/image66.png"/><Relationship Id="rId47" Type="http://schemas.openxmlformats.org/officeDocument/2006/relationships/image" Target="../media/image71.svg"/><Relationship Id="rId50" Type="http://schemas.openxmlformats.org/officeDocument/2006/relationships/image" Target="../media/image74.png"/><Relationship Id="rId55" Type="http://schemas.openxmlformats.org/officeDocument/2006/relationships/image" Target="../media/image79.svg"/><Relationship Id="rId7" Type="http://schemas.openxmlformats.org/officeDocument/2006/relationships/image" Target="../media/image38.png"/><Relationship Id="rId2" Type="http://schemas.openxmlformats.org/officeDocument/2006/relationships/image" Target="../media/image31.emf"/><Relationship Id="rId16" Type="http://schemas.openxmlformats.org/officeDocument/2006/relationships/image" Target="../media/image56.png"/><Relationship Id="rId29" Type="http://schemas.openxmlformats.org/officeDocument/2006/relationships/image" Target="../media/image51.svg"/><Relationship Id="rId11" Type="http://schemas.openxmlformats.org/officeDocument/2006/relationships/image" Target="../media/image42.png"/><Relationship Id="rId24" Type="http://schemas.openxmlformats.org/officeDocument/2006/relationships/image" Target="../media/image86.png"/><Relationship Id="rId32" Type="http://schemas.openxmlformats.org/officeDocument/2006/relationships/image" Target="../media/image54.png"/><Relationship Id="rId37" Type="http://schemas.openxmlformats.org/officeDocument/2006/relationships/image" Target="../media/image61.svg"/><Relationship Id="rId40" Type="http://schemas.openxmlformats.org/officeDocument/2006/relationships/image" Target="../media/image64.png"/><Relationship Id="rId45" Type="http://schemas.openxmlformats.org/officeDocument/2006/relationships/image" Target="../media/image69.svg"/><Relationship Id="rId53" Type="http://schemas.openxmlformats.org/officeDocument/2006/relationships/image" Target="../media/image77.svg"/><Relationship Id="rId5" Type="http://schemas.openxmlformats.org/officeDocument/2006/relationships/image" Target="../media/image34.png"/><Relationship Id="rId10" Type="http://schemas.openxmlformats.org/officeDocument/2006/relationships/image" Target="../media/image41.svg"/><Relationship Id="rId19" Type="http://schemas.openxmlformats.org/officeDocument/2006/relationships/image" Target="../media/image49.svg"/><Relationship Id="rId31" Type="http://schemas.openxmlformats.org/officeDocument/2006/relationships/image" Target="../media/image53.svg"/><Relationship Id="rId44" Type="http://schemas.openxmlformats.org/officeDocument/2006/relationships/image" Target="../media/image68.png"/><Relationship Id="rId52" Type="http://schemas.openxmlformats.org/officeDocument/2006/relationships/image" Target="../media/image76.pn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5.svg"/><Relationship Id="rId22" Type="http://schemas.openxmlformats.org/officeDocument/2006/relationships/image" Target="../media/image84.png"/><Relationship Id="rId27" Type="http://schemas.openxmlformats.org/officeDocument/2006/relationships/image" Target="../media/image47.svg"/><Relationship Id="rId30" Type="http://schemas.openxmlformats.org/officeDocument/2006/relationships/image" Target="../media/image52.png"/><Relationship Id="rId35" Type="http://schemas.openxmlformats.org/officeDocument/2006/relationships/image" Target="../media/image59.svg"/><Relationship Id="rId43" Type="http://schemas.openxmlformats.org/officeDocument/2006/relationships/image" Target="../media/image67.svg"/><Relationship Id="rId48" Type="http://schemas.openxmlformats.org/officeDocument/2006/relationships/image" Target="../media/image72.png"/><Relationship Id="rId56" Type="http://schemas.openxmlformats.org/officeDocument/2006/relationships/image" Target="../media/image80.svg"/><Relationship Id="rId8" Type="http://schemas.openxmlformats.org/officeDocument/2006/relationships/image" Target="../media/image39.svg"/><Relationship Id="rId51" Type="http://schemas.openxmlformats.org/officeDocument/2006/relationships/image" Target="../media/image75.sv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57.svg"/><Relationship Id="rId25" Type="http://schemas.openxmlformats.org/officeDocument/2006/relationships/image" Target="../media/image87.svg"/><Relationship Id="rId33" Type="http://schemas.openxmlformats.org/officeDocument/2006/relationships/image" Target="../media/image55.svg"/><Relationship Id="rId38" Type="http://schemas.openxmlformats.org/officeDocument/2006/relationships/image" Target="../media/image62.png"/><Relationship Id="rId46" Type="http://schemas.openxmlformats.org/officeDocument/2006/relationships/image" Target="../media/image70.png"/><Relationship Id="rId20" Type="http://schemas.openxmlformats.org/officeDocument/2006/relationships/image" Target="../media/image82.png"/><Relationship Id="rId41" Type="http://schemas.openxmlformats.org/officeDocument/2006/relationships/image" Target="../media/image65.svg"/><Relationship Id="rId54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81.png"/><Relationship Id="rId23" Type="http://schemas.openxmlformats.org/officeDocument/2006/relationships/image" Target="../media/image85.svg"/><Relationship Id="rId28" Type="http://schemas.openxmlformats.org/officeDocument/2006/relationships/image" Target="../media/image50.png"/><Relationship Id="rId36" Type="http://schemas.openxmlformats.org/officeDocument/2006/relationships/image" Target="../media/image60.png"/><Relationship Id="rId49" Type="http://schemas.openxmlformats.org/officeDocument/2006/relationships/image" Target="../media/image73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.png"/><Relationship Id="rId18" Type="http://schemas.openxmlformats.org/officeDocument/2006/relationships/image" Target="../media/image51.svg"/><Relationship Id="rId26" Type="http://schemas.openxmlformats.org/officeDocument/2006/relationships/image" Target="../media/image59.svg"/><Relationship Id="rId39" Type="http://schemas.openxmlformats.org/officeDocument/2006/relationships/image" Target="../media/image70.png"/><Relationship Id="rId21" Type="http://schemas.openxmlformats.org/officeDocument/2006/relationships/image" Target="../media/image54.png"/><Relationship Id="rId34" Type="http://schemas.openxmlformats.org/officeDocument/2006/relationships/image" Target="../media/image45.svg"/><Relationship Id="rId42" Type="http://schemas.openxmlformats.org/officeDocument/2006/relationships/image" Target="../media/image73.svg"/><Relationship Id="rId47" Type="http://schemas.openxmlformats.org/officeDocument/2006/relationships/image" Target="../media/image78.png"/><Relationship Id="rId50" Type="http://schemas.openxmlformats.org/officeDocument/2006/relationships/image" Target="../media/image81.png"/><Relationship Id="rId7" Type="http://schemas.openxmlformats.org/officeDocument/2006/relationships/image" Target="../media/image36.png"/><Relationship Id="rId2" Type="http://schemas.openxmlformats.org/officeDocument/2006/relationships/image" Target="../media/image31.emf"/><Relationship Id="rId16" Type="http://schemas.openxmlformats.org/officeDocument/2006/relationships/image" Target="../media/image49.svg"/><Relationship Id="rId29" Type="http://schemas.openxmlformats.org/officeDocument/2006/relationships/image" Target="../media/image62.png"/><Relationship Id="rId11" Type="http://schemas.openxmlformats.org/officeDocument/2006/relationships/image" Target="../media/image42.png"/><Relationship Id="rId24" Type="http://schemas.openxmlformats.org/officeDocument/2006/relationships/image" Target="../media/image57.svg"/><Relationship Id="rId32" Type="http://schemas.openxmlformats.org/officeDocument/2006/relationships/image" Target="../media/image65.svg"/><Relationship Id="rId37" Type="http://schemas.openxmlformats.org/officeDocument/2006/relationships/image" Target="../media/image68.png"/><Relationship Id="rId40" Type="http://schemas.openxmlformats.org/officeDocument/2006/relationships/image" Target="../media/image71.svg"/><Relationship Id="rId45" Type="http://schemas.openxmlformats.org/officeDocument/2006/relationships/image" Target="../media/image76.png"/><Relationship Id="rId5" Type="http://schemas.openxmlformats.org/officeDocument/2006/relationships/image" Target="../media/image34.png"/><Relationship Id="rId15" Type="http://schemas.openxmlformats.org/officeDocument/2006/relationships/image" Target="../media/image48.png"/><Relationship Id="rId23" Type="http://schemas.openxmlformats.org/officeDocument/2006/relationships/image" Target="../media/image56.png"/><Relationship Id="rId28" Type="http://schemas.openxmlformats.org/officeDocument/2006/relationships/image" Target="../media/image61.svg"/><Relationship Id="rId36" Type="http://schemas.openxmlformats.org/officeDocument/2006/relationships/image" Target="../media/image67.svg"/><Relationship Id="rId49" Type="http://schemas.openxmlformats.org/officeDocument/2006/relationships/image" Target="../media/image80.svg"/><Relationship Id="rId10" Type="http://schemas.openxmlformats.org/officeDocument/2006/relationships/image" Target="../media/image41.svg"/><Relationship Id="rId19" Type="http://schemas.openxmlformats.org/officeDocument/2006/relationships/image" Target="../media/image52.png"/><Relationship Id="rId31" Type="http://schemas.openxmlformats.org/officeDocument/2006/relationships/image" Target="../media/image64.png"/><Relationship Id="rId44" Type="http://schemas.openxmlformats.org/officeDocument/2006/relationships/image" Target="../media/image75.svg"/><Relationship Id="rId52" Type="http://schemas.openxmlformats.org/officeDocument/2006/relationships/image" Target="../media/image39.sv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7.svg"/><Relationship Id="rId22" Type="http://schemas.openxmlformats.org/officeDocument/2006/relationships/image" Target="../media/image55.svg"/><Relationship Id="rId27" Type="http://schemas.openxmlformats.org/officeDocument/2006/relationships/image" Target="../media/image60.png"/><Relationship Id="rId30" Type="http://schemas.openxmlformats.org/officeDocument/2006/relationships/image" Target="../media/image63.svg"/><Relationship Id="rId35" Type="http://schemas.openxmlformats.org/officeDocument/2006/relationships/image" Target="../media/image66.png"/><Relationship Id="rId43" Type="http://schemas.openxmlformats.org/officeDocument/2006/relationships/image" Target="../media/image74.png"/><Relationship Id="rId48" Type="http://schemas.openxmlformats.org/officeDocument/2006/relationships/image" Target="../media/image79.svg"/><Relationship Id="rId8" Type="http://schemas.openxmlformats.org/officeDocument/2006/relationships/image" Target="../media/image37.svg"/><Relationship Id="rId51" Type="http://schemas.openxmlformats.org/officeDocument/2006/relationships/image" Target="../media/image38.pn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50.png"/><Relationship Id="rId25" Type="http://schemas.openxmlformats.org/officeDocument/2006/relationships/image" Target="../media/image58.png"/><Relationship Id="rId33" Type="http://schemas.openxmlformats.org/officeDocument/2006/relationships/image" Target="../media/image44.png"/><Relationship Id="rId38" Type="http://schemas.openxmlformats.org/officeDocument/2006/relationships/image" Target="../media/image69.svg"/><Relationship Id="rId46" Type="http://schemas.openxmlformats.org/officeDocument/2006/relationships/image" Target="../media/image77.svg"/><Relationship Id="rId20" Type="http://schemas.openxmlformats.org/officeDocument/2006/relationships/image" Target="../media/image53.svg"/><Relationship Id="rId41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13" Type="http://schemas.openxmlformats.org/officeDocument/2006/relationships/image" Target="../media/image85.svg"/><Relationship Id="rId18" Type="http://schemas.openxmlformats.org/officeDocument/2006/relationships/image" Target="../media/image91.png"/><Relationship Id="rId26" Type="http://schemas.openxmlformats.org/officeDocument/2006/relationships/image" Target="../media/image97.png"/><Relationship Id="rId3" Type="http://schemas.openxmlformats.org/officeDocument/2006/relationships/image" Target="../media/image31.emf"/><Relationship Id="rId21" Type="http://schemas.openxmlformats.org/officeDocument/2006/relationships/image" Target="../media/image39.svg"/><Relationship Id="rId7" Type="http://schemas.openxmlformats.org/officeDocument/2006/relationships/image" Target="../media/image35.svg"/><Relationship Id="rId12" Type="http://schemas.openxmlformats.org/officeDocument/2006/relationships/image" Target="../media/image84.png"/><Relationship Id="rId17" Type="http://schemas.openxmlformats.org/officeDocument/2006/relationships/image" Target="../media/image83.svg"/><Relationship Id="rId25" Type="http://schemas.openxmlformats.org/officeDocument/2006/relationships/image" Target="../media/image96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82.png"/><Relationship Id="rId20" Type="http://schemas.openxmlformats.org/officeDocument/2006/relationships/image" Target="../media/image38.png"/><Relationship Id="rId29" Type="http://schemas.openxmlformats.org/officeDocument/2006/relationships/image" Target="../media/image37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43.svg"/><Relationship Id="rId24" Type="http://schemas.openxmlformats.org/officeDocument/2006/relationships/image" Target="../media/image95.png"/><Relationship Id="rId5" Type="http://schemas.openxmlformats.org/officeDocument/2006/relationships/image" Target="../media/image33.svg"/><Relationship Id="rId15" Type="http://schemas.openxmlformats.org/officeDocument/2006/relationships/image" Target="../media/image87.svg"/><Relationship Id="rId23" Type="http://schemas.openxmlformats.org/officeDocument/2006/relationships/image" Target="../media/image94.png"/><Relationship Id="rId28" Type="http://schemas.openxmlformats.org/officeDocument/2006/relationships/image" Target="../media/image36.png"/><Relationship Id="rId10" Type="http://schemas.openxmlformats.org/officeDocument/2006/relationships/image" Target="../media/image42.png"/><Relationship Id="rId19" Type="http://schemas.openxmlformats.org/officeDocument/2006/relationships/image" Target="../media/image92.svg"/><Relationship Id="rId4" Type="http://schemas.openxmlformats.org/officeDocument/2006/relationships/image" Target="../media/image32.png"/><Relationship Id="rId9" Type="http://schemas.openxmlformats.org/officeDocument/2006/relationships/image" Target="../media/image41.svg"/><Relationship Id="rId14" Type="http://schemas.openxmlformats.org/officeDocument/2006/relationships/image" Target="../media/image86.png"/><Relationship Id="rId22" Type="http://schemas.openxmlformats.org/officeDocument/2006/relationships/image" Target="../media/image93.png"/><Relationship Id="rId27" Type="http://schemas.openxmlformats.org/officeDocument/2006/relationships/image" Target="../media/image9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13" Type="http://schemas.openxmlformats.org/officeDocument/2006/relationships/image" Target="../media/image92.svg"/><Relationship Id="rId18" Type="http://schemas.openxmlformats.org/officeDocument/2006/relationships/image" Target="../media/image95.png"/><Relationship Id="rId3" Type="http://schemas.openxmlformats.org/officeDocument/2006/relationships/image" Target="../media/image31.emf"/><Relationship Id="rId21" Type="http://schemas.openxmlformats.org/officeDocument/2006/relationships/image" Target="../media/image98.png"/><Relationship Id="rId7" Type="http://schemas.openxmlformats.org/officeDocument/2006/relationships/image" Target="../media/image35.svg"/><Relationship Id="rId12" Type="http://schemas.openxmlformats.org/officeDocument/2006/relationships/image" Target="../media/image91.png"/><Relationship Id="rId17" Type="http://schemas.openxmlformats.org/officeDocument/2006/relationships/image" Target="../media/image94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93.png"/><Relationship Id="rId20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43.svg"/><Relationship Id="rId5" Type="http://schemas.openxmlformats.org/officeDocument/2006/relationships/image" Target="../media/image33.svg"/><Relationship Id="rId15" Type="http://schemas.openxmlformats.org/officeDocument/2006/relationships/image" Target="../media/image39.svg"/><Relationship Id="rId23" Type="http://schemas.openxmlformats.org/officeDocument/2006/relationships/image" Target="../media/image37.svg"/><Relationship Id="rId10" Type="http://schemas.openxmlformats.org/officeDocument/2006/relationships/image" Target="../media/image42.png"/><Relationship Id="rId19" Type="http://schemas.openxmlformats.org/officeDocument/2006/relationships/image" Target="../media/image96.png"/><Relationship Id="rId4" Type="http://schemas.openxmlformats.org/officeDocument/2006/relationships/image" Target="../media/image32.png"/><Relationship Id="rId9" Type="http://schemas.openxmlformats.org/officeDocument/2006/relationships/image" Target="../media/image41.svg"/><Relationship Id="rId14" Type="http://schemas.openxmlformats.org/officeDocument/2006/relationships/image" Target="../media/image38.png"/><Relationship Id="rId22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29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8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26" Type="http://schemas.openxmlformats.org/officeDocument/2006/relationships/image" Target="../media/image28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5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3.png"/><Relationship Id="rId24" Type="http://schemas.openxmlformats.org/officeDocument/2006/relationships/image" Target="../media/image26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28" Type="http://schemas.openxmlformats.org/officeDocument/2006/relationships/image" Target="../media/image29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10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Relationship Id="rId27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" Type="http://schemas.openxmlformats.org/officeDocument/2006/relationships/image" Target="../media/image3.png"/><Relationship Id="rId21" Type="http://schemas.openxmlformats.org/officeDocument/2006/relationships/image" Target="../media/image20.png"/><Relationship Id="rId7" Type="http://schemas.openxmlformats.org/officeDocument/2006/relationships/image" Target="../media/image7.png"/><Relationship Id="rId12" Type="http://schemas.openxmlformats.org/officeDocument/2006/relationships/image" Target="../media/image30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29.png"/><Relationship Id="rId24" Type="http://schemas.openxmlformats.org/officeDocument/2006/relationships/image" Target="../media/image23.png"/><Relationship Id="rId5" Type="http://schemas.openxmlformats.org/officeDocument/2006/relationships/image" Target="../media/image5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10" Type="http://schemas.openxmlformats.org/officeDocument/2006/relationships/image" Target="../media/image10.png"/><Relationship Id="rId19" Type="http://schemas.openxmlformats.org/officeDocument/2006/relationships/image" Target="../media/image18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.png"/><Relationship Id="rId18" Type="http://schemas.openxmlformats.org/officeDocument/2006/relationships/image" Target="../media/image47.svg"/><Relationship Id="rId26" Type="http://schemas.openxmlformats.org/officeDocument/2006/relationships/image" Target="../media/image55.svg"/><Relationship Id="rId39" Type="http://schemas.openxmlformats.org/officeDocument/2006/relationships/image" Target="../media/image68.png"/><Relationship Id="rId21" Type="http://schemas.openxmlformats.org/officeDocument/2006/relationships/image" Target="../media/image50.png"/><Relationship Id="rId34" Type="http://schemas.openxmlformats.org/officeDocument/2006/relationships/image" Target="../media/image63.svg"/><Relationship Id="rId42" Type="http://schemas.openxmlformats.org/officeDocument/2006/relationships/image" Target="../media/image71.svg"/><Relationship Id="rId47" Type="http://schemas.openxmlformats.org/officeDocument/2006/relationships/image" Target="../media/image76.png"/><Relationship Id="rId50" Type="http://schemas.openxmlformats.org/officeDocument/2006/relationships/image" Target="../media/image79.svg"/><Relationship Id="rId7" Type="http://schemas.openxmlformats.org/officeDocument/2006/relationships/image" Target="../media/image36.png"/><Relationship Id="rId2" Type="http://schemas.openxmlformats.org/officeDocument/2006/relationships/image" Target="../media/image31.emf"/><Relationship Id="rId16" Type="http://schemas.openxmlformats.org/officeDocument/2006/relationships/image" Target="../media/image45.svg"/><Relationship Id="rId29" Type="http://schemas.openxmlformats.org/officeDocument/2006/relationships/image" Target="../media/image58.png"/><Relationship Id="rId11" Type="http://schemas.openxmlformats.org/officeDocument/2006/relationships/image" Target="../media/image40.png"/><Relationship Id="rId24" Type="http://schemas.openxmlformats.org/officeDocument/2006/relationships/image" Target="../media/image53.svg"/><Relationship Id="rId32" Type="http://schemas.openxmlformats.org/officeDocument/2006/relationships/image" Target="../media/image61.svg"/><Relationship Id="rId37" Type="http://schemas.openxmlformats.org/officeDocument/2006/relationships/image" Target="../media/image66.png"/><Relationship Id="rId40" Type="http://schemas.openxmlformats.org/officeDocument/2006/relationships/image" Target="../media/image69.svg"/><Relationship Id="rId45" Type="http://schemas.openxmlformats.org/officeDocument/2006/relationships/image" Target="../media/image74.png"/><Relationship Id="rId53" Type="http://schemas.openxmlformats.org/officeDocument/2006/relationships/image" Target="../media/image82.png"/><Relationship Id="rId5" Type="http://schemas.openxmlformats.org/officeDocument/2006/relationships/image" Target="../media/image34.png"/><Relationship Id="rId10" Type="http://schemas.openxmlformats.org/officeDocument/2006/relationships/image" Target="../media/image39.svg"/><Relationship Id="rId19" Type="http://schemas.openxmlformats.org/officeDocument/2006/relationships/image" Target="../media/image48.png"/><Relationship Id="rId31" Type="http://schemas.openxmlformats.org/officeDocument/2006/relationships/image" Target="../media/image60.png"/><Relationship Id="rId44" Type="http://schemas.openxmlformats.org/officeDocument/2006/relationships/image" Target="../media/image73.svg"/><Relationship Id="rId52" Type="http://schemas.openxmlformats.org/officeDocument/2006/relationships/image" Target="../media/image81.png"/><Relationship Id="rId4" Type="http://schemas.openxmlformats.org/officeDocument/2006/relationships/image" Target="../media/image33.svg"/><Relationship Id="rId9" Type="http://schemas.openxmlformats.org/officeDocument/2006/relationships/image" Target="../media/image38.png"/><Relationship Id="rId14" Type="http://schemas.openxmlformats.org/officeDocument/2006/relationships/image" Target="../media/image43.svg"/><Relationship Id="rId22" Type="http://schemas.openxmlformats.org/officeDocument/2006/relationships/image" Target="../media/image51.svg"/><Relationship Id="rId27" Type="http://schemas.openxmlformats.org/officeDocument/2006/relationships/image" Target="../media/image56.png"/><Relationship Id="rId30" Type="http://schemas.openxmlformats.org/officeDocument/2006/relationships/image" Target="../media/image59.svg"/><Relationship Id="rId35" Type="http://schemas.openxmlformats.org/officeDocument/2006/relationships/image" Target="../media/image64.png"/><Relationship Id="rId43" Type="http://schemas.openxmlformats.org/officeDocument/2006/relationships/image" Target="../media/image72.png"/><Relationship Id="rId48" Type="http://schemas.openxmlformats.org/officeDocument/2006/relationships/image" Target="../media/image77.svg"/><Relationship Id="rId8" Type="http://schemas.openxmlformats.org/officeDocument/2006/relationships/image" Target="../media/image37.svg"/><Relationship Id="rId51" Type="http://schemas.openxmlformats.org/officeDocument/2006/relationships/image" Target="../media/image80.svg"/><Relationship Id="rId3" Type="http://schemas.openxmlformats.org/officeDocument/2006/relationships/image" Target="../media/image32.png"/><Relationship Id="rId12" Type="http://schemas.openxmlformats.org/officeDocument/2006/relationships/image" Target="../media/image41.svg"/><Relationship Id="rId17" Type="http://schemas.openxmlformats.org/officeDocument/2006/relationships/image" Target="../media/image46.png"/><Relationship Id="rId25" Type="http://schemas.openxmlformats.org/officeDocument/2006/relationships/image" Target="../media/image54.png"/><Relationship Id="rId33" Type="http://schemas.openxmlformats.org/officeDocument/2006/relationships/image" Target="../media/image62.png"/><Relationship Id="rId38" Type="http://schemas.openxmlformats.org/officeDocument/2006/relationships/image" Target="../media/image67.svg"/><Relationship Id="rId46" Type="http://schemas.openxmlformats.org/officeDocument/2006/relationships/image" Target="../media/image75.svg"/><Relationship Id="rId20" Type="http://schemas.openxmlformats.org/officeDocument/2006/relationships/image" Target="../media/image49.svg"/><Relationship Id="rId41" Type="http://schemas.openxmlformats.org/officeDocument/2006/relationships/image" Target="../media/image70.png"/><Relationship Id="rId54" Type="http://schemas.openxmlformats.org/officeDocument/2006/relationships/image" Target="../media/image83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44.png"/><Relationship Id="rId23" Type="http://schemas.openxmlformats.org/officeDocument/2006/relationships/image" Target="../media/image52.png"/><Relationship Id="rId28" Type="http://schemas.openxmlformats.org/officeDocument/2006/relationships/image" Target="../media/image57.svg"/><Relationship Id="rId36" Type="http://schemas.openxmlformats.org/officeDocument/2006/relationships/image" Target="../media/image65.svg"/><Relationship Id="rId49" Type="http://schemas.openxmlformats.org/officeDocument/2006/relationships/image" Target="../media/image78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.png"/><Relationship Id="rId18" Type="http://schemas.openxmlformats.org/officeDocument/2006/relationships/image" Target="../media/image84.png"/><Relationship Id="rId26" Type="http://schemas.openxmlformats.org/officeDocument/2006/relationships/image" Target="../media/image50.png"/><Relationship Id="rId39" Type="http://schemas.openxmlformats.org/officeDocument/2006/relationships/image" Target="../media/image63.svg"/><Relationship Id="rId21" Type="http://schemas.openxmlformats.org/officeDocument/2006/relationships/image" Target="../media/image87.svg"/><Relationship Id="rId34" Type="http://schemas.openxmlformats.org/officeDocument/2006/relationships/image" Target="../media/image58.png"/><Relationship Id="rId42" Type="http://schemas.openxmlformats.org/officeDocument/2006/relationships/image" Target="../media/image66.png"/><Relationship Id="rId47" Type="http://schemas.openxmlformats.org/officeDocument/2006/relationships/image" Target="../media/image71.svg"/><Relationship Id="rId50" Type="http://schemas.openxmlformats.org/officeDocument/2006/relationships/image" Target="../media/image74.png"/><Relationship Id="rId55" Type="http://schemas.openxmlformats.org/officeDocument/2006/relationships/image" Target="../media/image79.svg"/><Relationship Id="rId7" Type="http://schemas.openxmlformats.org/officeDocument/2006/relationships/image" Target="../media/image38.png"/><Relationship Id="rId2" Type="http://schemas.openxmlformats.org/officeDocument/2006/relationships/image" Target="../media/image31.emf"/><Relationship Id="rId16" Type="http://schemas.openxmlformats.org/officeDocument/2006/relationships/image" Target="../media/image82.png"/><Relationship Id="rId29" Type="http://schemas.openxmlformats.org/officeDocument/2006/relationships/image" Target="../media/image53.svg"/><Relationship Id="rId11" Type="http://schemas.openxmlformats.org/officeDocument/2006/relationships/image" Target="../media/image42.png"/><Relationship Id="rId24" Type="http://schemas.openxmlformats.org/officeDocument/2006/relationships/image" Target="../media/image48.png"/><Relationship Id="rId32" Type="http://schemas.openxmlformats.org/officeDocument/2006/relationships/image" Target="../media/image56.png"/><Relationship Id="rId37" Type="http://schemas.openxmlformats.org/officeDocument/2006/relationships/image" Target="../media/image61.svg"/><Relationship Id="rId40" Type="http://schemas.openxmlformats.org/officeDocument/2006/relationships/image" Target="../media/image64.png"/><Relationship Id="rId45" Type="http://schemas.openxmlformats.org/officeDocument/2006/relationships/image" Target="../media/image69.svg"/><Relationship Id="rId53" Type="http://schemas.openxmlformats.org/officeDocument/2006/relationships/image" Target="../media/image77.svg"/><Relationship Id="rId5" Type="http://schemas.openxmlformats.org/officeDocument/2006/relationships/image" Target="../media/image34.png"/><Relationship Id="rId10" Type="http://schemas.openxmlformats.org/officeDocument/2006/relationships/image" Target="../media/image41.svg"/><Relationship Id="rId19" Type="http://schemas.openxmlformats.org/officeDocument/2006/relationships/image" Target="../media/image85.svg"/><Relationship Id="rId31" Type="http://schemas.openxmlformats.org/officeDocument/2006/relationships/image" Target="../media/image55.svg"/><Relationship Id="rId44" Type="http://schemas.openxmlformats.org/officeDocument/2006/relationships/image" Target="../media/image68.png"/><Relationship Id="rId52" Type="http://schemas.openxmlformats.org/officeDocument/2006/relationships/image" Target="../media/image76.png"/><Relationship Id="rId4" Type="http://schemas.openxmlformats.org/officeDocument/2006/relationships/image" Target="../media/image33.svg"/><Relationship Id="rId9" Type="http://schemas.openxmlformats.org/officeDocument/2006/relationships/image" Target="../media/image40.png"/><Relationship Id="rId14" Type="http://schemas.openxmlformats.org/officeDocument/2006/relationships/image" Target="../media/image45.svg"/><Relationship Id="rId22" Type="http://schemas.openxmlformats.org/officeDocument/2006/relationships/image" Target="../media/image46.png"/><Relationship Id="rId27" Type="http://schemas.openxmlformats.org/officeDocument/2006/relationships/image" Target="../media/image51.svg"/><Relationship Id="rId30" Type="http://schemas.openxmlformats.org/officeDocument/2006/relationships/image" Target="../media/image54.png"/><Relationship Id="rId35" Type="http://schemas.openxmlformats.org/officeDocument/2006/relationships/image" Target="../media/image59.svg"/><Relationship Id="rId43" Type="http://schemas.openxmlformats.org/officeDocument/2006/relationships/image" Target="../media/image67.svg"/><Relationship Id="rId48" Type="http://schemas.openxmlformats.org/officeDocument/2006/relationships/image" Target="../media/image72.png"/><Relationship Id="rId56" Type="http://schemas.openxmlformats.org/officeDocument/2006/relationships/image" Target="../media/image80.svg"/><Relationship Id="rId8" Type="http://schemas.openxmlformats.org/officeDocument/2006/relationships/image" Target="../media/image39.svg"/><Relationship Id="rId51" Type="http://schemas.openxmlformats.org/officeDocument/2006/relationships/image" Target="../media/image75.svg"/><Relationship Id="rId3" Type="http://schemas.openxmlformats.org/officeDocument/2006/relationships/image" Target="../media/image32.png"/><Relationship Id="rId12" Type="http://schemas.openxmlformats.org/officeDocument/2006/relationships/image" Target="../media/image43.svg"/><Relationship Id="rId17" Type="http://schemas.openxmlformats.org/officeDocument/2006/relationships/image" Target="../media/image83.svg"/><Relationship Id="rId25" Type="http://schemas.openxmlformats.org/officeDocument/2006/relationships/image" Target="../media/image49.svg"/><Relationship Id="rId33" Type="http://schemas.openxmlformats.org/officeDocument/2006/relationships/image" Target="../media/image57.svg"/><Relationship Id="rId38" Type="http://schemas.openxmlformats.org/officeDocument/2006/relationships/image" Target="../media/image62.png"/><Relationship Id="rId46" Type="http://schemas.openxmlformats.org/officeDocument/2006/relationships/image" Target="../media/image70.png"/><Relationship Id="rId20" Type="http://schemas.openxmlformats.org/officeDocument/2006/relationships/image" Target="../media/image86.png"/><Relationship Id="rId41" Type="http://schemas.openxmlformats.org/officeDocument/2006/relationships/image" Target="../media/image65.svg"/><Relationship Id="rId54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15" Type="http://schemas.openxmlformats.org/officeDocument/2006/relationships/image" Target="../media/image81.png"/><Relationship Id="rId23" Type="http://schemas.openxmlformats.org/officeDocument/2006/relationships/image" Target="../media/image47.svg"/><Relationship Id="rId28" Type="http://schemas.openxmlformats.org/officeDocument/2006/relationships/image" Target="../media/image52.png"/><Relationship Id="rId36" Type="http://schemas.openxmlformats.org/officeDocument/2006/relationships/image" Target="../media/image60.png"/><Relationship Id="rId49" Type="http://schemas.openxmlformats.org/officeDocument/2006/relationships/image" Target="../media/image73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3.png"/><Relationship Id="rId21" Type="http://schemas.openxmlformats.org/officeDocument/2006/relationships/image" Target="../media/image22.png"/><Relationship Id="rId7" Type="http://schemas.openxmlformats.org/officeDocument/2006/relationships/image" Target="../media/image6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5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9.png"/><Relationship Id="rId10" Type="http://schemas.openxmlformats.org/officeDocument/2006/relationships/image" Target="../media/image10.png"/><Relationship Id="rId19" Type="http://schemas.openxmlformats.org/officeDocument/2006/relationships/image" Target="../media/image20.png"/><Relationship Id="rId4" Type="http://schemas.openxmlformats.org/officeDocument/2006/relationships/image" Target="../media/image4.png"/><Relationship Id="rId9" Type="http://schemas.openxmlformats.org/officeDocument/2006/relationships/image" Target="../media/image8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26" Type="http://schemas.openxmlformats.org/officeDocument/2006/relationships/image" Target="../media/image27.png"/><Relationship Id="rId3" Type="http://schemas.openxmlformats.org/officeDocument/2006/relationships/image" Target="../media/image3.png"/><Relationship Id="rId21" Type="http://schemas.openxmlformats.org/officeDocument/2006/relationships/image" Target="../media/image22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29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5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10" Type="http://schemas.openxmlformats.org/officeDocument/2006/relationships/image" Target="../media/image9.png"/><Relationship Id="rId19" Type="http://schemas.openxmlformats.org/officeDocument/2006/relationships/image" Target="../media/image20.png"/><Relationship Id="rId4" Type="http://schemas.openxmlformats.org/officeDocument/2006/relationships/image" Target="../media/image4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15.png"/><Relationship Id="rId18" Type="http://schemas.openxmlformats.org/officeDocument/2006/relationships/image" Target="../media/image8.png"/><Relationship Id="rId26" Type="http://schemas.openxmlformats.org/officeDocument/2006/relationships/image" Target="../media/image26.png"/><Relationship Id="rId3" Type="http://schemas.openxmlformats.org/officeDocument/2006/relationships/image" Target="../media/image88.png"/><Relationship Id="rId21" Type="http://schemas.openxmlformats.org/officeDocument/2006/relationships/image" Target="../media/image10.png"/><Relationship Id="rId7" Type="http://schemas.openxmlformats.org/officeDocument/2006/relationships/image" Target="../media/image11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1.png"/><Relationship Id="rId29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3.png"/><Relationship Id="rId24" Type="http://schemas.openxmlformats.org/officeDocument/2006/relationships/image" Target="../media/image24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2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81.png"/><Relationship Id="rId14" Type="http://schemas.openxmlformats.org/officeDocument/2006/relationships/image" Target="../media/image16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5"/>
          <p:cNvSpPr txBox="1"/>
          <p:nvPr/>
        </p:nvSpPr>
        <p:spPr>
          <a:xfrm>
            <a:off x="2572033" y="8472363"/>
            <a:ext cx="5725414" cy="6814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4979" tIns="67471" rIns="134979" bIns="67471" anchor="t" anchorCtr="0">
            <a:spAutoFit/>
          </a:bodyPr>
          <a:lstStyle/>
          <a:p>
            <a:r>
              <a:rPr lang="en-US" sz="3543" dirty="0">
                <a:latin typeface="Meiryo UI" panose="020B0604030504040204" pitchFamily="50" charset="-128"/>
                <a:ea typeface="Meiryo UI" panose="020B0604030504040204" pitchFamily="50" charset="-128"/>
              </a:rPr>
              <a:t>ガバメントクラウドチーム</a:t>
            </a:r>
            <a:endParaRPr sz="248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71" name="Google Shape;71;p15"/>
          <p:cNvSpPr txBox="1"/>
          <p:nvPr/>
        </p:nvSpPr>
        <p:spPr>
          <a:xfrm>
            <a:off x="2572034" y="6395286"/>
            <a:ext cx="3433350" cy="5055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4979" tIns="67471" rIns="134979" bIns="67471" anchor="t" anchorCtr="0">
            <a:spAutoFit/>
          </a:bodyPr>
          <a:lstStyle/>
          <a:p>
            <a:r>
              <a:rPr lang="en-US" sz="2400" dirty="0">
                <a:latin typeface="Meiryo UI"/>
                <a:ea typeface="Meiryo UI"/>
              </a:rPr>
              <a:t>2025年05</a:t>
            </a:r>
            <a:r>
              <a:rPr lang="ja-JP" altLang="en-US" sz="2400" dirty="0">
                <a:latin typeface="Meiryo UI"/>
                <a:ea typeface="Meiryo UI"/>
              </a:rPr>
              <a:t>月</a:t>
            </a:r>
            <a:r>
              <a:rPr lang="en-US" altLang="ja-JP" sz="2400" dirty="0">
                <a:latin typeface="Meiryo UI"/>
                <a:ea typeface="Meiryo UI"/>
              </a:rPr>
              <a:t>30</a:t>
            </a:r>
            <a:r>
              <a:rPr lang="ja-JP" altLang="en-US" sz="2400" dirty="0">
                <a:latin typeface="Meiryo UI"/>
                <a:ea typeface="Meiryo UI"/>
              </a:rPr>
              <a:t>日</a:t>
            </a:r>
            <a:endParaRPr lang="en-US" sz="240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8" name="Google Shape;68;p15">
            <a:extLst>
              <a:ext uri="{FF2B5EF4-FFF2-40B4-BE49-F238E27FC236}">
                <a16:creationId xmlns:a16="http://schemas.microsoft.com/office/drawing/2014/main" id="{7803B00D-603A-480B-BFA2-11F1CDFEA7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71750" y="2035175"/>
            <a:ext cx="12857163" cy="2863850"/>
          </a:xfrm>
          <a:noFill/>
          <a:ln>
            <a:noFill/>
          </a:ln>
        </p:spPr>
        <p:txBody>
          <a:bodyPr spcFirstLastPara="1" wrap="square" lIns="67471" tIns="67471" rIns="67471" bIns="67471" anchor="b" anchorCtr="0">
            <a:normAutofit fontScale="90000"/>
          </a:bodyPr>
          <a:lstStyle/>
          <a:p>
            <a:r>
              <a:rPr lang="ja-JP" altLang="en-US" dirty="0"/>
              <a:t>リファレンスアーキテクチャ</a:t>
            </a:r>
            <a:br>
              <a:rPr lang="ja-JP" altLang="en-US" dirty="0"/>
            </a:br>
            <a:r>
              <a:rPr lang="ja-JP" altLang="en-US" sz="4900" dirty="0"/>
              <a:t>代表的なシステムパターンにおけるブロックの組み合わせ例</a:t>
            </a:r>
            <a:br>
              <a:rPr lang="ja-JP" altLang="en-US" sz="4900" dirty="0"/>
            </a:br>
            <a:r>
              <a:rPr lang="ja-JP" altLang="en-US" sz="4900" dirty="0"/>
              <a:t>システムアーキテクチャ例（</a:t>
            </a:r>
            <a:r>
              <a:rPr lang="en" altLang="ja-JP" sz="4900" dirty="0"/>
              <a:t>OCI</a:t>
            </a:r>
            <a:r>
              <a:rPr lang="ja-JP" altLang="en" sz="4900" dirty="0"/>
              <a:t>）</a:t>
            </a:r>
            <a:endParaRPr lang="en-US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p21"/>
          <p:cNvSpPr/>
          <p:nvPr/>
        </p:nvSpPr>
        <p:spPr>
          <a:xfrm>
            <a:off x="7819988" y="4330137"/>
            <a:ext cx="5103578" cy="161871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データ管理_統計処理機能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データ管理_統計情報公開機能</a:t>
            </a:r>
            <a:endParaRPr/>
          </a:p>
        </p:txBody>
      </p:sp>
      <p:sp>
        <p:nvSpPr>
          <p:cNvPr id="1425" name="Google Shape;1425;p21"/>
          <p:cNvSpPr/>
          <p:nvPr/>
        </p:nvSpPr>
        <p:spPr>
          <a:xfrm>
            <a:off x="6091745" y="1806863"/>
            <a:ext cx="4249260" cy="246902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データ管理_大量データ取り込み機能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6" name="Google Shape;1426;p21"/>
          <p:cNvSpPr txBox="1">
            <a:spLocks noGrp="1"/>
          </p:cNvSpPr>
          <p:nvPr>
            <p:ph type="title"/>
          </p:nvPr>
        </p:nvSpPr>
        <p:spPr>
          <a:xfrm>
            <a:off x="707658" y="482500"/>
            <a:ext cx="17161994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11111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3-4. データ収集・公開システム（災害・気象情報等）</a:t>
            </a:r>
            <a:r>
              <a:rPr lang="en-US"/>
              <a:t> （パターン2　サーバレス利用）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27" name="Google Shape;1427;p21"/>
          <p:cNvGrpSpPr/>
          <p:nvPr/>
        </p:nvGrpSpPr>
        <p:grpSpPr>
          <a:xfrm>
            <a:off x="2281953" y="1722071"/>
            <a:ext cx="14412628" cy="8135568"/>
            <a:chOff x="351172" y="990833"/>
            <a:chExt cx="12043558" cy="8135568"/>
          </a:xfrm>
        </p:grpSpPr>
        <p:grpSp>
          <p:nvGrpSpPr>
            <p:cNvPr id="1428" name="Google Shape;1428;p21"/>
            <p:cNvGrpSpPr/>
            <p:nvPr/>
          </p:nvGrpSpPr>
          <p:grpSpPr>
            <a:xfrm>
              <a:off x="351172" y="990833"/>
              <a:ext cx="12043558" cy="8135568"/>
              <a:chOff x="1475866" y="863437"/>
              <a:chExt cx="9485831" cy="5298697"/>
            </a:xfrm>
          </p:grpSpPr>
          <p:sp>
            <p:nvSpPr>
              <p:cNvPr id="1429" name="Google Shape;1429;p21"/>
              <p:cNvSpPr/>
              <p:nvPr/>
            </p:nvSpPr>
            <p:spPr>
              <a:xfrm>
                <a:off x="1475866" y="863437"/>
                <a:ext cx="9485831" cy="5298697"/>
              </a:xfrm>
              <a:prstGeom prst="rect">
                <a:avLst/>
              </a:prstGeom>
              <a:noFill/>
              <a:ln w="158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052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1"/>
              <p:cNvSpPr txBox="1"/>
              <p:nvPr/>
            </p:nvSpPr>
            <p:spPr>
              <a:xfrm>
                <a:off x="1656961" y="868793"/>
                <a:ext cx="665866" cy="23774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771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OCI</a:t>
                </a:r>
                <a:endParaRPr/>
              </a:p>
            </p:txBody>
          </p:sp>
        </p:grpSp>
        <p:pic>
          <p:nvPicPr>
            <p:cNvPr id="1431" name="Google Shape;1431;p2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363065" y="998674"/>
              <a:ext cx="365037" cy="365037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32" name="Google Shape;1432;p21"/>
          <p:cNvSpPr/>
          <p:nvPr/>
        </p:nvSpPr>
        <p:spPr>
          <a:xfrm>
            <a:off x="251042" y="1761448"/>
            <a:ext cx="1778047" cy="2416236"/>
          </a:xfrm>
          <a:prstGeom prst="rect">
            <a:avLst/>
          </a:prstGeom>
          <a:noFill/>
          <a:ln w="1270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7500" tIns="45700" rIns="67500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外部機能</a:t>
            </a:r>
            <a:endParaRPr sz="1200" b="1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  <a:p>
            <a:pPr marL="171450" marR="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Char char="•"/>
            </a:pPr>
            <a:r>
              <a:rPr lang="en-US" sz="1000" b="0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データ送信サーバー</a:t>
            </a:r>
            <a:endParaRPr sz="1000" b="0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  <a:p>
            <a:pPr marL="171450" marR="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Char char="•"/>
            </a:pPr>
            <a:r>
              <a:rPr lang="en-US" sz="1000" b="0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IoTデバイス等のデータソース</a:t>
            </a:r>
            <a:endParaRPr sz="1000" b="0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3" name="Google Shape;1433;p21"/>
          <p:cNvSpPr/>
          <p:nvPr/>
        </p:nvSpPr>
        <p:spPr>
          <a:xfrm>
            <a:off x="4151050" y="4329101"/>
            <a:ext cx="3515530" cy="2748377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利用者通知_メッセージ通知機能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4" name="Google Shape;1434;p21"/>
          <p:cNvGrpSpPr/>
          <p:nvPr/>
        </p:nvGrpSpPr>
        <p:grpSpPr>
          <a:xfrm>
            <a:off x="6450602" y="2078349"/>
            <a:ext cx="733632" cy="460920"/>
            <a:chOff x="4983351" y="2363804"/>
            <a:chExt cx="1481274" cy="930640"/>
          </a:xfrm>
        </p:grpSpPr>
        <p:grpSp>
          <p:nvGrpSpPr>
            <p:cNvPr id="1435" name="Google Shape;1435;p21"/>
            <p:cNvGrpSpPr/>
            <p:nvPr/>
          </p:nvGrpSpPr>
          <p:grpSpPr>
            <a:xfrm>
              <a:off x="5547360" y="2363804"/>
              <a:ext cx="513347" cy="513347"/>
              <a:chOff x="5547360" y="2363804"/>
              <a:chExt cx="513347" cy="513347"/>
            </a:xfrm>
          </p:grpSpPr>
          <p:grpSp>
            <p:nvGrpSpPr>
              <p:cNvPr id="1436" name="Google Shape;1436;p21"/>
              <p:cNvGrpSpPr/>
              <p:nvPr/>
            </p:nvGrpSpPr>
            <p:grpSpPr>
              <a:xfrm>
                <a:off x="5547360" y="2363804"/>
                <a:ext cx="513347" cy="513347"/>
                <a:chOff x="5547360" y="2363804"/>
                <a:chExt cx="513347" cy="513347"/>
              </a:xfrm>
            </p:grpSpPr>
            <p:sp>
              <p:nvSpPr>
                <p:cNvPr id="1437" name="Google Shape;1437;p21"/>
                <p:cNvSpPr/>
                <p:nvPr/>
              </p:nvSpPr>
              <p:spPr>
                <a:xfrm>
                  <a:off x="5553469" y="2369915"/>
                  <a:ext cx="501155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6" extrusionOk="0">
                      <a:moveTo>
                        <a:pt x="26829" y="501127"/>
                      </a:moveTo>
                      <a:cubicBezTo>
                        <a:pt x="12198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60"/>
                      </a:lnTo>
                      <a:cubicBezTo>
                        <a:pt x="501155" y="490122"/>
                        <a:pt x="488963" y="502346"/>
                        <a:pt x="474333" y="502346"/>
                      </a:cubicBezTo>
                      <a:lnTo>
                        <a:pt x="26829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21"/>
                <p:cNvSpPr/>
                <p:nvPr/>
              </p:nvSpPr>
              <p:spPr>
                <a:xfrm>
                  <a:off x="5547360" y="2363804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9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9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39" name="Google Shape;1439;p21"/>
              <p:cNvGrpSpPr/>
              <p:nvPr/>
            </p:nvGrpSpPr>
            <p:grpSpPr>
              <a:xfrm>
                <a:off x="5559558" y="2376030"/>
                <a:ext cx="488956" cy="488903"/>
                <a:chOff x="5559558" y="2376030"/>
                <a:chExt cx="488956" cy="488903"/>
              </a:xfrm>
            </p:grpSpPr>
            <p:sp>
              <p:nvSpPr>
                <p:cNvPr id="1440" name="Google Shape;1440;p21"/>
                <p:cNvSpPr/>
                <p:nvPr/>
              </p:nvSpPr>
              <p:spPr>
                <a:xfrm>
                  <a:off x="5755868" y="2455474"/>
                  <a:ext cx="81699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3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21"/>
                <p:cNvSpPr/>
                <p:nvPr/>
              </p:nvSpPr>
              <p:spPr>
                <a:xfrm>
                  <a:off x="5692463" y="2613152"/>
                  <a:ext cx="81699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3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21"/>
                <p:cNvSpPr/>
                <p:nvPr/>
              </p:nvSpPr>
              <p:spPr>
                <a:xfrm>
                  <a:off x="5598579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21"/>
                <p:cNvSpPr/>
                <p:nvPr/>
              </p:nvSpPr>
              <p:spPr>
                <a:xfrm>
                  <a:off x="5598579" y="2455474"/>
                  <a:ext cx="49993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93" h="18333" extrusionOk="0">
                      <a:moveTo>
                        <a:pt x="49994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49994" y="18334"/>
                      </a:lnTo>
                      <a:lnTo>
                        <a:pt x="4999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21"/>
                <p:cNvSpPr/>
                <p:nvPr/>
              </p:nvSpPr>
              <p:spPr>
                <a:xfrm>
                  <a:off x="5850979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21"/>
                <p:cNvSpPr/>
                <p:nvPr/>
              </p:nvSpPr>
              <p:spPr>
                <a:xfrm>
                  <a:off x="5692463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21"/>
                <p:cNvSpPr/>
                <p:nvPr/>
              </p:nvSpPr>
              <p:spPr>
                <a:xfrm>
                  <a:off x="5660764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21"/>
                <p:cNvSpPr/>
                <p:nvPr/>
              </p:nvSpPr>
              <p:spPr>
                <a:xfrm>
                  <a:off x="5882678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1"/>
                <p:cNvSpPr/>
                <p:nvPr/>
              </p:nvSpPr>
              <p:spPr>
                <a:xfrm>
                  <a:off x="5725388" y="2455474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4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0"/>
                        <a:pt x="13251" y="0"/>
                        <a:pt x="8534" y="0"/>
                      </a:cubicBezTo>
                      <a:cubicBezTo>
                        <a:pt x="3824" y="0"/>
                        <a:pt x="0" y="3830"/>
                        <a:pt x="0" y="8556"/>
                      </a:cubicBezTo>
                      <a:cubicBezTo>
                        <a:pt x="0" y="13281"/>
                        <a:pt x="3824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9" name="Google Shape;1449;p21"/>
                <p:cNvSpPr/>
                <p:nvPr/>
              </p:nvSpPr>
              <p:spPr>
                <a:xfrm>
                  <a:off x="5914384" y="2455474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4" y="17112"/>
                      </a:moveTo>
                      <a:cubicBezTo>
                        <a:pt x="13244" y="17112"/>
                        <a:pt x="17069" y="13281"/>
                        <a:pt x="17069" y="8556"/>
                      </a:cubicBezTo>
                      <a:cubicBezTo>
                        <a:pt x="17069" y="3830"/>
                        <a:pt x="13244" y="0"/>
                        <a:pt x="8534" y="0"/>
                      </a:cubicBezTo>
                      <a:cubicBezTo>
                        <a:pt x="3818" y="0"/>
                        <a:pt x="0" y="3830"/>
                        <a:pt x="0" y="8556"/>
                      </a:cubicBezTo>
                      <a:cubicBezTo>
                        <a:pt x="0" y="13281"/>
                        <a:pt x="3818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21"/>
                <p:cNvSpPr/>
                <p:nvPr/>
              </p:nvSpPr>
              <p:spPr>
                <a:xfrm>
                  <a:off x="5819273" y="2614363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1"/>
                <p:cNvSpPr/>
                <p:nvPr/>
              </p:nvSpPr>
              <p:spPr>
                <a:xfrm>
                  <a:off x="5914384" y="2773269"/>
                  <a:ext cx="17068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07" extrusionOk="0">
                      <a:moveTo>
                        <a:pt x="8534" y="17107"/>
                      </a:moveTo>
                      <a:cubicBezTo>
                        <a:pt x="13244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4" y="0"/>
                        <a:pt x="8534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4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1"/>
                <p:cNvSpPr/>
                <p:nvPr/>
              </p:nvSpPr>
              <p:spPr>
                <a:xfrm>
                  <a:off x="5787574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21"/>
                <p:cNvSpPr/>
                <p:nvPr/>
              </p:nvSpPr>
              <p:spPr>
                <a:xfrm>
                  <a:off x="5661983" y="2614363"/>
                  <a:ext cx="17069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9" h="17111" extrusionOk="0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21"/>
                <p:cNvSpPr/>
                <p:nvPr/>
              </p:nvSpPr>
              <p:spPr>
                <a:xfrm>
                  <a:off x="5629059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1"/>
                <p:cNvSpPr/>
                <p:nvPr/>
              </p:nvSpPr>
              <p:spPr>
                <a:xfrm>
                  <a:off x="5850979" y="2613152"/>
                  <a:ext cx="81692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2" h="18333" extrusionOk="0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3" y="18334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1"/>
                <p:cNvSpPr/>
                <p:nvPr/>
              </p:nvSpPr>
              <p:spPr>
                <a:xfrm>
                  <a:off x="5787574" y="2772043"/>
                  <a:ext cx="81692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2" h="18332" extrusionOk="0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3" y="18333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21"/>
                <p:cNvSpPr/>
                <p:nvPr/>
              </p:nvSpPr>
              <p:spPr>
                <a:xfrm>
                  <a:off x="5882678" y="2772043"/>
                  <a:ext cx="18288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2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21"/>
                <p:cNvSpPr/>
                <p:nvPr/>
              </p:nvSpPr>
              <p:spPr>
                <a:xfrm>
                  <a:off x="5757094" y="2773269"/>
                  <a:ext cx="17068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07" extrusionOk="0">
                      <a:moveTo>
                        <a:pt x="8535" y="17107"/>
                      </a:moveTo>
                      <a:cubicBezTo>
                        <a:pt x="13245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5" y="0"/>
                        <a:pt x="8535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21"/>
                <p:cNvSpPr/>
                <p:nvPr/>
              </p:nvSpPr>
              <p:spPr>
                <a:xfrm>
                  <a:off x="5598579" y="2773269"/>
                  <a:ext cx="17069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9" h="17107" extrusionOk="0">
                      <a:moveTo>
                        <a:pt x="8535" y="17107"/>
                      </a:moveTo>
                      <a:cubicBezTo>
                        <a:pt x="13251" y="17107"/>
                        <a:pt x="17069" y="13276"/>
                        <a:pt x="17069" y="8554"/>
                      </a:cubicBezTo>
                      <a:cubicBezTo>
                        <a:pt x="17069" y="3824"/>
                        <a:pt x="13251" y="0"/>
                        <a:pt x="8535" y="0"/>
                      </a:cubicBezTo>
                      <a:cubicBezTo>
                        <a:pt x="3824" y="0"/>
                        <a:pt x="0" y="3824"/>
                        <a:pt x="0" y="8554"/>
                      </a:cubicBezTo>
                      <a:cubicBezTo>
                        <a:pt x="0" y="13276"/>
                        <a:pt x="3824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0" name="Google Shape;1460;p21"/>
                <p:cNvSpPr/>
                <p:nvPr/>
              </p:nvSpPr>
              <p:spPr>
                <a:xfrm>
                  <a:off x="5629059" y="2772043"/>
                  <a:ext cx="81699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2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9" y="18333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1" name="Google Shape;1461;p21"/>
                <p:cNvSpPr/>
                <p:nvPr/>
              </p:nvSpPr>
              <p:spPr>
                <a:xfrm>
                  <a:off x="5724169" y="2772043"/>
                  <a:ext cx="18287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2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2" name="Google Shape;1462;p21"/>
                <p:cNvSpPr/>
                <p:nvPr/>
              </p:nvSpPr>
              <p:spPr>
                <a:xfrm>
                  <a:off x="5559558" y="2376030"/>
                  <a:ext cx="488956" cy="488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88903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1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1"/>
                <p:cNvSpPr/>
                <p:nvPr/>
              </p:nvSpPr>
              <p:spPr>
                <a:xfrm>
                  <a:off x="5946096" y="2571585"/>
                  <a:ext cx="64624" cy="10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1" extrusionOk="0">
                      <a:moveTo>
                        <a:pt x="0" y="12223"/>
                      </a:moveTo>
                      <a:lnTo>
                        <a:pt x="29267" y="41557"/>
                      </a:lnTo>
                      <a:lnTo>
                        <a:pt x="0" y="41557"/>
                      </a:lnTo>
                      <a:lnTo>
                        <a:pt x="0" y="59890"/>
                      </a:lnTo>
                      <a:lnTo>
                        <a:pt x="30487" y="59890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222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1"/>
                <p:cNvSpPr/>
                <p:nvPr/>
              </p:nvSpPr>
              <p:spPr>
                <a:xfrm>
                  <a:off x="5946096" y="2412694"/>
                  <a:ext cx="64624" cy="10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1" extrusionOk="0">
                      <a:moveTo>
                        <a:pt x="0" y="13445"/>
                      </a:moveTo>
                      <a:lnTo>
                        <a:pt x="29267" y="42779"/>
                      </a:lnTo>
                      <a:lnTo>
                        <a:pt x="0" y="42779"/>
                      </a:lnTo>
                      <a:lnTo>
                        <a:pt x="0" y="61113"/>
                      </a:lnTo>
                      <a:lnTo>
                        <a:pt x="29267" y="61113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344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1"/>
                <p:cNvSpPr/>
                <p:nvPr/>
              </p:nvSpPr>
              <p:spPr>
                <a:xfrm>
                  <a:off x="5946096" y="2729262"/>
                  <a:ext cx="64624" cy="103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5" extrusionOk="0">
                      <a:moveTo>
                        <a:pt x="0" y="13443"/>
                      </a:moveTo>
                      <a:lnTo>
                        <a:pt x="29267" y="42781"/>
                      </a:lnTo>
                      <a:lnTo>
                        <a:pt x="0" y="42781"/>
                      </a:lnTo>
                      <a:lnTo>
                        <a:pt x="0" y="61114"/>
                      </a:lnTo>
                      <a:lnTo>
                        <a:pt x="29267" y="61114"/>
                      </a:lnTo>
                      <a:lnTo>
                        <a:pt x="0" y="90445"/>
                      </a:lnTo>
                      <a:lnTo>
                        <a:pt x="12192" y="103895"/>
                      </a:lnTo>
                      <a:lnTo>
                        <a:pt x="64624" y="52560"/>
                      </a:lnTo>
                      <a:lnTo>
                        <a:pt x="12192" y="0"/>
                      </a:lnTo>
                      <a:lnTo>
                        <a:pt x="0" y="1344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66" name="Google Shape;1466;p21"/>
            <p:cNvSpPr txBox="1"/>
            <p:nvPr/>
          </p:nvSpPr>
          <p:spPr>
            <a:xfrm>
              <a:off x="4983351" y="2835902"/>
              <a:ext cx="1481274" cy="45854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Streaming</a:t>
              </a:r>
              <a:endParaRPr/>
            </a:p>
          </p:txBody>
        </p:sp>
      </p:grpSp>
      <p:grpSp>
        <p:nvGrpSpPr>
          <p:cNvPr id="1467" name="Google Shape;1467;p21"/>
          <p:cNvGrpSpPr/>
          <p:nvPr/>
        </p:nvGrpSpPr>
        <p:grpSpPr>
          <a:xfrm>
            <a:off x="9052938" y="3641474"/>
            <a:ext cx="997434" cy="541003"/>
            <a:chOff x="2604733" y="2418013"/>
            <a:chExt cx="1528261" cy="828922"/>
          </a:xfrm>
        </p:grpSpPr>
        <p:grpSp>
          <p:nvGrpSpPr>
            <p:cNvPr id="1468" name="Google Shape;1468;p21"/>
            <p:cNvGrpSpPr/>
            <p:nvPr/>
          </p:nvGrpSpPr>
          <p:grpSpPr>
            <a:xfrm>
              <a:off x="3003082" y="2418013"/>
              <a:ext cx="513347" cy="460697"/>
              <a:chOff x="3003082" y="2418013"/>
              <a:chExt cx="513347" cy="460697"/>
            </a:xfrm>
          </p:grpSpPr>
          <p:grpSp>
            <p:nvGrpSpPr>
              <p:cNvPr id="1469" name="Google Shape;1469;p21"/>
              <p:cNvGrpSpPr/>
              <p:nvPr/>
            </p:nvGrpSpPr>
            <p:grpSpPr>
              <a:xfrm>
                <a:off x="3003082" y="2418013"/>
                <a:ext cx="513347" cy="460697"/>
                <a:chOff x="3003082" y="2418013"/>
                <a:chExt cx="513347" cy="460697"/>
              </a:xfrm>
            </p:grpSpPr>
            <p:sp>
              <p:nvSpPr>
                <p:cNvPr id="1470" name="Google Shape;1470;p21"/>
                <p:cNvSpPr/>
                <p:nvPr/>
              </p:nvSpPr>
              <p:spPr>
                <a:xfrm>
                  <a:off x="3008568" y="2423498"/>
                  <a:ext cx="502374" cy="449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74" h="449726" extrusionOk="0">
                      <a:moveTo>
                        <a:pt x="0" y="449726"/>
                      </a:moveTo>
                      <a:lnTo>
                        <a:pt x="0" y="61426"/>
                      </a:lnTo>
                      <a:lnTo>
                        <a:pt x="231443" y="61426"/>
                      </a:lnTo>
                      <a:lnTo>
                        <a:pt x="231443" y="0"/>
                      </a:lnTo>
                      <a:lnTo>
                        <a:pt x="502375" y="0"/>
                      </a:lnTo>
                      <a:lnTo>
                        <a:pt x="502375" y="301645"/>
                      </a:lnTo>
                      <a:lnTo>
                        <a:pt x="370746" y="301645"/>
                      </a:lnTo>
                      <a:lnTo>
                        <a:pt x="370746" y="449726"/>
                      </a:lnTo>
                      <a:lnTo>
                        <a:pt x="0" y="4497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21"/>
                <p:cNvSpPr/>
                <p:nvPr/>
              </p:nvSpPr>
              <p:spPr>
                <a:xfrm>
                  <a:off x="3003082" y="2418013"/>
                  <a:ext cx="513347" cy="460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460697" extrusionOk="0">
                      <a:moveTo>
                        <a:pt x="502381" y="10969"/>
                      </a:moveTo>
                      <a:lnTo>
                        <a:pt x="502381" y="301649"/>
                      </a:lnTo>
                      <a:lnTo>
                        <a:pt x="370752" y="301649"/>
                      </a:lnTo>
                      <a:lnTo>
                        <a:pt x="370752" y="449724"/>
                      </a:lnTo>
                      <a:lnTo>
                        <a:pt x="10966" y="449724"/>
                      </a:lnTo>
                      <a:lnTo>
                        <a:pt x="10966" y="72395"/>
                      </a:lnTo>
                      <a:lnTo>
                        <a:pt x="242416" y="72395"/>
                      </a:lnTo>
                      <a:lnTo>
                        <a:pt x="242416" y="10969"/>
                      </a:lnTo>
                      <a:lnTo>
                        <a:pt x="502381" y="10969"/>
                      </a:lnTo>
                      <a:close/>
                      <a:moveTo>
                        <a:pt x="513347" y="0"/>
                      </a:moveTo>
                      <a:lnTo>
                        <a:pt x="502381" y="0"/>
                      </a:lnTo>
                      <a:lnTo>
                        <a:pt x="242416" y="0"/>
                      </a:lnTo>
                      <a:lnTo>
                        <a:pt x="231443" y="0"/>
                      </a:lnTo>
                      <a:lnTo>
                        <a:pt x="231443" y="10969"/>
                      </a:lnTo>
                      <a:lnTo>
                        <a:pt x="231443" y="61426"/>
                      </a:lnTo>
                      <a:lnTo>
                        <a:pt x="10966" y="61426"/>
                      </a:lnTo>
                      <a:lnTo>
                        <a:pt x="0" y="61426"/>
                      </a:lnTo>
                      <a:lnTo>
                        <a:pt x="0" y="72395"/>
                      </a:lnTo>
                      <a:lnTo>
                        <a:pt x="0" y="449724"/>
                      </a:lnTo>
                      <a:lnTo>
                        <a:pt x="0" y="460697"/>
                      </a:lnTo>
                      <a:lnTo>
                        <a:pt x="10966" y="460697"/>
                      </a:lnTo>
                      <a:lnTo>
                        <a:pt x="370752" y="460697"/>
                      </a:lnTo>
                      <a:lnTo>
                        <a:pt x="381719" y="460697"/>
                      </a:lnTo>
                      <a:lnTo>
                        <a:pt x="381719" y="449724"/>
                      </a:lnTo>
                      <a:lnTo>
                        <a:pt x="381719" y="312616"/>
                      </a:lnTo>
                      <a:lnTo>
                        <a:pt x="502381" y="312616"/>
                      </a:lnTo>
                      <a:lnTo>
                        <a:pt x="513347" y="312616"/>
                      </a:lnTo>
                      <a:lnTo>
                        <a:pt x="513347" y="301649"/>
                      </a:lnTo>
                      <a:lnTo>
                        <a:pt x="513347" y="10969"/>
                      </a:lnTo>
                      <a:lnTo>
                        <a:pt x="5133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72" name="Google Shape;1472;p21"/>
              <p:cNvGrpSpPr/>
              <p:nvPr/>
            </p:nvGrpSpPr>
            <p:grpSpPr>
              <a:xfrm>
                <a:off x="3014048" y="2428983"/>
                <a:ext cx="491414" cy="438760"/>
                <a:chOff x="3014048" y="2428983"/>
                <a:chExt cx="491414" cy="438760"/>
              </a:xfrm>
            </p:grpSpPr>
            <p:sp>
              <p:nvSpPr>
                <p:cNvPr id="1473" name="Google Shape;1473;p21"/>
                <p:cNvSpPr/>
                <p:nvPr/>
              </p:nvSpPr>
              <p:spPr>
                <a:xfrm>
                  <a:off x="3245497" y="2428983"/>
                  <a:ext cx="259965" cy="29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65" h="290679" extrusionOk="0">
                      <a:moveTo>
                        <a:pt x="259966" y="0"/>
                      </a:moveTo>
                      <a:lnTo>
                        <a:pt x="0" y="0"/>
                      </a:lnTo>
                      <a:lnTo>
                        <a:pt x="0" y="48263"/>
                      </a:lnTo>
                      <a:lnTo>
                        <a:pt x="16453" y="48263"/>
                      </a:lnTo>
                      <a:lnTo>
                        <a:pt x="16453" y="16453"/>
                      </a:lnTo>
                      <a:lnTo>
                        <a:pt x="243513" y="16453"/>
                      </a:lnTo>
                      <a:lnTo>
                        <a:pt x="243513" y="274227"/>
                      </a:lnTo>
                      <a:lnTo>
                        <a:pt x="140401" y="274227"/>
                      </a:lnTo>
                      <a:lnTo>
                        <a:pt x="140401" y="290680"/>
                      </a:lnTo>
                      <a:lnTo>
                        <a:pt x="259966" y="290680"/>
                      </a:lnTo>
                      <a:lnTo>
                        <a:pt x="25996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21"/>
                <p:cNvSpPr/>
                <p:nvPr/>
              </p:nvSpPr>
              <p:spPr>
                <a:xfrm>
                  <a:off x="3385898" y="2490409"/>
                  <a:ext cx="86652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52" h="15356" extrusionOk="0">
                      <a:moveTo>
                        <a:pt x="86653" y="0"/>
                      </a:moveTo>
                      <a:lnTo>
                        <a:pt x="0" y="0"/>
                      </a:lnTo>
                      <a:lnTo>
                        <a:pt x="0" y="7678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8665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21"/>
                <p:cNvSpPr/>
                <p:nvPr/>
              </p:nvSpPr>
              <p:spPr>
                <a:xfrm>
                  <a:off x="3278403" y="2461889"/>
                  <a:ext cx="194154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54" h="15356" extrusionOk="0">
                      <a:moveTo>
                        <a:pt x="194155" y="0"/>
                      </a:moveTo>
                      <a:lnTo>
                        <a:pt x="0" y="0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107495" y="15357"/>
                      </a:lnTo>
                      <a:lnTo>
                        <a:pt x="194155" y="15357"/>
                      </a:lnTo>
                      <a:lnTo>
                        <a:pt x="194155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6" name="Google Shape;1476;p21"/>
                <p:cNvSpPr/>
                <p:nvPr/>
              </p:nvSpPr>
              <p:spPr>
                <a:xfrm>
                  <a:off x="3385898" y="2517833"/>
                  <a:ext cx="87750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50" h="16453" extrusionOk="0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7" name="Google Shape;1477;p21"/>
                <p:cNvSpPr/>
                <p:nvPr/>
              </p:nvSpPr>
              <p:spPr>
                <a:xfrm>
                  <a:off x="3385898" y="2546350"/>
                  <a:ext cx="87750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50" h="16453" extrusionOk="0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21"/>
                <p:cNvSpPr/>
                <p:nvPr/>
              </p:nvSpPr>
              <p:spPr>
                <a:xfrm>
                  <a:off x="3385898" y="2574870"/>
                  <a:ext cx="52649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49" h="16453" extrusionOk="0">
                      <a:moveTo>
                        <a:pt x="526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52650" y="16453"/>
                      </a:lnTo>
                      <a:lnTo>
                        <a:pt x="526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21"/>
                <p:cNvSpPr/>
                <p:nvPr/>
              </p:nvSpPr>
              <p:spPr>
                <a:xfrm>
                  <a:off x="3014048" y="2490409"/>
                  <a:ext cx="359785" cy="37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85" h="377334" extrusionOk="0">
                      <a:moveTo>
                        <a:pt x="359786" y="0"/>
                      </a:moveTo>
                      <a:lnTo>
                        <a:pt x="300552" y="0"/>
                      </a:lnTo>
                      <a:lnTo>
                        <a:pt x="0" y="0"/>
                      </a:lnTo>
                      <a:lnTo>
                        <a:pt x="0" y="377335"/>
                      </a:lnTo>
                      <a:lnTo>
                        <a:pt x="359786" y="377335"/>
                      </a:lnTo>
                      <a:lnTo>
                        <a:pt x="359786" y="0"/>
                      </a:lnTo>
                      <a:close/>
                      <a:moveTo>
                        <a:pt x="16459" y="360882"/>
                      </a:moveTo>
                      <a:lnTo>
                        <a:pt x="16459" y="15357"/>
                      </a:lnTo>
                      <a:lnTo>
                        <a:pt x="300552" y="15357"/>
                      </a:lnTo>
                      <a:lnTo>
                        <a:pt x="343333" y="15357"/>
                      </a:lnTo>
                      <a:lnTo>
                        <a:pt x="343333" y="360882"/>
                      </a:lnTo>
                      <a:lnTo>
                        <a:pt x="16459" y="36088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21"/>
                <p:cNvSpPr/>
                <p:nvPr/>
              </p:nvSpPr>
              <p:spPr>
                <a:xfrm>
                  <a:off x="3043668" y="2522219"/>
                  <a:ext cx="302344" cy="153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44" h="153565" extrusionOk="0">
                      <a:moveTo>
                        <a:pt x="43878" y="136015"/>
                      </a:moveTo>
                      <a:lnTo>
                        <a:pt x="17550" y="136015"/>
                      </a:lnTo>
                      <a:cubicBezTo>
                        <a:pt x="20842" y="120658"/>
                        <a:pt x="31808" y="106399"/>
                        <a:pt x="46073" y="98721"/>
                      </a:cubicBezTo>
                      <a:cubicBezTo>
                        <a:pt x="55942" y="93236"/>
                        <a:pt x="62526" y="84461"/>
                        <a:pt x="64720" y="73492"/>
                      </a:cubicBezTo>
                      <a:cubicBezTo>
                        <a:pt x="66915" y="61427"/>
                        <a:pt x="75687" y="50457"/>
                        <a:pt x="86653" y="46070"/>
                      </a:cubicBezTo>
                      <a:cubicBezTo>
                        <a:pt x="93237" y="43876"/>
                        <a:pt x="99820" y="42779"/>
                        <a:pt x="106398" y="42779"/>
                      </a:cubicBezTo>
                      <a:cubicBezTo>
                        <a:pt x="117370" y="43876"/>
                        <a:pt x="127239" y="39488"/>
                        <a:pt x="136018" y="31810"/>
                      </a:cubicBezTo>
                      <a:cubicBezTo>
                        <a:pt x="145887" y="21938"/>
                        <a:pt x="159054" y="15357"/>
                        <a:pt x="173313" y="15357"/>
                      </a:cubicBezTo>
                      <a:cubicBezTo>
                        <a:pt x="193057" y="15357"/>
                        <a:pt x="210607" y="26326"/>
                        <a:pt x="219379" y="43876"/>
                      </a:cubicBezTo>
                      <a:cubicBezTo>
                        <a:pt x="224865" y="53748"/>
                        <a:pt x="233637" y="61426"/>
                        <a:pt x="244610" y="63620"/>
                      </a:cubicBezTo>
                      <a:cubicBezTo>
                        <a:pt x="250096" y="64717"/>
                        <a:pt x="255576" y="66911"/>
                        <a:pt x="261063" y="70202"/>
                      </a:cubicBezTo>
                      <a:cubicBezTo>
                        <a:pt x="283002" y="84461"/>
                        <a:pt x="291774" y="111883"/>
                        <a:pt x="281905" y="136015"/>
                      </a:cubicBezTo>
                      <a:lnTo>
                        <a:pt x="259966" y="136015"/>
                      </a:lnTo>
                      <a:lnTo>
                        <a:pt x="259966" y="152469"/>
                      </a:lnTo>
                      <a:lnTo>
                        <a:pt x="291774" y="152469"/>
                      </a:lnTo>
                      <a:lnTo>
                        <a:pt x="293968" y="148081"/>
                      </a:lnTo>
                      <a:cubicBezTo>
                        <a:pt x="311518" y="116271"/>
                        <a:pt x="300552" y="75686"/>
                        <a:pt x="269834" y="57039"/>
                      </a:cubicBezTo>
                      <a:cubicBezTo>
                        <a:pt x="263257" y="52651"/>
                        <a:pt x="255576" y="49360"/>
                        <a:pt x="247902" y="48264"/>
                      </a:cubicBezTo>
                      <a:cubicBezTo>
                        <a:pt x="242416" y="47166"/>
                        <a:pt x="236929" y="42779"/>
                        <a:pt x="233637" y="37295"/>
                      </a:cubicBezTo>
                      <a:cubicBezTo>
                        <a:pt x="222671" y="14259"/>
                        <a:pt x="198537" y="0"/>
                        <a:pt x="173313" y="0"/>
                      </a:cubicBezTo>
                      <a:cubicBezTo>
                        <a:pt x="154665" y="0"/>
                        <a:pt x="137115" y="7678"/>
                        <a:pt x="123948" y="20841"/>
                      </a:cubicBezTo>
                      <a:cubicBezTo>
                        <a:pt x="119565" y="25228"/>
                        <a:pt x="114079" y="27422"/>
                        <a:pt x="108592" y="27422"/>
                      </a:cubicBezTo>
                      <a:cubicBezTo>
                        <a:pt x="98723" y="26326"/>
                        <a:pt x="89945" y="28519"/>
                        <a:pt x="81173" y="31810"/>
                      </a:cubicBezTo>
                      <a:cubicBezTo>
                        <a:pt x="64720" y="38391"/>
                        <a:pt x="53747" y="53748"/>
                        <a:pt x="49365" y="71298"/>
                      </a:cubicBezTo>
                      <a:cubicBezTo>
                        <a:pt x="48267" y="77880"/>
                        <a:pt x="43878" y="83364"/>
                        <a:pt x="39489" y="85558"/>
                      </a:cubicBezTo>
                      <a:cubicBezTo>
                        <a:pt x="17550" y="96527"/>
                        <a:pt x="2194" y="119562"/>
                        <a:pt x="1097" y="144790"/>
                      </a:cubicBezTo>
                      <a:lnTo>
                        <a:pt x="0" y="153565"/>
                      </a:lnTo>
                      <a:lnTo>
                        <a:pt x="43878" y="153565"/>
                      </a:lnTo>
                      <a:lnTo>
                        <a:pt x="43878" y="13601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21"/>
                <p:cNvSpPr/>
                <p:nvPr/>
              </p:nvSpPr>
              <p:spPr>
                <a:xfrm>
                  <a:off x="3098513" y="2622038"/>
                  <a:ext cx="191959" cy="216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959" h="216085" extrusionOk="0">
                      <a:moveTo>
                        <a:pt x="191960" y="18647"/>
                      </a:moveTo>
                      <a:cubicBezTo>
                        <a:pt x="191960" y="8775"/>
                        <a:pt x="183182" y="0"/>
                        <a:pt x="173313" y="0"/>
                      </a:cubicBezTo>
                      <a:lnTo>
                        <a:pt x="18647" y="0"/>
                      </a:lnTo>
                      <a:cubicBezTo>
                        <a:pt x="8778" y="0"/>
                        <a:pt x="0" y="8775"/>
                        <a:pt x="0" y="18647"/>
                      </a:cubicBezTo>
                      <a:lnTo>
                        <a:pt x="0" y="197439"/>
                      </a:lnTo>
                      <a:cubicBezTo>
                        <a:pt x="0" y="207314"/>
                        <a:pt x="8778" y="216086"/>
                        <a:pt x="18647" y="216086"/>
                      </a:cubicBezTo>
                      <a:lnTo>
                        <a:pt x="173313" y="216086"/>
                      </a:lnTo>
                      <a:cubicBezTo>
                        <a:pt x="183182" y="216086"/>
                        <a:pt x="191960" y="207314"/>
                        <a:pt x="191960" y="197439"/>
                      </a:cubicBezTo>
                      <a:lnTo>
                        <a:pt x="191960" y="18647"/>
                      </a:lnTo>
                      <a:close/>
                      <a:moveTo>
                        <a:pt x="173313" y="198536"/>
                      </a:moveTo>
                      <a:lnTo>
                        <a:pt x="18647" y="198536"/>
                      </a:lnTo>
                      <a:cubicBezTo>
                        <a:pt x="17550" y="198536"/>
                        <a:pt x="16453" y="197439"/>
                        <a:pt x="16453" y="196341"/>
                      </a:cubicBezTo>
                      <a:lnTo>
                        <a:pt x="16453" y="18647"/>
                      </a:lnTo>
                      <a:cubicBezTo>
                        <a:pt x="16453" y="17550"/>
                        <a:pt x="17550" y="16453"/>
                        <a:pt x="18647" y="16453"/>
                      </a:cubicBezTo>
                      <a:lnTo>
                        <a:pt x="173313" y="16453"/>
                      </a:lnTo>
                      <a:cubicBezTo>
                        <a:pt x="174410" y="16453"/>
                        <a:pt x="175507" y="17550"/>
                        <a:pt x="175507" y="18647"/>
                      </a:cubicBezTo>
                      <a:lnTo>
                        <a:pt x="175507" y="197439"/>
                      </a:lnTo>
                      <a:cubicBezTo>
                        <a:pt x="175507" y="198536"/>
                        <a:pt x="174410" y="198536"/>
                        <a:pt x="173313" y="19853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21"/>
                <p:cNvSpPr/>
                <p:nvPr/>
              </p:nvSpPr>
              <p:spPr>
                <a:xfrm>
                  <a:off x="3128127" y="2650555"/>
                  <a:ext cx="133823" cy="7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23" h="73490" extrusionOk="0">
                      <a:moveTo>
                        <a:pt x="133823" y="52648"/>
                      </a:move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3490"/>
                      </a:lnTo>
                      <a:lnTo>
                        <a:pt x="133823" y="73490"/>
                      </a:lnTo>
                      <a:lnTo>
                        <a:pt x="133823" y="52648"/>
                      </a:lnTo>
                      <a:close/>
                      <a:moveTo>
                        <a:pt x="16453" y="16453"/>
                      </a:moveTo>
                      <a:lnTo>
                        <a:pt x="118468" y="16453"/>
                      </a:lnTo>
                      <a:lnTo>
                        <a:pt x="118468" y="57037"/>
                      </a:lnTo>
                      <a:lnTo>
                        <a:pt x="16453" y="57037"/>
                      </a:lnTo>
                      <a:lnTo>
                        <a:pt x="16453" y="1645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3" name="Google Shape;1483;p21"/>
                <p:cNvSpPr/>
                <p:nvPr/>
              </p:nvSpPr>
              <p:spPr>
                <a:xfrm>
                  <a:off x="3218071" y="2679075"/>
                  <a:ext cx="15361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1" h="15356" extrusionOk="0">
                      <a:moveTo>
                        <a:pt x="7681" y="15357"/>
                      </a:moveTo>
                      <a:cubicBezTo>
                        <a:pt x="11923" y="15357"/>
                        <a:pt x="15362" y="11917"/>
                        <a:pt x="15362" y="7676"/>
                      </a:cubicBezTo>
                      <a:cubicBezTo>
                        <a:pt x="15362" y="3438"/>
                        <a:pt x="11923" y="0"/>
                        <a:pt x="7681" y="0"/>
                      </a:cubicBezTo>
                      <a:cubicBezTo>
                        <a:pt x="3439" y="0"/>
                        <a:pt x="0" y="3438"/>
                        <a:pt x="0" y="7676"/>
                      </a:cubicBezTo>
                      <a:cubicBezTo>
                        <a:pt x="0" y="11917"/>
                        <a:pt x="3439" y="15357"/>
                        <a:pt x="7681" y="1535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4" name="Google Shape;1484;p21"/>
                <p:cNvSpPr/>
                <p:nvPr/>
              </p:nvSpPr>
              <p:spPr>
                <a:xfrm>
                  <a:off x="3128127" y="2736115"/>
                  <a:ext cx="133823" cy="72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23" h="72394" extrusionOk="0">
                      <a:moveTo>
                        <a:pt x="0" y="72395"/>
                      </a:moveTo>
                      <a:lnTo>
                        <a:pt x="133823" y="72395"/>
                      </a:ln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2395"/>
                      </a:lnTo>
                      <a:close/>
                      <a:moveTo>
                        <a:pt x="16453" y="15355"/>
                      </a:moveTo>
                      <a:lnTo>
                        <a:pt x="118468" y="15355"/>
                      </a:lnTo>
                      <a:lnTo>
                        <a:pt x="118468" y="55942"/>
                      </a:lnTo>
                      <a:lnTo>
                        <a:pt x="16453" y="55942"/>
                      </a:lnTo>
                      <a:lnTo>
                        <a:pt x="16453" y="1535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5" name="Google Shape;1485;p21"/>
                <p:cNvSpPr/>
                <p:nvPr/>
              </p:nvSpPr>
              <p:spPr>
                <a:xfrm>
                  <a:off x="3218071" y="2764632"/>
                  <a:ext cx="15361" cy="1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1" h="15355" extrusionOk="0">
                      <a:moveTo>
                        <a:pt x="7681" y="15356"/>
                      </a:moveTo>
                      <a:cubicBezTo>
                        <a:pt x="11923" y="15356"/>
                        <a:pt x="15362" y="11923"/>
                        <a:pt x="15362" y="7681"/>
                      </a:cubicBezTo>
                      <a:cubicBezTo>
                        <a:pt x="15362" y="3439"/>
                        <a:pt x="11923" y="0"/>
                        <a:pt x="7681" y="0"/>
                      </a:cubicBezTo>
                      <a:cubicBezTo>
                        <a:pt x="3439" y="0"/>
                        <a:pt x="0" y="3439"/>
                        <a:pt x="0" y="7681"/>
                      </a:cubicBezTo>
                      <a:cubicBezTo>
                        <a:pt x="0" y="11923"/>
                        <a:pt x="3439" y="15356"/>
                        <a:pt x="7681" y="1535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6" name="Google Shape;1486;p21"/>
                <p:cNvSpPr/>
                <p:nvPr/>
              </p:nvSpPr>
              <p:spPr>
                <a:xfrm>
                  <a:off x="3414421" y="2656039"/>
                  <a:ext cx="39482" cy="3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2" h="35100" extrusionOk="0">
                      <a:moveTo>
                        <a:pt x="9869" y="0"/>
                      </a:moveTo>
                      <a:lnTo>
                        <a:pt x="0" y="17550"/>
                      </a:lnTo>
                      <a:lnTo>
                        <a:pt x="9869" y="35100"/>
                      </a:lnTo>
                      <a:lnTo>
                        <a:pt x="29614" y="35100"/>
                      </a:lnTo>
                      <a:lnTo>
                        <a:pt x="39483" y="17550"/>
                      </a:lnTo>
                      <a:lnTo>
                        <a:pt x="29614" y="0"/>
                      </a:lnTo>
                      <a:lnTo>
                        <a:pt x="986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21"/>
                <p:cNvSpPr/>
                <p:nvPr/>
              </p:nvSpPr>
              <p:spPr>
                <a:xfrm>
                  <a:off x="3439645" y="2605584"/>
                  <a:ext cx="37294" cy="37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94" h="37294" extrusionOk="0">
                      <a:moveTo>
                        <a:pt x="18647" y="0"/>
                      </a:moveTo>
                      <a:cubicBezTo>
                        <a:pt x="8772" y="0"/>
                        <a:pt x="0" y="8775"/>
                        <a:pt x="0" y="18647"/>
                      </a:cubicBezTo>
                      <a:cubicBezTo>
                        <a:pt x="0" y="28519"/>
                        <a:pt x="8772" y="37294"/>
                        <a:pt x="18647" y="37294"/>
                      </a:cubicBezTo>
                      <a:cubicBezTo>
                        <a:pt x="28517" y="37294"/>
                        <a:pt x="37295" y="28519"/>
                        <a:pt x="37295" y="18647"/>
                      </a:cubicBezTo>
                      <a:cubicBezTo>
                        <a:pt x="37295" y="8775"/>
                        <a:pt x="28517" y="0"/>
                        <a:pt x="18647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21"/>
                <p:cNvSpPr/>
                <p:nvPr/>
              </p:nvSpPr>
              <p:spPr>
                <a:xfrm>
                  <a:off x="3385898" y="2607777"/>
                  <a:ext cx="39489" cy="36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9" h="36197" extrusionOk="0">
                      <a:moveTo>
                        <a:pt x="19744" y="0"/>
                      </a:moveTo>
                      <a:lnTo>
                        <a:pt x="0" y="36197"/>
                      </a:lnTo>
                      <a:lnTo>
                        <a:pt x="39489" y="36197"/>
                      </a:lnTo>
                      <a:lnTo>
                        <a:pt x="1974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89" name="Google Shape;1489;p21"/>
            <p:cNvSpPr txBox="1"/>
            <p:nvPr/>
          </p:nvSpPr>
          <p:spPr>
            <a:xfrm>
              <a:off x="2604733" y="2848002"/>
              <a:ext cx="1528261" cy="3989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 Catalog</a:t>
              </a:r>
              <a:endParaRPr/>
            </a:p>
          </p:txBody>
        </p:sp>
      </p:grpSp>
      <p:grpSp>
        <p:nvGrpSpPr>
          <p:cNvPr id="1490" name="Google Shape;1490;p21"/>
          <p:cNvGrpSpPr/>
          <p:nvPr/>
        </p:nvGrpSpPr>
        <p:grpSpPr>
          <a:xfrm>
            <a:off x="7986182" y="2039712"/>
            <a:ext cx="658297" cy="647973"/>
            <a:chOff x="5993246" y="5346922"/>
            <a:chExt cx="1166947" cy="1148645"/>
          </a:xfrm>
        </p:grpSpPr>
        <p:grpSp>
          <p:nvGrpSpPr>
            <p:cNvPr id="1491" name="Google Shape;1491;p21"/>
            <p:cNvGrpSpPr/>
            <p:nvPr/>
          </p:nvGrpSpPr>
          <p:grpSpPr>
            <a:xfrm>
              <a:off x="6387966" y="5346922"/>
              <a:ext cx="513347" cy="454802"/>
              <a:chOff x="6387966" y="5346922"/>
              <a:chExt cx="513347" cy="454802"/>
            </a:xfrm>
          </p:grpSpPr>
          <p:sp>
            <p:nvSpPr>
              <p:cNvPr id="1492" name="Google Shape;1492;p21"/>
              <p:cNvSpPr/>
              <p:nvPr/>
            </p:nvSpPr>
            <p:spPr>
              <a:xfrm>
                <a:off x="6394075" y="5512535"/>
                <a:ext cx="501142" cy="283669"/>
              </a:xfrm>
              <a:custGeom>
                <a:avLst/>
                <a:gdLst/>
                <a:ahLst/>
                <a:cxnLst/>
                <a:rect l="l" t="t" r="r" b="b"/>
                <a:pathLst>
                  <a:path w="501142" h="283669" extrusionOk="0">
                    <a:moveTo>
                      <a:pt x="495046" y="283073"/>
                    </a:moveTo>
                    <a:cubicBezTo>
                      <a:pt x="486127" y="283124"/>
                      <a:pt x="477464" y="280057"/>
                      <a:pt x="470598" y="274397"/>
                    </a:cubicBezTo>
                    <a:cubicBezTo>
                      <a:pt x="467005" y="271830"/>
                      <a:pt x="466170" y="271092"/>
                      <a:pt x="462769" y="271092"/>
                    </a:cubicBezTo>
                    <a:cubicBezTo>
                      <a:pt x="459305" y="271092"/>
                      <a:pt x="458471" y="271830"/>
                      <a:pt x="455069" y="274397"/>
                    </a:cubicBezTo>
                    <a:cubicBezTo>
                      <a:pt x="448075" y="280166"/>
                      <a:pt x="439220" y="283323"/>
                      <a:pt x="430172" y="283323"/>
                    </a:cubicBezTo>
                    <a:cubicBezTo>
                      <a:pt x="421124" y="283323"/>
                      <a:pt x="412333" y="280166"/>
                      <a:pt x="405275" y="274397"/>
                    </a:cubicBezTo>
                    <a:cubicBezTo>
                      <a:pt x="401874" y="271830"/>
                      <a:pt x="400912" y="271092"/>
                      <a:pt x="397575" y="271092"/>
                    </a:cubicBezTo>
                    <a:cubicBezTo>
                      <a:pt x="394302" y="271092"/>
                      <a:pt x="393339" y="271830"/>
                      <a:pt x="389874" y="274397"/>
                    </a:cubicBezTo>
                    <a:cubicBezTo>
                      <a:pt x="383008" y="280089"/>
                      <a:pt x="374410" y="283240"/>
                      <a:pt x="365426" y="283316"/>
                    </a:cubicBezTo>
                    <a:cubicBezTo>
                      <a:pt x="356507" y="283323"/>
                      <a:pt x="347844" y="280159"/>
                      <a:pt x="341042" y="274397"/>
                    </a:cubicBezTo>
                    <a:cubicBezTo>
                      <a:pt x="337577" y="271830"/>
                      <a:pt x="336615" y="271092"/>
                      <a:pt x="333214" y="271092"/>
                    </a:cubicBezTo>
                    <a:cubicBezTo>
                      <a:pt x="329748" y="271092"/>
                      <a:pt x="328914" y="271830"/>
                      <a:pt x="325514" y="274397"/>
                    </a:cubicBezTo>
                    <a:cubicBezTo>
                      <a:pt x="318455" y="280378"/>
                      <a:pt x="309472" y="283670"/>
                      <a:pt x="300231" y="283670"/>
                    </a:cubicBezTo>
                    <a:cubicBezTo>
                      <a:pt x="290991" y="283670"/>
                      <a:pt x="282072" y="280378"/>
                      <a:pt x="275013" y="274397"/>
                    </a:cubicBezTo>
                    <a:cubicBezTo>
                      <a:pt x="271484" y="271830"/>
                      <a:pt x="270585" y="271092"/>
                      <a:pt x="267184" y="271092"/>
                    </a:cubicBezTo>
                    <a:cubicBezTo>
                      <a:pt x="263784" y="271092"/>
                      <a:pt x="262885" y="271830"/>
                      <a:pt x="259484" y="274397"/>
                    </a:cubicBezTo>
                    <a:cubicBezTo>
                      <a:pt x="252490" y="280166"/>
                      <a:pt x="243699" y="283323"/>
                      <a:pt x="234587" y="283323"/>
                    </a:cubicBezTo>
                    <a:cubicBezTo>
                      <a:pt x="225539" y="283323"/>
                      <a:pt x="216748" y="280166"/>
                      <a:pt x="209754" y="274397"/>
                    </a:cubicBezTo>
                    <a:cubicBezTo>
                      <a:pt x="206288" y="271830"/>
                      <a:pt x="205326" y="271092"/>
                      <a:pt x="202053" y="271092"/>
                    </a:cubicBezTo>
                    <a:cubicBezTo>
                      <a:pt x="198717" y="271092"/>
                      <a:pt x="197754" y="271830"/>
                      <a:pt x="194353" y="274397"/>
                    </a:cubicBezTo>
                    <a:cubicBezTo>
                      <a:pt x="187487" y="280089"/>
                      <a:pt x="178824" y="283240"/>
                      <a:pt x="169905" y="283316"/>
                    </a:cubicBezTo>
                    <a:cubicBezTo>
                      <a:pt x="160922" y="283304"/>
                      <a:pt x="152323" y="280140"/>
                      <a:pt x="145457" y="274397"/>
                    </a:cubicBezTo>
                    <a:cubicBezTo>
                      <a:pt x="142056" y="271830"/>
                      <a:pt x="141029" y="271092"/>
                      <a:pt x="137628" y="271092"/>
                    </a:cubicBezTo>
                    <a:cubicBezTo>
                      <a:pt x="134227" y="271092"/>
                      <a:pt x="133329" y="271830"/>
                      <a:pt x="129928" y="274397"/>
                    </a:cubicBezTo>
                    <a:cubicBezTo>
                      <a:pt x="123062" y="280140"/>
                      <a:pt x="114399" y="283304"/>
                      <a:pt x="105480" y="283316"/>
                    </a:cubicBezTo>
                    <a:cubicBezTo>
                      <a:pt x="95983" y="283733"/>
                      <a:pt x="86679" y="280551"/>
                      <a:pt x="79428" y="274397"/>
                    </a:cubicBezTo>
                    <a:cubicBezTo>
                      <a:pt x="75898" y="271830"/>
                      <a:pt x="75064" y="271092"/>
                      <a:pt x="71599" y="271092"/>
                    </a:cubicBezTo>
                    <a:cubicBezTo>
                      <a:pt x="68198" y="271092"/>
                      <a:pt x="67235" y="271586"/>
                      <a:pt x="63578" y="274397"/>
                    </a:cubicBezTo>
                    <a:cubicBezTo>
                      <a:pt x="56712" y="280140"/>
                      <a:pt x="48049" y="283304"/>
                      <a:pt x="39130" y="283316"/>
                    </a:cubicBezTo>
                    <a:cubicBezTo>
                      <a:pt x="30146" y="283291"/>
                      <a:pt x="21522" y="280134"/>
                      <a:pt x="14669" y="274397"/>
                    </a:cubicBezTo>
                    <a:cubicBezTo>
                      <a:pt x="11249" y="271830"/>
                      <a:pt x="10389" y="271092"/>
                      <a:pt x="6969" y="271092"/>
                    </a:cubicBezTo>
                    <a:lnTo>
                      <a:pt x="0" y="271092"/>
                    </a:lnTo>
                    <a:lnTo>
                      <a:pt x="0" y="209985"/>
                    </a:lnTo>
                    <a:lnTo>
                      <a:pt x="6115" y="209985"/>
                    </a:lnTo>
                    <a:cubicBezTo>
                      <a:pt x="15054" y="209998"/>
                      <a:pt x="23729" y="213155"/>
                      <a:pt x="30531" y="218904"/>
                    </a:cubicBezTo>
                    <a:cubicBezTo>
                      <a:pt x="31558" y="219989"/>
                      <a:pt x="32777" y="220842"/>
                      <a:pt x="34125" y="221413"/>
                    </a:cubicBezTo>
                    <a:cubicBezTo>
                      <a:pt x="35472" y="221984"/>
                      <a:pt x="36948" y="222254"/>
                      <a:pt x="38360" y="222202"/>
                    </a:cubicBezTo>
                    <a:cubicBezTo>
                      <a:pt x="39835" y="222241"/>
                      <a:pt x="41247" y="221978"/>
                      <a:pt x="42595" y="221432"/>
                    </a:cubicBezTo>
                    <a:cubicBezTo>
                      <a:pt x="43878" y="220887"/>
                      <a:pt x="45097" y="220066"/>
                      <a:pt x="46060" y="219026"/>
                    </a:cubicBezTo>
                    <a:cubicBezTo>
                      <a:pt x="52862" y="213187"/>
                      <a:pt x="61589" y="209978"/>
                      <a:pt x="70508" y="209985"/>
                    </a:cubicBezTo>
                    <a:cubicBezTo>
                      <a:pt x="79492" y="209978"/>
                      <a:pt x="88154" y="213136"/>
                      <a:pt x="94956" y="218904"/>
                    </a:cubicBezTo>
                    <a:cubicBezTo>
                      <a:pt x="98485" y="221593"/>
                      <a:pt x="99384" y="222202"/>
                      <a:pt x="102785" y="222202"/>
                    </a:cubicBezTo>
                    <a:cubicBezTo>
                      <a:pt x="106186" y="222202"/>
                      <a:pt x="107084" y="221593"/>
                      <a:pt x="110485" y="219026"/>
                    </a:cubicBezTo>
                    <a:cubicBezTo>
                      <a:pt x="111961" y="217884"/>
                      <a:pt x="113437" y="216825"/>
                      <a:pt x="115041" y="215850"/>
                    </a:cubicBezTo>
                    <a:lnTo>
                      <a:pt x="115041" y="189451"/>
                    </a:lnTo>
                    <a:lnTo>
                      <a:pt x="0" y="189451"/>
                    </a:lnTo>
                    <a:lnTo>
                      <a:pt x="0" y="128337"/>
                    </a:lnTo>
                    <a:lnTo>
                      <a:pt x="16260" y="128337"/>
                    </a:lnTo>
                    <a:cubicBezTo>
                      <a:pt x="91684" y="128337"/>
                      <a:pt x="116132" y="43513"/>
                      <a:pt x="116132" y="14175"/>
                    </a:cubicBezTo>
                    <a:lnTo>
                      <a:pt x="116132" y="0"/>
                    </a:lnTo>
                    <a:lnTo>
                      <a:pt x="144623" y="0"/>
                    </a:lnTo>
                    <a:lnTo>
                      <a:pt x="144623" y="14175"/>
                    </a:lnTo>
                    <a:cubicBezTo>
                      <a:pt x="145072" y="38379"/>
                      <a:pt x="152130" y="61999"/>
                      <a:pt x="165028" y="82501"/>
                    </a:cubicBezTo>
                    <a:cubicBezTo>
                      <a:pt x="174461" y="96817"/>
                      <a:pt x="187487" y="108400"/>
                      <a:pt x="202824" y="116081"/>
                    </a:cubicBezTo>
                    <a:cubicBezTo>
                      <a:pt x="218159" y="123762"/>
                      <a:pt x="235293" y="127272"/>
                      <a:pt x="252426" y="126258"/>
                    </a:cubicBezTo>
                    <a:cubicBezTo>
                      <a:pt x="269430" y="127073"/>
                      <a:pt x="286435" y="123248"/>
                      <a:pt x="301451" y="115202"/>
                    </a:cubicBezTo>
                    <a:cubicBezTo>
                      <a:pt x="316530" y="107155"/>
                      <a:pt x="329171" y="95181"/>
                      <a:pt x="337962" y="80544"/>
                    </a:cubicBezTo>
                    <a:cubicBezTo>
                      <a:pt x="350090" y="60472"/>
                      <a:pt x="356891" y="37622"/>
                      <a:pt x="357726" y="14175"/>
                    </a:cubicBezTo>
                    <a:lnTo>
                      <a:pt x="357726" y="0"/>
                    </a:lnTo>
                    <a:lnTo>
                      <a:pt x="386345" y="0"/>
                    </a:lnTo>
                    <a:lnTo>
                      <a:pt x="386345" y="14175"/>
                    </a:lnTo>
                    <a:cubicBezTo>
                      <a:pt x="386345" y="43513"/>
                      <a:pt x="410793" y="128337"/>
                      <a:pt x="486062" y="128337"/>
                    </a:cubicBezTo>
                    <a:lnTo>
                      <a:pt x="501143" y="128337"/>
                    </a:lnTo>
                    <a:lnTo>
                      <a:pt x="501143" y="189451"/>
                    </a:lnTo>
                    <a:lnTo>
                      <a:pt x="387115" y="189451"/>
                    </a:lnTo>
                    <a:lnTo>
                      <a:pt x="387115" y="211082"/>
                    </a:lnTo>
                    <a:cubicBezTo>
                      <a:pt x="390388" y="210190"/>
                      <a:pt x="393788" y="209741"/>
                      <a:pt x="397254" y="209734"/>
                    </a:cubicBezTo>
                    <a:cubicBezTo>
                      <a:pt x="406173" y="209734"/>
                      <a:pt x="414900" y="212943"/>
                      <a:pt x="421702" y="218782"/>
                    </a:cubicBezTo>
                    <a:cubicBezTo>
                      <a:pt x="422664" y="219822"/>
                      <a:pt x="423884" y="220637"/>
                      <a:pt x="425167" y="221189"/>
                    </a:cubicBezTo>
                    <a:cubicBezTo>
                      <a:pt x="426515" y="221734"/>
                      <a:pt x="427926" y="221997"/>
                      <a:pt x="429402" y="221959"/>
                    </a:cubicBezTo>
                    <a:cubicBezTo>
                      <a:pt x="430814" y="222016"/>
                      <a:pt x="432226" y="221760"/>
                      <a:pt x="433573" y="221208"/>
                    </a:cubicBezTo>
                    <a:cubicBezTo>
                      <a:pt x="434920" y="220662"/>
                      <a:pt x="436076" y="219834"/>
                      <a:pt x="437102" y="218782"/>
                    </a:cubicBezTo>
                    <a:cubicBezTo>
                      <a:pt x="444097" y="212969"/>
                      <a:pt x="452888" y="209780"/>
                      <a:pt x="461935" y="209780"/>
                    </a:cubicBezTo>
                    <a:cubicBezTo>
                      <a:pt x="471047" y="209780"/>
                      <a:pt x="479838" y="212969"/>
                      <a:pt x="486832" y="218782"/>
                    </a:cubicBezTo>
                    <a:cubicBezTo>
                      <a:pt x="490362" y="221471"/>
                      <a:pt x="491196" y="222081"/>
                      <a:pt x="494662" y="222081"/>
                    </a:cubicBezTo>
                    <a:lnTo>
                      <a:pt x="500757" y="222081"/>
                    </a:lnTo>
                    <a:lnTo>
                      <a:pt x="500757" y="283194"/>
                    </a:lnTo>
                    <a:lnTo>
                      <a:pt x="495046" y="2830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3" name="Google Shape;1493;p21"/>
              <p:cNvSpPr/>
              <p:nvPr/>
            </p:nvSpPr>
            <p:spPr>
              <a:xfrm>
                <a:off x="6387966" y="5506182"/>
                <a:ext cx="513347" cy="295542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295542" extrusionOk="0">
                    <a:moveTo>
                      <a:pt x="387064" y="12462"/>
                    </a:moveTo>
                    <a:lnTo>
                      <a:pt x="387064" y="20534"/>
                    </a:lnTo>
                    <a:cubicBezTo>
                      <a:pt x="387064" y="51335"/>
                      <a:pt x="413116" y="140798"/>
                      <a:pt x="492941" y="140798"/>
                    </a:cubicBezTo>
                    <a:lnTo>
                      <a:pt x="501155" y="140798"/>
                    </a:lnTo>
                    <a:lnTo>
                      <a:pt x="501155" y="189688"/>
                    </a:lnTo>
                    <a:lnTo>
                      <a:pt x="387064" y="189688"/>
                    </a:lnTo>
                    <a:lnTo>
                      <a:pt x="387064" y="226361"/>
                    </a:lnTo>
                    <a:cubicBezTo>
                      <a:pt x="392005" y="223454"/>
                      <a:pt x="397652" y="222010"/>
                      <a:pt x="403363" y="222202"/>
                    </a:cubicBezTo>
                    <a:cubicBezTo>
                      <a:pt x="411127" y="222151"/>
                      <a:pt x="418635" y="224929"/>
                      <a:pt x="424474" y="230024"/>
                    </a:cubicBezTo>
                    <a:cubicBezTo>
                      <a:pt x="427618" y="232867"/>
                      <a:pt x="431661" y="234446"/>
                      <a:pt x="435896" y="234446"/>
                    </a:cubicBezTo>
                    <a:cubicBezTo>
                      <a:pt x="440131" y="234446"/>
                      <a:pt x="444238" y="232867"/>
                      <a:pt x="447318" y="230024"/>
                    </a:cubicBezTo>
                    <a:cubicBezTo>
                      <a:pt x="453222" y="224929"/>
                      <a:pt x="460730" y="222151"/>
                      <a:pt x="468494" y="222202"/>
                    </a:cubicBezTo>
                    <a:cubicBezTo>
                      <a:pt x="476322" y="222151"/>
                      <a:pt x="483830" y="224929"/>
                      <a:pt x="489733" y="230024"/>
                    </a:cubicBezTo>
                    <a:cubicBezTo>
                      <a:pt x="492814" y="232899"/>
                      <a:pt x="496920" y="234478"/>
                      <a:pt x="501155" y="234427"/>
                    </a:cubicBezTo>
                    <a:lnTo>
                      <a:pt x="501155" y="283316"/>
                    </a:lnTo>
                    <a:cubicBezTo>
                      <a:pt x="493391" y="283426"/>
                      <a:pt x="485819" y="280686"/>
                      <a:pt x="479980" y="275616"/>
                    </a:cubicBezTo>
                    <a:cubicBezTo>
                      <a:pt x="476899" y="272658"/>
                      <a:pt x="472793" y="271028"/>
                      <a:pt x="468494" y="271092"/>
                    </a:cubicBezTo>
                    <a:cubicBezTo>
                      <a:pt x="464258" y="271034"/>
                      <a:pt x="460152" y="272665"/>
                      <a:pt x="457136" y="275616"/>
                    </a:cubicBezTo>
                    <a:cubicBezTo>
                      <a:pt x="451169" y="280602"/>
                      <a:pt x="443661" y="283329"/>
                      <a:pt x="435896" y="283329"/>
                    </a:cubicBezTo>
                    <a:cubicBezTo>
                      <a:pt x="428132" y="283329"/>
                      <a:pt x="420624" y="280602"/>
                      <a:pt x="414721" y="275616"/>
                    </a:cubicBezTo>
                    <a:cubicBezTo>
                      <a:pt x="411641" y="272665"/>
                      <a:pt x="407598" y="271034"/>
                      <a:pt x="403363" y="271092"/>
                    </a:cubicBezTo>
                    <a:cubicBezTo>
                      <a:pt x="399063" y="271028"/>
                      <a:pt x="394957" y="272658"/>
                      <a:pt x="391876" y="275616"/>
                    </a:cubicBezTo>
                    <a:cubicBezTo>
                      <a:pt x="385909" y="280589"/>
                      <a:pt x="378465" y="283316"/>
                      <a:pt x="370701" y="283316"/>
                    </a:cubicBezTo>
                    <a:cubicBezTo>
                      <a:pt x="363000" y="283316"/>
                      <a:pt x="355493" y="280589"/>
                      <a:pt x="349589" y="275616"/>
                    </a:cubicBezTo>
                    <a:cubicBezTo>
                      <a:pt x="346445" y="272722"/>
                      <a:pt x="342403" y="271112"/>
                      <a:pt x="338167" y="271112"/>
                    </a:cubicBezTo>
                    <a:cubicBezTo>
                      <a:pt x="333868" y="271112"/>
                      <a:pt x="329826" y="272722"/>
                      <a:pt x="326682" y="275616"/>
                    </a:cubicBezTo>
                    <a:cubicBezTo>
                      <a:pt x="320842" y="280666"/>
                      <a:pt x="313334" y="283400"/>
                      <a:pt x="305570" y="283316"/>
                    </a:cubicBezTo>
                    <a:cubicBezTo>
                      <a:pt x="297806" y="283400"/>
                      <a:pt x="290234" y="280666"/>
                      <a:pt x="284266" y="275616"/>
                    </a:cubicBezTo>
                    <a:cubicBezTo>
                      <a:pt x="281250" y="272703"/>
                      <a:pt x="277143" y="271073"/>
                      <a:pt x="272908" y="271073"/>
                    </a:cubicBezTo>
                    <a:cubicBezTo>
                      <a:pt x="268673" y="271073"/>
                      <a:pt x="264631" y="272703"/>
                      <a:pt x="261551" y="275616"/>
                    </a:cubicBezTo>
                    <a:cubicBezTo>
                      <a:pt x="255647" y="280666"/>
                      <a:pt x="248075" y="283400"/>
                      <a:pt x="240310" y="283316"/>
                    </a:cubicBezTo>
                    <a:cubicBezTo>
                      <a:pt x="232546" y="283400"/>
                      <a:pt x="225038" y="280666"/>
                      <a:pt x="219135" y="275616"/>
                    </a:cubicBezTo>
                    <a:cubicBezTo>
                      <a:pt x="216120" y="272665"/>
                      <a:pt x="212013" y="271034"/>
                      <a:pt x="207777" y="271092"/>
                    </a:cubicBezTo>
                    <a:cubicBezTo>
                      <a:pt x="203478" y="271028"/>
                      <a:pt x="199371" y="272658"/>
                      <a:pt x="196291" y="275616"/>
                    </a:cubicBezTo>
                    <a:cubicBezTo>
                      <a:pt x="190388" y="280589"/>
                      <a:pt x="182880" y="283316"/>
                      <a:pt x="175180" y="283316"/>
                    </a:cubicBezTo>
                    <a:cubicBezTo>
                      <a:pt x="167416" y="283316"/>
                      <a:pt x="159908" y="280589"/>
                      <a:pt x="154004" y="275616"/>
                    </a:cubicBezTo>
                    <a:cubicBezTo>
                      <a:pt x="150924" y="272722"/>
                      <a:pt x="146817" y="271112"/>
                      <a:pt x="142582" y="271112"/>
                    </a:cubicBezTo>
                    <a:cubicBezTo>
                      <a:pt x="138347" y="271112"/>
                      <a:pt x="134240" y="272722"/>
                      <a:pt x="131160" y="275616"/>
                    </a:cubicBezTo>
                    <a:cubicBezTo>
                      <a:pt x="125257" y="280589"/>
                      <a:pt x="117749" y="283316"/>
                      <a:pt x="109985" y="283316"/>
                    </a:cubicBezTo>
                    <a:cubicBezTo>
                      <a:pt x="102284" y="283316"/>
                      <a:pt x="94777" y="280589"/>
                      <a:pt x="88873" y="275616"/>
                    </a:cubicBezTo>
                    <a:cubicBezTo>
                      <a:pt x="85793" y="272658"/>
                      <a:pt x="81622" y="271028"/>
                      <a:pt x="77387" y="271092"/>
                    </a:cubicBezTo>
                    <a:cubicBezTo>
                      <a:pt x="73152" y="271034"/>
                      <a:pt x="69045" y="272665"/>
                      <a:pt x="66029" y="275616"/>
                    </a:cubicBezTo>
                    <a:cubicBezTo>
                      <a:pt x="60126" y="280647"/>
                      <a:pt x="52618" y="283381"/>
                      <a:pt x="44854" y="283316"/>
                    </a:cubicBezTo>
                    <a:cubicBezTo>
                      <a:pt x="37090" y="283400"/>
                      <a:pt x="29517" y="280666"/>
                      <a:pt x="23588" y="275616"/>
                    </a:cubicBezTo>
                    <a:cubicBezTo>
                      <a:pt x="20547" y="272665"/>
                      <a:pt x="16459" y="271034"/>
                      <a:pt x="12224" y="271092"/>
                    </a:cubicBezTo>
                    <a:lnTo>
                      <a:pt x="12224" y="222202"/>
                    </a:lnTo>
                    <a:cubicBezTo>
                      <a:pt x="19995" y="222125"/>
                      <a:pt x="27516" y="224910"/>
                      <a:pt x="33368" y="230024"/>
                    </a:cubicBezTo>
                    <a:cubicBezTo>
                      <a:pt x="36512" y="232867"/>
                      <a:pt x="40554" y="234446"/>
                      <a:pt x="44789" y="234446"/>
                    </a:cubicBezTo>
                    <a:cubicBezTo>
                      <a:pt x="49025" y="234446"/>
                      <a:pt x="53067" y="232867"/>
                      <a:pt x="56212" y="230024"/>
                    </a:cubicBezTo>
                    <a:cubicBezTo>
                      <a:pt x="62115" y="224929"/>
                      <a:pt x="69623" y="222151"/>
                      <a:pt x="77387" y="222202"/>
                    </a:cubicBezTo>
                    <a:cubicBezTo>
                      <a:pt x="85152" y="222151"/>
                      <a:pt x="92723" y="224929"/>
                      <a:pt x="98627" y="230024"/>
                    </a:cubicBezTo>
                    <a:cubicBezTo>
                      <a:pt x="101707" y="232925"/>
                      <a:pt x="105814" y="234503"/>
                      <a:pt x="109985" y="234427"/>
                    </a:cubicBezTo>
                    <a:cubicBezTo>
                      <a:pt x="114220" y="234478"/>
                      <a:pt x="118262" y="232899"/>
                      <a:pt x="121342" y="230024"/>
                    </a:cubicBezTo>
                    <a:cubicBezTo>
                      <a:pt x="123524" y="228286"/>
                      <a:pt x="125834" y="226765"/>
                      <a:pt x="128337" y="225500"/>
                    </a:cubicBezTo>
                    <a:lnTo>
                      <a:pt x="128337" y="189688"/>
                    </a:lnTo>
                    <a:lnTo>
                      <a:pt x="12224" y="189688"/>
                    </a:lnTo>
                    <a:lnTo>
                      <a:pt x="12224" y="140798"/>
                    </a:lnTo>
                    <a:lnTo>
                      <a:pt x="22369" y="140798"/>
                    </a:lnTo>
                    <a:cubicBezTo>
                      <a:pt x="102284" y="140798"/>
                      <a:pt x="128337" y="51335"/>
                      <a:pt x="128337" y="20534"/>
                    </a:cubicBezTo>
                    <a:lnTo>
                      <a:pt x="128337" y="12462"/>
                    </a:lnTo>
                    <a:lnTo>
                      <a:pt x="144572" y="12462"/>
                    </a:lnTo>
                    <a:lnTo>
                      <a:pt x="144572" y="20534"/>
                    </a:lnTo>
                    <a:cubicBezTo>
                      <a:pt x="145213" y="45957"/>
                      <a:pt x="152721" y="70739"/>
                      <a:pt x="166196" y="92274"/>
                    </a:cubicBezTo>
                    <a:cubicBezTo>
                      <a:pt x="176207" y="107456"/>
                      <a:pt x="190003" y="119745"/>
                      <a:pt x="206237" y="127894"/>
                    </a:cubicBezTo>
                    <a:cubicBezTo>
                      <a:pt x="222536" y="136050"/>
                      <a:pt x="240632" y="139784"/>
                      <a:pt x="258727" y="138726"/>
                    </a:cubicBezTo>
                    <a:cubicBezTo>
                      <a:pt x="276951" y="139643"/>
                      <a:pt x="295111" y="135581"/>
                      <a:pt x="311217" y="126970"/>
                    </a:cubicBezTo>
                    <a:cubicBezTo>
                      <a:pt x="327259" y="118352"/>
                      <a:pt x="340734" y="105512"/>
                      <a:pt x="350039" y="89836"/>
                    </a:cubicBezTo>
                    <a:cubicBezTo>
                      <a:pt x="362744" y="68795"/>
                      <a:pt x="369867" y="44854"/>
                      <a:pt x="370701" y="20284"/>
                    </a:cubicBezTo>
                    <a:lnTo>
                      <a:pt x="370701" y="12218"/>
                    </a:lnTo>
                    <a:lnTo>
                      <a:pt x="387064" y="12218"/>
                    </a:lnTo>
                    <a:moveTo>
                      <a:pt x="399320" y="0"/>
                    </a:moveTo>
                    <a:lnTo>
                      <a:pt x="358509" y="0"/>
                    </a:lnTo>
                    <a:lnTo>
                      <a:pt x="358509" y="20284"/>
                    </a:lnTo>
                    <a:cubicBezTo>
                      <a:pt x="357611" y="42588"/>
                      <a:pt x="351129" y="64316"/>
                      <a:pt x="339644" y="83477"/>
                    </a:cubicBezTo>
                    <a:cubicBezTo>
                      <a:pt x="331430" y="97343"/>
                      <a:pt x="319495" y="108669"/>
                      <a:pt x="305185" y="116215"/>
                    </a:cubicBezTo>
                    <a:cubicBezTo>
                      <a:pt x="290939" y="123755"/>
                      <a:pt x="274833" y="127233"/>
                      <a:pt x="258727" y="126258"/>
                    </a:cubicBezTo>
                    <a:cubicBezTo>
                      <a:pt x="242621" y="127362"/>
                      <a:pt x="226515" y="124140"/>
                      <a:pt x="212013" y="116921"/>
                    </a:cubicBezTo>
                    <a:cubicBezTo>
                      <a:pt x="197575" y="109696"/>
                      <a:pt x="185318" y="98742"/>
                      <a:pt x="176463" y="85190"/>
                    </a:cubicBezTo>
                    <a:cubicBezTo>
                      <a:pt x="164143" y="65708"/>
                      <a:pt x="157341" y="43224"/>
                      <a:pt x="156828" y="20162"/>
                    </a:cubicBezTo>
                    <a:lnTo>
                      <a:pt x="156828" y="244"/>
                    </a:lnTo>
                    <a:lnTo>
                      <a:pt x="116145" y="244"/>
                    </a:lnTo>
                    <a:lnTo>
                      <a:pt x="116145" y="20534"/>
                    </a:lnTo>
                    <a:cubicBezTo>
                      <a:pt x="116145" y="48274"/>
                      <a:pt x="93044" y="128580"/>
                      <a:pt x="22369" y="128580"/>
                    </a:cubicBezTo>
                    <a:lnTo>
                      <a:pt x="0" y="128580"/>
                    </a:lnTo>
                    <a:lnTo>
                      <a:pt x="0" y="201912"/>
                    </a:lnTo>
                    <a:lnTo>
                      <a:pt x="116145" y="201912"/>
                    </a:lnTo>
                    <a:lnTo>
                      <a:pt x="116145" y="218660"/>
                    </a:lnTo>
                    <a:lnTo>
                      <a:pt x="114027" y="220245"/>
                    </a:lnTo>
                    <a:cubicBezTo>
                      <a:pt x="111332" y="222202"/>
                      <a:pt x="111332" y="222202"/>
                      <a:pt x="109985" y="222202"/>
                    </a:cubicBezTo>
                    <a:cubicBezTo>
                      <a:pt x="108637" y="222202"/>
                      <a:pt x="108637" y="222202"/>
                      <a:pt x="105942" y="220245"/>
                    </a:cubicBezTo>
                    <a:cubicBezTo>
                      <a:pt x="97985" y="213520"/>
                      <a:pt x="87847" y="209875"/>
                      <a:pt x="77387" y="209978"/>
                    </a:cubicBezTo>
                    <a:cubicBezTo>
                      <a:pt x="66928" y="209875"/>
                      <a:pt x="56853" y="213514"/>
                      <a:pt x="48896" y="220245"/>
                    </a:cubicBezTo>
                    <a:cubicBezTo>
                      <a:pt x="46201" y="222202"/>
                      <a:pt x="46201" y="222202"/>
                      <a:pt x="44854" y="222202"/>
                    </a:cubicBezTo>
                    <a:cubicBezTo>
                      <a:pt x="43506" y="222202"/>
                      <a:pt x="43506" y="222202"/>
                      <a:pt x="40683" y="220245"/>
                    </a:cubicBezTo>
                    <a:cubicBezTo>
                      <a:pt x="32790" y="213495"/>
                      <a:pt x="22645" y="209850"/>
                      <a:pt x="12224" y="209978"/>
                    </a:cubicBezTo>
                    <a:lnTo>
                      <a:pt x="0" y="209978"/>
                    </a:lnTo>
                    <a:lnTo>
                      <a:pt x="0" y="283316"/>
                    </a:lnTo>
                    <a:lnTo>
                      <a:pt x="12224" y="283316"/>
                    </a:lnTo>
                    <a:cubicBezTo>
                      <a:pt x="13565" y="283316"/>
                      <a:pt x="13565" y="283316"/>
                      <a:pt x="16254" y="285396"/>
                    </a:cubicBezTo>
                    <a:cubicBezTo>
                      <a:pt x="24307" y="292024"/>
                      <a:pt x="34458" y="295611"/>
                      <a:pt x="44854" y="295541"/>
                    </a:cubicBezTo>
                    <a:cubicBezTo>
                      <a:pt x="55249" y="295617"/>
                      <a:pt x="65323" y="292024"/>
                      <a:pt x="73344" y="285396"/>
                    </a:cubicBezTo>
                    <a:cubicBezTo>
                      <a:pt x="76039" y="283316"/>
                      <a:pt x="76039" y="283316"/>
                      <a:pt x="77387" y="283316"/>
                    </a:cubicBezTo>
                    <a:cubicBezTo>
                      <a:pt x="78735" y="283316"/>
                      <a:pt x="78735" y="283316"/>
                      <a:pt x="81494" y="285396"/>
                    </a:cubicBezTo>
                    <a:cubicBezTo>
                      <a:pt x="89579" y="291947"/>
                      <a:pt x="99654" y="295521"/>
                      <a:pt x="109985" y="295521"/>
                    </a:cubicBezTo>
                    <a:cubicBezTo>
                      <a:pt x="120380" y="295521"/>
                      <a:pt x="130455" y="291947"/>
                      <a:pt x="138476" y="285396"/>
                    </a:cubicBezTo>
                    <a:cubicBezTo>
                      <a:pt x="141171" y="283316"/>
                      <a:pt x="141171" y="283316"/>
                      <a:pt x="142518" y="283316"/>
                    </a:cubicBezTo>
                    <a:cubicBezTo>
                      <a:pt x="143865" y="283316"/>
                      <a:pt x="143994" y="283316"/>
                      <a:pt x="146689" y="285396"/>
                    </a:cubicBezTo>
                    <a:cubicBezTo>
                      <a:pt x="154710" y="291947"/>
                      <a:pt x="164784" y="295521"/>
                      <a:pt x="175180" y="295521"/>
                    </a:cubicBezTo>
                    <a:cubicBezTo>
                      <a:pt x="185511" y="295521"/>
                      <a:pt x="195585" y="291947"/>
                      <a:pt x="203606" y="285396"/>
                    </a:cubicBezTo>
                    <a:cubicBezTo>
                      <a:pt x="206430" y="283316"/>
                      <a:pt x="206430" y="283316"/>
                      <a:pt x="207777" y="283316"/>
                    </a:cubicBezTo>
                    <a:cubicBezTo>
                      <a:pt x="209125" y="283316"/>
                      <a:pt x="209125" y="283316"/>
                      <a:pt x="211820" y="285396"/>
                    </a:cubicBezTo>
                    <a:cubicBezTo>
                      <a:pt x="219905" y="291953"/>
                      <a:pt x="229979" y="295534"/>
                      <a:pt x="240375" y="295534"/>
                    </a:cubicBezTo>
                    <a:cubicBezTo>
                      <a:pt x="250770" y="295534"/>
                      <a:pt x="260845" y="291953"/>
                      <a:pt x="268866" y="285396"/>
                    </a:cubicBezTo>
                    <a:cubicBezTo>
                      <a:pt x="271560" y="283316"/>
                      <a:pt x="271560" y="283316"/>
                      <a:pt x="272908" y="283316"/>
                    </a:cubicBezTo>
                    <a:cubicBezTo>
                      <a:pt x="274256" y="283316"/>
                      <a:pt x="274256" y="283316"/>
                      <a:pt x="276951" y="285396"/>
                    </a:cubicBezTo>
                    <a:cubicBezTo>
                      <a:pt x="285036" y="291953"/>
                      <a:pt x="295111" y="295534"/>
                      <a:pt x="305506" y="295534"/>
                    </a:cubicBezTo>
                    <a:cubicBezTo>
                      <a:pt x="315901" y="295534"/>
                      <a:pt x="325976" y="291953"/>
                      <a:pt x="334061" y="285396"/>
                    </a:cubicBezTo>
                    <a:cubicBezTo>
                      <a:pt x="336756" y="283316"/>
                      <a:pt x="336756" y="283316"/>
                      <a:pt x="338103" y="283316"/>
                    </a:cubicBezTo>
                    <a:cubicBezTo>
                      <a:pt x="339451" y="283316"/>
                      <a:pt x="339451" y="283316"/>
                      <a:pt x="342210" y="285396"/>
                    </a:cubicBezTo>
                    <a:cubicBezTo>
                      <a:pt x="350295" y="291947"/>
                      <a:pt x="360306" y="295521"/>
                      <a:pt x="370701" y="295521"/>
                    </a:cubicBezTo>
                    <a:cubicBezTo>
                      <a:pt x="381096" y="295521"/>
                      <a:pt x="391170" y="291947"/>
                      <a:pt x="399192" y="285396"/>
                    </a:cubicBezTo>
                    <a:cubicBezTo>
                      <a:pt x="402015" y="283316"/>
                      <a:pt x="402015" y="283316"/>
                      <a:pt x="403363" y="283316"/>
                    </a:cubicBezTo>
                    <a:cubicBezTo>
                      <a:pt x="404710" y="283316"/>
                      <a:pt x="404710" y="283316"/>
                      <a:pt x="407405" y="285396"/>
                    </a:cubicBezTo>
                    <a:cubicBezTo>
                      <a:pt x="415426" y="291953"/>
                      <a:pt x="425501" y="295534"/>
                      <a:pt x="435896" y="295534"/>
                    </a:cubicBezTo>
                    <a:cubicBezTo>
                      <a:pt x="446292" y="295534"/>
                      <a:pt x="456366" y="291953"/>
                      <a:pt x="464451" y="285396"/>
                    </a:cubicBezTo>
                    <a:cubicBezTo>
                      <a:pt x="467146" y="283316"/>
                      <a:pt x="467146" y="283316"/>
                      <a:pt x="468494" y="283316"/>
                    </a:cubicBezTo>
                    <a:cubicBezTo>
                      <a:pt x="469841" y="283316"/>
                      <a:pt x="469841" y="283316"/>
                      <a:pt x="472665" y="285396"/>
                    </a:cubicBezTo>
                    <a:cubicBezTo>
                      <a:pt x="480622" y="292043"/>
                      <a:pt x="490760" y="295637"/>
                      <a:pt x="501155" y="295541"/>
                    </a:cubicBezTo>
                    <a:lnTo>
                      <a:pt x="513347" y="295541"/>
                    </a:lnTo>
                    <a:lnTo>
                      <a:pt x="513347" y="222202"/>
                    </a:lnTo>
                    <a:lnTo>
                      <a:pt x="501155" y="222202"/>
                    </a:lnTo>
                    <a:cubicBezTo>
                      <a:pt x="499808" y="222202"/>
                      <a:pt x="499808" y="222202"/>
                      <a:pt x="497113" y="220245"/>
                    </a:cubicBezTo>
                    <a:cubicBezTo>
                      <a:pt x="489027" y="213623"/>
                      <a:pt x="478953" y="209998"/>
                      <a:pt x="468558" y="209998"/>
                    </a:cubicBezTo>
                    <a:cubicBezTo>
                      <a:pt x="458163" y="209998"/>
                      <a:pt x="448024" y="213623"/>
                      <a:pt x="440003" y="220245"/>
                    </a:cubicBezTo>
                    <a:cubicBezTo>
                      <a:pt x="437308" y="222202"/>
                      <a:pt x="437308" y="222202"/>
                      <a:pt x="435832" y="222202"/>
                    </a:cubicBezTo>
                    <a:cubicBezTo>
                      <a:pt x="434420" y="222202"/>
                      <a:pt x="434484" y="222202"/>
                      <a:pt x="431854" y="220245"/>
                    </a:cubicBezTo>
                    <a:cubicBezTo>
                      <a:pt x="423897" y="213514"/>
                      <a:pt x="413758" y="209875"/>
                      <a:pt x="403363" y="209978"/>
                    </a:cubicBezTo>
                    <a:lnTo>
                      <a:pt x="399320" y="209978"/>
                    </a:lnTo>
                    <a:lnTo>
                      <a:pt x="399320" y="201668"/>
                    </a:lnTo>
                    <a:lnTo>
                      <a:pt x="513347" y="201668"/>
                    </a:lnTo>
                    <a:lnTo>
                      <a:pt x="513347" y="128337"/>
                    </a:lnTo>
                    <a:lnTo>
                      <a:pt x="492941" y="128337"/>
                    </a:lnTo>
                    <a:cubicBezTo>
                      <a:pt x="422293" y="128337"/>
                      <a:pt x="399320" y="48030"/>
                      <a:pt x="399320" y="20284"/>
                    </a:cubicBezTo>
                    <a:lnTo>
                      <a:pt x="399320" y="244"/>
                    </a:lnTo>
                    <a:lnTo>
                      <a:pt x="3993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21"/>
              <p:cNvSpPr/>
              <p:nvPr/>
            </p:nvSpPr>
            <p:spPr>
              <a:xfrm>
                <a:off x="6537542" y="5354616"/>
                <a:ext cx="101835" cy="101693"/>
              </a:xfrm>
              <a:custGeom>
                <a:avLst/>
                <a:gdLst/>
                <a:ahLst/>
                <a:cxnLst/>
                <a:rect l="l" t="t" r="r" b="b"/>
                <a:pathLst>
                  <a:path w="101835" h="101693" extrusionOk="0">
                    <a:moveTo>
                      <a:pt x="19700" y="91183"/>
                    </a:moveTo>
                    <a:lnTo>
                      <a:pt x="22523" y="80794"/>
                    </a:lnTo>
                    <a:lnTo>
                      <a:pt x="12256" y="84093"/>
                    </a:lnTo>
                    <a:lnTo>
                      <a:pt x="385" y="57328"/>
                    </a:lnTo>
                    <a:lnTo>
                      <a:pt x="9561" y="51951"/>
                    </a:lnTo>
                    <a:lnTo>
                      <a:pt x="0" y="46939"/>
                    </a:lnTo>
                    <a:lnTo>
                      <a:pt x="10524" y="19681"/>
                    </a:lnTo>
                    <a:lnTo>
                      <a:pt x="20919" y="22369"/>
                    </a:lnTo>
                    <a:lnTo>
                      <a:pt x="17775" y="12102"/>
                    </a:lnTo>
                    <a:lnTo>
                      <a:pt x="44404" y="244"/>
                    </a:lnTo>
                    <a:lnTo>
                      <a:pt x="49923" y="9535"/>
                    </a:lnTo>
                    <a:lnTo>
                      <a:pt x="54800" y="0"/>
                    </a:lnTo>
                    <a:lnTo>
                      <a:pt x="82136" y="10511"/>
                    </a:lnTo>
                    <a:lnTo>
                      <a:pt x="79377" y="20778"/>
                    </a:lnTo>
                    <a:lnTo>
                      <a:pt x="89643" y="17601"/>
                    </a:lnTo>
                    <a:lnTo>
                      <a:pt x="101579" y="44372"/>
                    </a:lnTo>
                    <a:lnTo>
                      <a:pt x="92338" y="49750"/>
                    </a:lnTo>
                    <a:lnTo>
                      <a:pt x="101836" y="54761"/>
                    </a:lnTo>
                    <a:lnTo>
                      <a:pt x="91312" y="82014"/>
                    </a:lnTo>
                    <a:lnTo>
                      <a:pt x="80917" y="79325"/>
                    </a:lnTo>
                    <a:lnTo>
                      <a:pt x="84253" y="89592"/>
                    </a:lnTo>
                    <a:lnTo>
                      <a:pt x="57495" y="101450"/>
                    </a:lnTo>
                    <a:lnTo>
                      <a:pt x="51977" y="92159"/>
                    </a:lnTo>
                    <a:lnTo>
                      <a:pt x="47100" y="101694"/>
                    </a:lnTo>
                    <a:lnTo>
                      <a:pt x="19700" y="911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21"/>
              <p:cNvSpPr/>
              <p:nvPr/>
            </p:nvSpPr>
            <p:spPr>
              <a:xfrm>
                <a:off x="6529971" y="5346922"/>
                <a:ext cx="117107" cy="117088"/>
              </a:xfrm>
              <a:custGeom>
                <a:avLst/>
                <a:gdLst/>
                <a:ahLst/>
                <a:cxnLst/>
                <a:rect l="l" t="t" r="r" b="b"/>
                <a:pathLst>
                  <a:path w="117107" h="117088" extrusionOk="0">
                    <a:moveTo>
                      <a:pt x="65773" y="15279"/>
                    </a:moveTo>
                    <a:lnTo>
                      <a:pt x="82906" y="21875"/>
                    </a:lnTo>
                    <a:lnTo>
                      <a:pt x="80467" y="31045"/>
                    </a:lnTo>
                    <a:cubicBezTo>
                      <a:pt x="82264" y="32399"/>
                      <a:pt x="83868" y="33958"/>
                      <a:pt x="85344" y="35691"/>
                    </a:cubicBezTo>
                    <a:lnTo>
                      <a:pt x="94392" y="32752"/>
                    </a:lnTo>
                    <a:lnTo>
                      <a:pt x="101835" y="49500"/>
                    </a:lnTo>
                    <a:lnTo>
                      <a:pt x="93622" y="54267"/>
                    </a:lnTo>
                    <a:cubicBezTo>
                      <a:pt x="93878" y="56500"/>
                      <a:pt x="93878" y="58753"/>
                      <a:pt x="93622" y="60986"/>
                    </a:cubicBezTo>
                    <a:lnTo>
                      <a:pt x="102092" y="65266"/>
                    </a:lnTo>
                    <a:lnTo>
                      <a:pt x="95483" y="82380"/>
                    </a:lnTo>
                    <a:lnTo>
                      <a:pt x="86435" y="80057"/>
                    </a:lnTo>
                    <a:cubicBezTo>
                      <a:pt x="85023" y="81789"/>
                      <a:pt x="83483" y="83387"/>
                      <a:pt x="81815" y="84824"/>
                    </a:cubicBezTo>
                    <a:lnTo>
                      <a:pt x="84574" y="93866"/>
                    </a:lnTo>
                    <a:lnTo>
                      <a:pt x="67826" y="101322"/>
                    </a:lnTo>
                    <a:lnTo>
                      <a:pt x="63077" y="93134"/>
                    </a:lnTo>
                    <a:cubicBezTo>
                      <a:pt x="61730" y="93250"/>
                      <a:pt x="60318" y="93250"/>
                      <a:pt x="58907" y="93134"/>
                    </a:cubicBezTo>
                    <a:lnTo>
                      <a:pt x="56469" y="93134"/>
                    </a:lnTo>
                    <a:lnTo>
                      <a:pt x="52105" y="101566"/>
                    </a:lnTo>
                    <a:lnTo>
                      <a:pt x="34972" y="94970"/>
                    </a:lnTo>
                    <a:lnTo>
                      <a:pt x="37410" y="85800"/>
                    </a:lnTo>
                    <a:cubicBezTo>
                      <a:pt x="35678" y="84414"/>
                      <a:pt x="34009" y="82861"/>
                      <a:pt x="32533" y="81154"/>
                    </a:cubicBezTo>
                    <a:lnTo>
                      <a:pt x="23485" y="84086"/>
                    </a:lnTo>
                    <a:lnTo>
                      <a:pt x="15657" y="67589"/>
                    </a:lnTo>
                    <a:lnTo>
                      <a:pt x="23870" y="62821"/>
                    </a:lnTo>
                    <a:cubicBezTo>
                      <a:pt x="23614" y="60588"/>
                      <a:pt x="23614" y="58336"/>
                      <a:pt x="23870" y="56103"/>
                    </a:cubicBezTo>
                    <a:lnTo>
                      <a:pt x="15401" y="51823"/>
                    </a:lnTo>
                    <a:lnTo>
                      <a:pt x="22010" y="34709"/>
                    </a:lnTo>
                    <a:lnTo>
                      <a:pt x="31186" y="37032"/>
                    </a:lnTo>
                    <a:cubicBezTo>
                      <a:pt x="32533" y="35273"/>
                      <a:pt x="34009" y="33669"/>
                      <a:pt x="35742" y="32264"/>
                    </a:cubicBezTo>
                    <a:lnTo>
                      <a:pt x="32790" y="23223"/>
                    </a:lnTo>
                    <a:lnTo>
                      <a:pt x="49538" y="15766"/>
                    </a:lnTo>
                    <a:lnTo>
                      <a:pt x="54286" y="23954"/>
                    </a:lnTo>
                    <a:cubicBezTo>
                      <a:pt x="55699" y="23832"/>
                      <a:pt x="57174" y="23832"/>
                      <a:pt x="58586" y="23954"/>
                    </a:cubicBezTo>
                    <a:lnTo>
                      <a:pt x="60896" y="23954"/>
                    </a:lnTo>
                    <a:lnTo>
                      <a:pt x="65773" y="15279"/>
                    </a:lnTo>
                    <a:close/>
                    <a:moveTo>
                      <a:pt x="59420" y="0"/>
                    </a:moveTo>
                    <a:lnTo>
                      <a:pt x="57110" y="4518"/>
                    </a:lnTo>
                    <a:lnTo>
                      <a:pt x="54543" y="0"/>
                    </a:lnTo>
                    <a:lnTo>
                      <a:pt x="44533" y="4396"/>
                    </a:lnTo>
                    <a:lnTo>
                      <a:pt x="27785" y="12218"/>
                    </a:lnTo>
                    <a:lnTo>
                      <a:pt x="17775" y="16742"/>
                    </a:lnTo>
                    <a:lnTo>
                      <a:pt x="19315" y="21631"/>
                    </a:lnTo>
                    <a:lnTo>
                      <a:pt x="14438" y="20290"/>
                    </a:lnTo>
                    <a:lnTo>
                      <a:pt x="10395" y="30557"/>
                    </a:lnTo>
                    <a:lnTo>
                      <a:pt x="3914" y="47665"/>
                    </a:lnTo>
                    <a:lnTo>
                      <a:pt x="0" y="57810"/>
                    </a:lnTo>
                    <a:lnTo>
                      <a:pt x="4556" y="60254"/>
                    </a:lnTo>
                    <a:lnTo>
                      <a:pt x="128" y="62821"/>
                    </a:lnTo>
                    <a:lnTo>
                      <a:pt x="4556" y="72722"/>
                    </a:lnTo>
                    <a:lnTo>
                      <a:pt x="11999" y="89592"/>
                    </a:lnTo>
                    <a:lnTo>
                      <a:pt x="16491" y="99487"/>
                    </a:lnTo>
                    <a:lnTo>
                      <a:pt x="21304" y="97780"/>
                    </a:lnTo>
                    <a:lnTo>
                      <a:pt x="20085" y="102669"/>
                    </a:lnTo>
                    <a:lnTo>
                      <a:pt x="30223" y="106577"/>
                    </a:lnTo>
                    <a:lnTo>
                      <a:pt x="47292" y="113180"/>
                    </a:lnTo>
                    <a:lnTo>
                      <a:pt x="57559" y="117088"/>
                    </a:lnTo>
                    <a:lnTo>
                      <a:pt x="59933" y="112571"/>
                    </a:lnTo>
                    <a:lnTo>
                      <a:pt x="62500" y="116966"/>
                    </a:lnTo>
                    <a:lnTo>
                      <a:pt x="72511" y="112571"/>
                    </a:lnTo>
                    <a:lnTo>
                      <a:pt x="89258" y="105115"/>
                    </a:lnTo>
                    <a:lnTo>
                      <a:pt x="99268" y="100591"/>
                    </a:lnTo>
                    <a:lnTo>
                      <a:pt x="97664" y="95701"/>
                    </a:lnTo>
                    <a:lnTo>
                      <a:pt x="102669" y="97042"/>
                    </a:lnTo>
                    <a:lnTo>
                      <a:pt x="106584" y="86775"/>
                    </a:lnTo>
                    <a:lnTo>
                      <a:pt x="113193" y="69668"/>
                    </a:lnTo>
                    <a:lnTo>
                      <a:pt x="117107" y="59523"/>
                    </a:lnTo>
                    <a:lnTo>
                      <a:pt x="112487" y="57078"/>
                    </a:lnTo>
                    <a:lnTo>
                      <a:pt x="116979" y="54511"/>
                    </a:lnTo>
                    <a:lnTo>
                      <a:pt x="112487" y="44610"/>
                    </a:lnTo>
                    <a:lnTo>
                      <a:pt x="105044" y="27740"/>
                    </a:lnTo>
                    <a:lnTo>
                      <a:pt x="100616" y="17845"/>
                    </a:lnTo>
                    <a:lnTo>
                      <a:pt x="95740" y="19308"/>
                    </a:lnTo>
                    <a:lnTo>
                      <a:pt x="96958" y="14419"/>
                    </a:lnTo>
                    <a:lnTo>
                      <a:pt x="86820" y="10511"/>
                    </a:lnTo>
                    <a:lnTo>
                      <a:pt x="69687" y="3908"/>
                    </a:lnTo>
                    <a:lnTo>
                      <a:pt x="594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21"/>
              <p:cNvSpPr/>
              <p:nvPr/>
            </p:nvSpPr>
            <p:spPr>
              <a:xfrm>
                <a:off x="6557756" y="5445434"/>
                <a:ext cx="181019" cy="181018"/>
              </a:xfrm>
              <a:custGeom>
                <a:avLst/>
                <a:gdLst/>
                <a:ahLst/>
                <a:cxnLst/>
                <a:rect l="l" t="t" r="r" b="b"/>
                <a:pathLst>
                  <a:path w="181019" h="181018" extrusionOk="0">
                    <a:moveTo>
                      <a:pt x="61345" y="181019"/>
                    </a:moveTo>
                    <a:lnTo>
                      <a:pt x="59612" y="165003"/>
                    </a:lnTo>
                    <a:lnTo>
                      <a:pt x="47036" y="175148"/>
                    </a:lnTo>
                    <a:lnTo>
                      <a:pt x="5839" y="133958"/>
                    </a:lnTo>
                    <a:lnTo>
                      <a:pt x="15850" y="121368"/>
                    </a:lnTo>
                    <a:lnTo>
                      <a:pt x="0" y="119661"/>
                    </a:lnTo>
                    <a:lnTo>
                      <a:pt x="0" y="61358"/>
                    </a:lnTo>
                    <a:lnTo>
                      <a:pt x="15850" y="59644"/>
                    </a:lnTo>
                    <a:lnTo>
                      <a:pt x="5839" y="47061"/>
                    </a:lnTo>
                    <a:lnTo>
                      <a:pt x="47036" y="5865"/>
                    </a:lnTo>
                    <a:lnTo>
                      <a:pt x="59612" y="15888"/>
                    </a:lnTo>
                    <a:lnTo>
                      <a:pt x="61345" y="0"/>
                    </a:lnTo>
                    <a:lnTo>
                      <a:pt x="119545" y="0"/>
                    </a:lnTo>
                    <a:lnTo>
                      <a:pt x="121342" y="15888"/>
                    </a:lnTo>
                    <a:lnTo>
                      <a:pt x="133791" y="5865"/>
                    </a:lnTo>
                    <a:lnTo>
                      <a:pt x="174987" y="47061"/>
                    </a:lnTo>
                    <a:lnTo>
                      <a:pt x="164977" y="59644"/>
                    </a:lnTo>
                    <a:lnTo>
                      <a:pt x="181019" y="61358"/>
                    </a:lnTo>
                    <a:lnTo>
                      <a:pt x="181019" y="119661"/>
                    </a:lnTo>
                    <a:lnTo>
                      <a:pt x="164977" y="121368"/>
                    </a:lnTo>
                    <a:lnTo>
                      <a:pt x="174987" y="133958"/>
                    </a:lnTo>
                    <a:lnTo>
                      <a:pt x="133791" y="175026"/>
                    </a:lnTo>
                    <a:lnTo>
                      <a:pt x="121342" y="165003"/>
                    </a:lnTo>
                    <a:lnTo>
                      <a:pt x="119545" y="181019"/>
                    </a:lnTo>
                    <a:lnTo>
                      <a:pt x="61345" y="1810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21"/>
              <p:cNvSpPr/>
              <p:nvPr/>
            </p:nvSpPr>
            <p:spPr>
              <a:xfrm>
                <a:off x="6551595" y="5439325"/>
                <a:ext cx="193275" cy="194090"/>
              </a:xfrm>
              <a:custGeom>
                <a:avLst/>
                <a:gdLst/>
                <a:ahLst/>
                <a:cxnLst/>
                <a:rect l="l" t="t" r="r" b="b"/>
                <a:pathLst>
                  <a:path w="193275" h="194090" extrusionOk="0">
                    <a:moveTo>
                      <a:pt x="120316" y="12218"/>
                    </a:moveTo>
                    <a:lnTo>
                      <a:pt x="122497" y="32873"/>
                    </a:lnTo>
                    <a:lnTo>
                      <a:pt x="123332" y="32873"/>
                    </a:lnTo>
                    <a:lnTo>
                      <a:pt x="139631" y="19918"/>
                    </a:lnTo>
                    <a:lnTo>
                      <a:pt x="172998" y="54267"/>
                    </a:lnTo>
                    <a:lnTo>
                      <a:pt x="160036" y="70399"/>
                    </a:lnTo>
                    <a:lnTo>
                      <a:pt x="160036" y="71253"/>
                    </a:lnTo>
                    <a:lnTo>
                      <a:pt x="180699" y="73576"/>
                    </a:lnTo>
                    <a:lnTo>
                      <a:pt x="180699" y="120264"/>
                    </a:lnTo>
                    <a:lnTo>
                      <a:pt x="160036" y="122587"/>
                    </a:lnTo>
                    <a:lnTo>
                      <a:pt x="160036" y="123325"/>
                    </a:lnTo>
                    <a:lnTo>
                      <a:pt x="172998" y="139823"/>
                    </a:lnTo>
                    <a:lnTo>
                      <a:pt x="139631" y="173191"/>
                    </a:lnTo>
                    <a:lnTo>
                      <a:pt x="123332" y="160235"/>
                    </a:lnTo>
                    <a:lnTo>
                      <a:pt x="122497" y="160235"/>
                    </a:lnTo>
                    <a:lnTo>
                      <a:pt x="120316" y="180891"/>
                    </a:lnTo>
                    <a:lnTo>
                      <a:pt x="73024" y="180891"/>
                    </a:lnTo>
                    <a:lnTo>
                      <a:pt x="70649" y="160235"/>
                    </a:lnTo>
                    <a:lnTo>
                      <a:pt x="69815" y="160235"/>
                    </a:lnTo>
                    <a:lnTo>
                      <a:pt x="53709" y="173191"/>
                    </a:lnTo>
                    <a:lnTo>
                      <a:pt x="19699" y="139823"/>
                    </a:lnTo>
                    <a:lnTo>
                      <a:pt x="32662" y="123569"/>
                    </a:lnTo>
                    <a:lnTo>
                      <a:pt x="32662" y="122831"/>
                    </a:lnTo>
                    <a:lnTo>
                      <a:pt x="12128" y="120515"/>
                    </a:lnTo>
                    <a:lnTo>
                      <a:pt x="12128" y="72966"/>
                    </a:lnTo>
                    <a:lnTo>
                      <a:pt x="32662" y="70643"/>
                    </a:lnTo>
                    <a:lnTo>
                      <a:pt x="32662" y="69789"/>
                    </a:lnTo>
                    <a:lnTo>
                      <a:pt x="19699" y="54267"/>
                    </a:lnTo>
                    <a:lnTo>
                      <a:pt x="53196" y="20778"/>
                    </a:lnTo>
                    <a:lnTo>
                      <a:pt x="69302" y="33733"/>
                    </a:lnTo>
                    <a:lnTo>
                      <a:pt x="70200" y="33733"/>
                    </a:lnTo>
                    <a:lnTo>
                      <a:pt x="72511" y="13078"/>
                    </a:lnTo>
                    <a:lnTo>
                      <a:pt x="119803" y="13078"/>
                    </a:lnTo>
                    <a:moveTo>
                      <a:pt x="130711" y="853"/>
                    </a:moveTo>
                    <a:lnTo>
                      <a:pt x="61987" y="853"/>
                    </a:lnTo>
                    <a:lnTo>
                      <a:pt x="60896" y="11242"/>
                    </a:lnTo>
                    <a:lnTo>
                      <a:pt x="52682" y="4761"/>
                    </a:lnTo>
                    <a:lnTo>
                      <a:pt x="44982" y="12462"/>
                    </a:lnTo>
                    <a:lnTo>
                      <a:pt x="11550" y="45829"/>
                    </a:lnTo>
                    <a:lnTo>
                      <a:pt x="3850" y="53651"/>
                    </a:lnTo>
                    <a:lnTo>
                      <a:pt x="10267" y="61724"/>
                    </a:lnTo>
                    <a:lnTo>
                      <a:pt x="0" y="62943"/>
                    </a:lnTo>
                    <a:lnTo>
                      <a:pt x="0" y="132001"/>
                    </a:lnTo>
                    <a:lnTo>
                      <a:pt x="10267" y="133220"/>
                    </a:lnTo>
                    <a:lnTo>
                      <a:pt x="3850" y="141292"/>
                    </a:lnTo>
                    <a:lnTo>
                      <a:pt x="11550" y="149114"/>
                    </a:lnTo>
                    <a:lnTo>
                      <a:pt x="44982" y="182482"/>
                    </a:lnTo>
                    <a:lnTo>
                      <a:pt x="52682" y="190182"/>
                    </a:lnTo>
                    <a:lnTo>
                      <a:pt x="60896" y="183701"/>
                    </a:lnTo>
                    <a:lnTo>
                      <a:pt x="61987" y="194090"/>
                    </a:lnTo>
                    <a:lnTo>
                      <a:pt x="131160" y="194090"/>
                    </a:lnTo>
                    <a:lnTo>
                      <a:pt x="132379" y="183701"/>
                    </a:lnTo>
                    <a:lnTo>
                      <a:pt x="140465" y="190182"/>
                    </a:lnTo>
                    <a:lnTo>
                      <a:pt x="148165" y="182482"/>
                    </a:lnTo>
                    <a:lnTo>
                      <a:pt x="181661" y="149114"/>
                    </a:lnTo>
                    <a:lnTo>
                      <a:pt x="189361" y="141292"/>
                    </a:lnTo>
                    <a:lnTo>
                      <a:pt x="182880" y="133220"/>
                    </a:lnTo>
                    <a:lnTo>
                      <a:pt x="193275" y="132001"/>
                    </a:lnTo>
                    <a:lnTo>
                      <a:pt x="193275" y="62090"/>
                    </a:lnTo>
                    <a:lnTo>
                      <a:pt x="182880" y="60864"/>
                    </a:lnTo>
                    <a:lnTo>
                      <a:pt x="189361" y="52798"/>
                    </a:lnTo>
                    <a:lnTo>
                      <a:pt x="181661" y="44975"/>
                    </a:lnTo>
                    <a:lnTo>
                      <a:pt x="148165" y="11608"/>
                    </a:lnTo>
                    <a:lnTo>
                      <a:pt x="140465" y="3908"/>
                    </a:lnTo>
                    <a:lnTo>
                      <a:pt x="132379" y="10389"/>
                    </a:lnTo>
                    <a:lnTo>
                      <a:pt x="131160" y="0"/>
                    </a:lnTo>
                    <a:lnTo>
                      <a:pt x="130711" y="8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8" name="Google Shape;1498;p21"/>
              <p:cNvSpPr/>
              <p:nvPr/>
            </p:nvSpPr>
            <p:spPr>
              <a:xfrm>
                <a:off x="6400190" y="5679495"/>
                <a:ext cx="488930" cy="77502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77502" extrusionOk="0">
                    <a:moveTo>
                      <a:pt x="0" y="16382"/>
                    </a:moveTo>
                    <a:lnTo>
                      <a:pt x="116113" y="16382"/>
                    </a:lnTo>
                    <a:lnTo>
                      <a:pt x="116113" y="52195"/>
                    </a:lnTo>
                    <a:cubicBezTo>
                      <a:pt x="113610" y="53459"/>
                      <a:pt x="111300" y="54973"/>
                      <a:pt x="109118" y="56712"/>
                    </a:cubicBezTo>
                    <a:cubicBezTo>
                      <a:pt x="106038" y="59587"/>
                      <a:pt x="101995" y="61166"/>
                      <a:pt x="97760" y="61114"/>
                    </a:cubicBezTo>
                    <a:cubicBezTo>
                      <a:pt x="93589" y="61191"/>
                      <a:pt x="89483" y="59613"/>
                      <a:pt x="86403" y="56712"/>
                    </a:cubicBezTo>
                    <a:cubicBezTo>
                      <a:pt x="80499" y="51624"/>
                      <a:pt x="72927" y="48845"/>
                      <a:pt x="65163" y="48890"/>
                    </a:cubicBezTo>
                    <a:cubicBezTo>
                      <a:pt x="57398" y="48839"/>
                      <a:pt x="49891" y="51617"/>
                      <a:pt x="43987" y="56712"/>
                    </a:cubicBezTo>
                    <a:cubicBezTo>
                      <a:pt x="40843" y="59555"/>
                      <a:pt x="36800" y="61134"/>
                      <a:pt x="32565" y="61134"/>
                    </a:cubicBezTo>
                    <a:cubicBezTo>
                      <a:pt x="28330" y="61134"/>
                      <a:pt x="24288" y="59555"/>
                      <a:pt x="21143" y="56712"/>
                    </a:cubicBezTo>
                    <a:cubicBezTo>
                      <a:pt x="15291" y="51598"/>
                      <a:pt x="7771" y="48820"/>
                      <a:pt x="0" y="48890"/>
                    </a:cubicBezTo>
                    <a:lnTo>
                      <a:pt x="0" y="65272"/>
                    </a:lnTo>
                    <a:cubicBezTo>
                      <a:pt x="2092" y="65221"/>
                      <a:pt x="4171" y="65580"/>
                      <a:pt x="6122" y="66337"/>
                    </a:cubicBezTo>
                    <a:cubicBezTo>
                      <a:pt x="8072" y="67094"/>
                      <a:pt x="9856" y="68224"/>
                      <a:pt x="11364" y="69668"/>
                    </a:cubicBezTo>
                    <a:cubicBezTo>
                      <a:pt x="17293" y="74724"/>
                      <a:pt x="24801" y="77503"/>
                      <a:pt x="32565" y="77503"/>
                    </a:cubicBezTo>
                    <a:cubicBezTo>
                      <a:pt x="40330" y="77503"/>
                      <a:pt x="47837" y="74724"/>
                      <a:pt x="53805" y="69668"/>
                    </a:cubicBezTo>
                    <a:cubicBezTo>
                      <a:pt x="55281" y="68224"/>
                      <a:pt x="57078" y="67094"/>
                      <a:pt x="59003" y="66337"/>
                    </a:cubicBezTo>
                    <a:cubicBezTo>
                      <a:pt x="60992" y="65580"/>
                      <a:pt x="63045" y="65221"/>
                      <a:pt x="65163" y="65272"/>
                    </a:cubicBezTo>
                    <a:cubicBezTo>
                      <a:pt x="69398" y="65163"/>
                      <a:pt x="73505" y="66742"/>
                      <a:pt x="76649" y="69668"/>
                    </a:cubicBezTo>
                    <a:cubicBezTo>
                      <a:pt x="82553" y="74711"/>
                      <a:pt x="89996" y="77483"/>
                      <a:pt x="97760" y="77483"/>
                    </a:cubicBezTo>
                    <a:cubicBezTo>
                      <a:pt x="105525" y="77483"/>
                      <a:pt x="113033" y="74711"/>
                      <a:pt x="118936" y="69668"/>
                    </a:cubicBezTo>
                    <a:cubicBezTo>
                      <a:pt x="122080" y="66825"/>
                      <a:pt x="126123" y="65253"/>
                      <a:pt x="130358" y="65253"/>
                    </a:cubicBezTo>
                    <a:cubicBezTo>
                      <a:pt x="134593" y="65253"/>
                      <a:pt x="138636" y="66825"/>
                      <a:pt x="141780" y="69668"/>
                    </a:cubicBezTo>
                    <a:cubicBezTo>
                      <a:pt x="147683" y="74711"/>
                      <a:pt x="155191" y="77483"/>
                      <a:pt x="162955" y="77483"/>
                    </a:cubicBezTo>
                    <a:cubicBezTo>
                      <a:pt x="170656" y="77483"/>
                      <a:pt x="178164" y="74711"/>
                      <a:pt x="184067" y="69668"/>
                    </a:cubicBezTo>
                    <a:cubicBezTo>
                      <a:pt x="187147" y="66742"/>
                      <a:pt x="191318" y="65163"/>
                      <a:pt x="195553" y="65272"/>
                    </a:cubicBezTo>
                    <a:cubicBezTo>
                      <a:pt x="197670" y="65221"/>
                      <a:pt x="199724" y="65580"/>
                      <a:pt x="201713" y="66337"/>
                    </a:cubicBezTo>
                    <a:cubicBezTo>
                      <a:pt x="203638" y="67094"/>
                      <a:pt x="205435" y="68224"/>
                      <a:pt x="206911" y="69668"/>
                    </a:cubicBezTo>
                    <a:cubicBezTo>
                      <a:pt x="212814" y="74763"/>
                      <a:pt x="220322" y="77548"/>
                      <a:pt x="228086" y="77490"/>
                    </a:cubicBezTo>
                    <a:cubicBezTo>
                      <a:pt x="235851" y="77541"/>
                      <a:pt x="243423" y="74763"/>
                      <a:pt x="249326" y="69668"/>
                    </a:cubicBezTo>
                    <a:cubicBezTo>
                      <a:pt x="252470" y="66838"/>
                      <a:pt x="256513" y="65266"/>
                      <a:pt x="260684" y="65266"/>
                    </a:cubicBezTo>
                    <a:cubicBezTo>
                      <a:pt x="264919" y="65266"/>
                      <a:pt x="268961" y="66838"/>
                      <a:pt x="272042" y="69668"/>
                    </a:cubicBezTo>
                    <a:cubicBezTo>
                      <a:pt x="278009" y="74763"/>
                      <a:pt x="285517" y="77541"/>
                      <a:pt x="293346" y="77490"/>
                    </a:cubicBezTo>
                    <a:cubicBezTo>
                      <a:pt x="301110" y="77548"/>
                      <a:pt x="308618" y="74763"/>
                      <a:pt x="314457" y="69668"/>
                    </a:cubicBezTo>
                    <a:cubicBezTo>
                      <a:pt x="317602" y="66825"/>
                      <a:pt x="321708" y="65253"/>
                      <a:pt x="325943" y="65253"/>
                    </a:cubicBezTo>
                    <a:cubicBezTo>
                      <a:pt x="330114" y="65253"/>
                      <a:pt x="334221" y="66825"/>
                      <a:pt x="337365" y="69668"/>
                    </a:cubicBezTo>
                    <a:cubicBezTo>
                      <a:pt x="343205" y="74711"/>
                      <a:pt x="350713" y="77483"/>
                      <a:pt x="358477" y="77483"/>
                    </a:cubicBezTo>
                    <a:cubicBezTo>
                      <a:pt x="366241" y="77483"/>
                      <a:pt x="373749" y="74711"/>
                      <a:pt x="379652" y="69668"/>
                    </a:cubicBezTo>
                    <a:cubicBezTo>
                      <a:pt x="382733" y="66742"/>
                      <a:pt x="386839" y="65163"/>
                      <a:pt x="391138" y="65272"/>
                    </a:cubicBezTo>
                    <a:cubicBezTo>
                      <a:pt x="393192" y="65221"/>
                      <a:pt x="395309" y="65580"/>
                      <a:pt x="397235" y="66337"/>
                    </a:cubicBezTo>
                    <a:cubicBezTo>
                      <a:pt x="399224" y="67094"/>
                      <a:pt x="400956" y="68224"/>
                      <a:pt x="402496" y="69668"/>
                    </a:cubicBezTo>
                    <a:cubicBezTo>
                      <a:pt x="408400" y="74724"/>
                      <a:pt x="415907" y="77503"/>
                      <a:pt x="423672" y="77503"/>
                    </a:cubicBezTo>
                    <a:cubicBezTo>
                      <a:pt x="431501" y="77503"/>
                      <a:pt x="439008" y="74724"/>
                      <a:pt x="444912" y="69668"/>
                    </a:cubicBezTo>
                    <a:cubicBezTo>
                      <a:pt x="446387" y="68224"/>
                      <a:pt x="448184" y="67094"/>
                      <a:pt x="450174" y="66337"/>
                    </a:cubicBezTo>
                    <a:cubicBezTo>
                      <a:pt x="452098" y="65580"/>
                      <a:pt x="454152" y="65221"/>
                      <a:pt x="456269" y="65272"/>
                    </a:cubicBezTo>
                    <a:cubicBezTo>
                      <a:pt x="460505" y="65163"/>
                      <a:pt x="464675" y="66742"/>
                      <a:pt x="467756" y="69668"/>
                    </a:cubicBezTo>
                    <a:cubicBezTo>
                      <a:pt x="473595" y="74782"/>
                      <a:pt x="481103" y="77567"/>
                      <a:pt x="488931" y="77490"/>
                    </a:cubicBezTo>
                    <a:lnTo>
                      <a:pt x="488931" y="61114"/>
                    </a:lnTo>
                    <a:cubicBezTo>
                      <a:pt x="484696" y="61166"/>
                      <a:pt x="480590" y="59587"/>
                      <a:pt x="477509" y="56712"/>
                    </a:cubicBezTo>
                    <a:cubicBezTo>
                      <a:pt x="471606" y="51624"/>
                      <a:pt x="464098" y="48845"/>
                      <a:pt x="456269" y="48890"/>
                    </a:cubicBezTo>
                    <a:cubicBezTo>
                      <a:pt x="448505" y="48839"/>
                      <a:pt x="440997" y="51617"/>
                      <a:pt x="435094" y="56712"/>
                    </a:cubicBezTo>
                    <a:cubicBezTo>
                      <a:pt x="432014" y="59555"/>
                      <a:pt x="427907" y="61134"/>
                      <a:pt x="423672" y="61134"/>
                    </a:cubicBezTo>
                    <a:cubicBezTo>
                      <a:pt x="419437" y="61134"/>
                      <a:pt x="415394" y="59555"/>
                      <a:pt x="412250" y="56712"/>
                    </a:cubicBezTo>
                    <a:cubicBezTo>
                      <a:pt x="406410" y="51617"/>
                      <a:pt x="398902" y="48839"/>
                      <a:pt x="391138" y="48890"/>
                    </a:cubicBezTo>
                    <a:cubicBezTo>
                      <a:pt x="385363" y="48775"/>
                      <a:pt x="379780" y="50302"/>
                      <a:pt x="374839" y="53292"/>
                    </a:cubicBezTo>
                    <a:lnTo>
                      <a:pt x="374839" y="16626"/>
                    </a:lnTo>
                    <a:lnTo>
                      <a:pt x="488931" y="16626"/>
                    </a:lnTo>
                    <a:lnTo>
                      <a:pt x="488931" y="0"/>
                    </a:lnTo>
                    <a:lnTo>
                      <a:pt x="0" y="0"/>
                    </a:lnTo>
                    <a:lnTo>
                      <a:pt x="0" y="16382"/>
                    </a:lnTo>
                    <a:close/>
                    <a:moveTo>
                      <a:pt x="358477" y="61114"/>
                    </a:moveTo>
                    <a:cubicBezTo>
                      <a:pt x="354242" y="61166"/>
                      <a:pt x="350199" y="59587"/>
                      <a:pt x="347119" y="56712"/>
                    </a:cubicBezTo>
                    <a:cubicBezTo>
                      <a:pt x="341215" y="51662"/>
                      <a:pt x="333708" y="48884"/>
                      <a:pt x="325943" y="48884"/>
                    </a:cubicBezTo>
                    <a:cubicBezTo>
                      <a:pt x="318115" y="48884"/>
                      <a:pt x="310607" y="51662"/>
                      <a:pt x="304704" y="56712"/>
                    </a:cubicBezTo>
                    <a:cubicBezTo>
                      <a:pt x="301624" y="59587"/>
                      <a:pt x="297581" y="61166"/>
                      <a:pt x="293346" y="61114"/>
                    </a:cubicBezTo>
                    <a:cubicBezTo>
                      <a:pt x="289110" y="61159"/>
                      <a:pt x="285004" y="59587"/>
                      <a:pt x="281859" y="56712"/>
                    </a:cubicBezTo>
                    <a:cubicBezTo>
                      <a:pt x="275956" y="51668"/>
                      <a:pt x="268448" y="48896"/>
                      <a:pt x="260684" y="48896"/>
                    </a:cubicBezTo>
                    <a:cubicBezTo>
                      <a:pt x="252919" y="48896"/>
                      <a:pt x="245476" y="51668"/>
                      <a:pt x="239573" y="56712"/>
                    </a:cubicBezTo>
                    <a:cubicBezTo>
                      <a:pt x="236428" y="59555"/>
                      <a:pt x="232386" y="61134"/>
                      <a:pt x="228150" y="61134"/>
                    </a:cubicBezTo>
                    <a:cubicBezTo>
                      <a:pt x="223916" y="61134"/>
                      <a:pt x="219809" y="59555"/>
                      <a:pt x="216729" y="56712"/>
                    </a:cubicBezTo>
                    <a:cubicBezTo>
                      <a:pt x="210825" y="51617"/>
                      <a:pt x="203317" y="48839"/>
                      <a:pt x="195553" y="48890"/>
                    </a:cubicBezTo>
                    <a:cubicBezTo>
                      <a:pt x="187789" y="48845"/>
                      <a:pt x="180217" y="51624"/>
                      <a:pt x="174313" y="56712"/>
                    </a:cubicBezTo>
                    <a:cubicBezTo>
                      <a:pt x="171233" y="59613"/>
                      <a:pt x="167127" y="61191"/>
                      <a:pt x="162955" y="61114"/>
                    </a:cubicBezTo>
                    <a:cubicBezTo>
                      <a:pt x="158721" y="61166"/>
                      <a:pt x="154614" y="59587"/>
                      <a:pt x="151534" y="56712"/>
                    </a:cubicBezTo>
                    <a:cubicBezTo>
                      <a:pt x="146143" y="52169"/>
                      <a:pt x="139406" y="49468"/>
                      <a:pt x="132347" y="49012"/>
                    </a:cubicBezTo>
                    <a:lnTo>
                      <a:pt x="132347" y="16382"/>
                    </a:lnTo>
                    <a:lnTo>
                      <a:pt x="358477" y="16382"/>
                    </a:lnTo>
                    <a:lnTo>
                      <a:pt x="358477" y="61114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9" name="Google Shape;1499;p21"/>
              <p:cNvSpPr/>
              <p:nvPr/>
            </p:nvSpPr>
            <p:spPr>
              <a:xfrm>
                <a:off x="6400190" y="5518644"/>
                <a:ext cx="488930" cy="144840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144840" extrusionOk="0">
                    <a:moveTo>
                      <a:pt x="480717" y="128337"/>
                    </a:moveTo>
                    <a:cubicBezTo>
                      <a:pt x="400892" y="128337"/>
                      <a:pt x="374839" y="38873"/>
                      <a:pt x="374839" y="8072"/>
                    </a:cubicBezTo>
                    <a:lnTo>
                      <a:pt x="374839" y="0"/>
                    </a:lnTo>
                    <a:lnTo>
                      <a:pt x="358477" y="0"/>
                    </a:lnTo>
                    <a:lnTo>
                      <a:pt x="358477" y="8072"/>
                    </a:lnTo>
                    <a:cubicBezTo>
                      <a:pt x="357643" y="32636"/>
                      <a:pt x="350520" y="56577"/>
                      <a:pt x="337815" y="77618"/>
                    </a:cubicBezTo>
                    <a:cubicBezTo>
                      <a:pt x="328510" y="93294"/>
                      <a:pt x="315035" y="106134"/>
                      <a:pt x="298993" y="114752"/>
                    </a:cubicBezTo>
                    <a:cubicBezTo>
                      <a:pt x="282886" y="123364"/>
                      <a:pt x="264727" y="127432"/>
                      <a:pt x="246502" y="126508"/>
                    </a:cubicBezTo>
                    <a:cubicBezTo>
                      <a:pt x="228407" y="127567"/>
                      <a:pt x="210312" y="123832"/>
                      <a:pt x="194013" y="115676"/>
                    </a:cubicBezTo>
                    <a:cubicBezTo>
                      <a:pt x="177778" y="107527"/>
                      <a:pt x="163982" y="95239"/>
                      <a:pt x="153972" y="80063"/>
                    </a:cubicBezTo>
                    <a:cubicBezTo>
                      <a:pt x="140496" y="58522"/>
                      <a:pt x="132989" y="33740"/>
                      <a:pt x="132347" y="8316"/>
                    </a:cubicBezTo>
                    <a:lnTo>
                      <a:pt x="132347" y="244"/>
                    </a:lnTo>
                    <a:lnTo>
                      <a:pt x="116113" y="244"/>
                    </a:lnTo>
                    <a:lnTo>
                      <a:pt x="116113" y="8316"/>
                    </a:lnTo>
                    <a:cubicBezTo>
                      <a:pt x="116113" y="39117"/>
                      <a:pt x="90060" y="128580"/>
                      <a:pt x="10145" y="128580"/>
                    </a:cubicBezTo>
                    <a:lnTo>
                      <a:pt x="0" y="128580"/>
                    </a:lnTo>
                    <a:lnTo>
                      <a:pt x="0" y="144841"/>
                    </a:lnTo>
                    <a:lnTo>
                      <a:pt x="488931" y="144841"/>
                    </a:lnTo>
                    <a:lnTo>
                      <a:pt x="488931" y="128337"/>
                    </a:lnTo>
                    <a:lnTo>
                      <a:pt x="480717" y="128337"/>
                    </a:lnTo>
                    <a:close/>
                    <a:moveTo>
                      <a:pt x="116113" y="128337"/>
                    </a:moveTo>
                    <a:lnTo>
                      <a:pt x="68179" y="128337"/>
                    </a:lnTo>
                    <a:cubicBezTo>
                      <a:pt x="83515" y="118333"/>
                      <a:pt x="96477" y="105159"/>
                      <a:pt x="106231" y="89714"/>
                    </a:cubicBezTo>
                    <a:cubicBezTo>
                      <a:pt x="109824" y="83900"/>
                      <a:pt x="113097" y="77900"/>
                      <a:pt x="116113" y="71747"/>
                    </a:cubicBezTo>
                    <a:lnTo>
                      <a:pt x="116113" y="128337"/>
                    </a:lnTo>
                    <a:close/>
                    <a:moveTo>
                      <a:pt x="132347" y="128337"/>
                    </a:moveTo>
                    <a:lnTo>
                      <a:pt x="132347" y="74807"/>
                    </a:lnTo>
                    <a:cubicBezTo>
                      <a:pt x="134785" y="79447"/>
                      <a:pt x="137352" y="84214"/>
                      <a:pt x="140304" y="88738"/>
                    </a:cubicBezTo>
                    <a:cubicBezTo>
                      <a:pt x="151084" y="105377"/>
                      <a:pt x="165843" y="119000"/>
                      <a:pt x="183361" y="128337"/>
                    </a:cubicBezTo>
                    <a:lnTo>
                      <a:pt x="132347" y="128337"/>
                    </a:lnTo>
                    <a:close/>
                    <a:moveTo>
                      <a:pt x="358477" y="128337"/>
                    </a:moveTo>
                    <a:lnTo>
                      <a:pt x="307655" y="128337"/>
                    </a:lnTo>
                    <a:cubicBezTo>
                      <a:pt x="325751" y="118416"/>
                      <a:pt x="340959" y="103920"/>
                      <a:pt x="351739" y="86294"/>
                    </a:cubicBezTo>
                    <a:cubicBezTo>
                      <a:pt x="354177" y="82136"/>
                      <a:pt x="356551" y="77984"/>
                      <a:pt x="358477" y="74069"/>
                    </a:cubicBezTo>
                    <a:lnTo>
                      <a:pt x="358477" y="128337"/>
                    </a:lnTo>
                    <a:close/>
                    <a:moveTo>
                      <a:pt x="374839" y="128337"/>
                    </a:moveTo>
                    <a:lnTo>
                      <a:pt x="374839" y="71747"/>
                    </a:lnTo>
                    <a:cubicBezTo>
                      <a:pt x="377792" y="77951"/>
                      <a:pt x="381064" y="83951"/>
                      <a:pt x="384786" y="89714"/>
                    </a:cubicBezTo>
                    <a:cubicBezTo>
                      <a:pt x="394475" y="105159"/>
                      <a:pt x="407373" y="118333"/>
                      <a:pt x="422645" y="128337"/>
                    </a:cubicBezTo>
                    <a:lnTo>
                      <a:pt x="374839" y="128337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21"/>
              <p:cNvSpPr/>
              <p:nvPr/>
            </p:nvSpPr>
            <p:spPr>
              <a:xfrm>
                <a:off x="6400190" y="5761008"/>
                <a:ext cx="488930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28509" extrusionOk="0">
                    <a:moveTo>
                      <a:pt x="456269" y="13"/>
                    </a:moveTo>
                    <a:cubicBezTo>
                      <a:pt x="448505" y="-6"/>
                      <a:pt x="441062" y="2721"/>
                      <a:pt x="435094" y="7713"/>
                    </a:cubicBezTo>
                    <a:cubicBezTo>
                      <a:pt x="432014" y="10613"/>
                      <a:pt x="427907" y="12218"/>
                      <a:pt x="423672" y="12218"/>
                    </a:cubicBezTo>
                    <a:cubicBezTo>
                      <a:pt x="419437" y="12218"/>
                      <a:pt x="415394" y="10613"/>
                      <a:pt x="412250" y="7713"/>
                    </a:cubicBezTo>
                    <a:cubicBezTo>
                      <a:pt x="406346" y="2721"/>
                      <a:pt x="398839" y="-6"/>
                      <a:pt x="391138" y="13"/>
                    </a:cubicBezTo>
                    <a:cubicBezTo>
                      <a:pt x="383374" y="-6"/>
                      <a:pt x="375802" y="2721"/>
                      <a:pt x="369835" y="7713"/>
                    </a:cubicBezTo>
                    <a:cubicBezTo>
                      <a:pt x="366755" y="10626"/>
                      <a:pt x="362712" y="12256"/>
                      <a:pt x="358477" y="12256"/>
                    </a:cubicBezTo>
                    <a:cubicBezTo>
                      <a:pt x="354242" y="12256"/>
                      <a:pt x="350199" y="10626"/>
                      <a:pt x="347119" y="7713"/>
                    </a:cubicBezTo>
                    <a:cubicBezTo>
                      <a:pt x="341151" y="2734"/>
                      <a:pt x="333644" y="0"/>
                      <a:pt x="325943" y="0"/>
                    </a:cubicBezTo>
                    <a:cubicBezTo>
                      <a:pt x="318179" y="0"/>
                      <a:pt x="310671" y="2734"/>
                      <a:pt x="304704" y="7713"/>
                    </a:cubicBezTo>
                    <a:cubicBezTo>
                      <a:pt x="301688" y="10665"/>
                      <a:pt x="297581" y="12295"/>
                      <a:pt x="293346" y="12237"/>
                    </a:cubicBezTo>
                    <a:cubicBezTo>
                      <a:pt x="289046" y="12301"/>
                      <a:pt x="284940" y="10678"/>
                      <a:pt x="281859" y="7713"/>
                    </a:cubicBezTo>
                    <a:cubicBezTo>
                      <a:pt x="275956" y="2740"/>
                      <a:pt x="268448" y="13"/>
                      <a:pt x="260684" y="13"/>
                    </a:cubicBezTo>
                    <a:cubicBezTo>
                      <a:pt x="252984" y="13"/>
                      <a:pt x="245476" y="2740"/>
                      <a:pt x="239573" y="7713"/>
                    </a:cubicBezTo>
                    <a:cubicBezTo>
                      <a:pt x="236428" y="10613"/>
                      <a:pt x="232386" y="12218"/>
                      <a:pt x="228150" y="12218"/>
                    </a:cubicBezTo>
                    <a:cubicBezTo>
                      <a:pt x="223916" y="12218"/>
                      <a:pt x="219809" y="10613"/>
                      <a:pt x="216729" y="7713"/>
                    </a:cubicBezTo>
                    <a:cubicBezTo>
                      <a:pt x="210761" y="2721"/>
                      <a:pt x="203317" y="-6"/>
                      <a:pt x="195553" y="13"/>
                    </a:cubicBezTo>
                    <a:cubicBezTo>
                      <a:pt x="187789" y="-6"/>
                      <a:pt x="180281" y="2721"/>
                      <a:pt x="174313" y="7713"/>
                    </a:cubicBezTo>
                    <a:cubicBezTo>
                      <a:pt x="172773" y="9189"/>
                      <a:pt x="171041" y="10344"/>
                      <a:pt x="169052" y="11121"/>
                    </a:cubicBezTo>
                    <a:cubicBezTo>
                      <a:pt x="167127" y="11897"/>
                      <a:pt x="165009" y="12282"/>
                      <a:pt x="162955" y="12237"/>
                    </a:cubicBezTo>
                    <a:cubicBezTo>
                      <a:pt x="158656" y="12295"/>
                      <a:pt x="154614" y="10665"/>
                      <a:pt x="151534" y="7713"/>
                    </a:cubicBezTo>
                    <a:cubicBezTo>
                      <a:pt x="145630" y="2734"/>
                      <a:pt x="138122" y="0"/>
                      <a:pt x="130358" y="0"/>
                    </a:cubicBezTo>
                    <a:cubicBezTo>
                      <a:pt x="122594" y="0"/>
                      <a:pt x="115086" y="2734"/>
                      <a:pt x="109118" y="7713"/>
                    </a:cubicBezTo>
                    <a:cubicBezTo>
                      <a:pt x="106102" y="10665"/>
                      <a:pt x="101995" y="12295"/>
                      <a:pt x="97760" y="12237"/>
                    </a:cubicBezTo>
                    <a:cubicBezTo>
                      <a:pt x="95707" y="12282"/>
                      <a:pt x="93589" y="11897"/>
                      <a:pt x="91664" y="11121"/>
                    </a:cubicBezTo>
                    <a:cubicBezTo>
                      <a:pt x="89675" y="10344"/>
                      <a:pt x="87878" y="9189"/>
                      <a:pt x="86403" y="7713"/>
                    </a:cubicBezTo>
                    <a:cubicBezTo>
                      <a:pt x="80435" y="2721"/>
                      <a:pt x="72927" y="-6"/>
                      <a:pt x="65163" y="13"/>
                    </a:cubicBezTo>
                    <a:cubicBezTo>
                      <a:pt x="57398" y="-6"/>
                      <a:pt x="49891" y="2721"/>
                      <a:pt x="43987" y="7713"/>
                    </a:cubicBezTo>
                    <a:cubicBezTo>
                      <a:pt x="40907" y="10613"/>
                      <a:pt x="36800" y="12218"/>
                      <a:pt x="32565" y="12218"/>
                    </a:cubicBezTo>
                    <a:cubicBezTo>
                      <a:pt x="28330" y="12218"/>
                      <a:pt x="24223" y="10613"/>
                      <a:pt x="21143" y="7713"/>
                    </a:cubicBezTo>
                    <a:cubicBezTo>
                      <a:pt x="15246" y="2695"/>
                      <a:pt x="7745" y="-38"/>
                      <a:pt x="0" y="13"/>
                    </a:cubicBezTo>
                    <a:lnTo>
                      <a:pt x="0" y="16273"/>
                    </a:lnTo>
                    <a:cubicBezTo>
                      <a:pt x="4235" y="16216"/>
                      <a:pt x="8323" y="17839"/>
                      <a:pt x="11364" y="20791"/>
                    </a:cubicBezTo>
                    <a:cubicBezTo>
                      <a:pt x="17293" y="25841"/>
                      <a:pt x="24865" y="28574"/>
                      <a:pt x="32629" y="28491"/>
                    </a:cubicBezTo>
                    <a:cubicBezTo>
                      <a:pt x="40394" y="28555"/>
                      <a:pt x="47902" y="25821"/>
                      <a:pt x="53805" y="20791"/>
                    </a:cubicBezTo>
                    <a:cubicBezTo>
                      <a:pt x="56821" y="17839"/>
                      <a:pt x="60928" y="16216"/>
                      <a:pt x="65163" y="16273"/>
                    </a:cubicBezTo>
                    <a:cubicBezTo>
                      <a:pt x="69398" y="16209"/>
                      <a:pt x="73569" y="17832"/>
                      <a:pt x="76649" y="20791"/>
                    </a:cubicBezTo>
                    <a:cubicBezTo>
                      <a:pt x="82553" y="25770"/>
                      <a:pt x="90060" y="28497"/>
                      <a:pt x="97760" y="28497"/>
                    </a:cubicBezTo>
                    <a:cubicBezTo>
                      <a:pt x="105525" y="28497"/>
                      <a:pt x="113033" y="25770"/>
                      <a:pt x="118936" y="20791"/>
                    </a:cubicBezTo>
                    <a:cubicBezTo>
                      <a:pt x="122016" y="17897"/>
                      <a:pt x="126123" y="16286"/>
                      <a:pt x="130358" y="16286"/>
                    </a:cubicBezTo>
                    <a:cubicBezTo>
                      <a:pt x="134593" y="16286"/>
                      <a:pt x="138700" y="17897"/>
                      <a:pt x="141780" y="20791"/>
                    </a:cubicBezTo>
                    <a:cubicBezTo>
                      <a:pt x="147683" y="25770"/>
                      <a:pt x="155191" y="28497"/>
                      <a:pt x="162955" y="28497"/>
                    </a:cubicBezTo>
                    <a:cubicBezTo>
                      <a:pt x="170656" y="28497"/>
                      <a:pt x="178164" y="25770"/>
                      <a:pt x="184067" y="20791"/>
                    </a:cubicBezTo>
                    <a:cubicBezTo>
                      <a:pt x="187147" y="17832"/>
                      <a:pt x="191254" y="16209"/>
                      <a:pt x="195553" y="16273"/>
                    </a:cubicBezTo>
                    <a:cubicBezTo>
                      <a:pt x="199788" y="16216"/>
                      <a:pt x="203895" y="17839"/>
                      <a:pt x="206911" y="20791"/>
                    </a:cubicBezTo>
                    <a:cubicBezTo>
                      <a:pt x="212814" y="25841"/>
                      <a:pt x="220322" y="28581"/>
                      <a:pt x="228086" y="28491"/>
                    </a:cubicBezTo>
                    <a:cubicBezTo>
                      <a:pt x="235851" y="28574"/>
                      <a:pt x="243423" y="25841"/>
                      <a:pt x="249326" y="20791"/>
                    </a:cubicBezTo>
                    <a:cubicBezTo>
                      <a:pt x="252406" y="17877"/>
                      <a:pt x="256449" y="16254"/>
                      <a:pt x="260684" y="16254"/>
                    </a:cubicBezTo>
                    <a:cubicBezTo>
                      <a:pt x="264919" y="16254"/>
                      <a:pt x="269026" y="17877"/>
                      <a:pt x="272042" y="20791"/>
                    </a:cubicBezTo>
                    <a:cubicBezTo>
                      <a:pt x="278009" y="25841"/>
                      <a:pt x="285582" y="28574"/>
                      <a:pt x="293346" y="28491"/>
                    </a:cubicBezTo>
                    <a:cubicBezTo>
                      <a:pt x="301110" y="28581"/>
                      <a:pt x="308618" y="25841"/>
                      <a:pt x="314457" y="20791"/>
                    </a:cubicBezTo>
                    <a:cubicBezTo>
                      <a:pt x="317602" y="17897"/>
                      <a:pt x="321644" y="16286"/>
                      <a:pt x="325943" y="16286"/>
                    </a:cubicBezTo>
                    <a:cubicBezTo>
                      <a:pt x="330178" y="16286"/>
                      <a:pt x="334221" y="17897"/>
                      <a:pt x="337365" y="20791"/>
                    </a:cubicBezTo>
                    <a:cubicBezTo>
                      <a:pt x="343269" y="25770"/>
                      <a:pt x="350776" y="28497"/>
                      <a:pt x="358477" y="28497"/>
                    </a:cubicBezTo>
                    <a:cubicBezTo>
                      <a:pt x="366241" y="28497"/>
                      <a:pt x="373685" y="25770"/>
                      <a:pt x="379652" y="20791"/>
                    </a:cubicBezTo>
                    <a:cubicBezTo>
                      <a:pt x="382733" y="17832"/>
                      <a:pt x="386839" y="16209"/>
                      <a:pt x="391138" y="16273"/>
                    </a:cubicBezTo>
                    <a:cubicBezTo>
                      <a:pt x="395374" y="16216"/>
                      <a:pt x="399416" y="17839"/>
                      <a:pt x="402496" y="20791"/>
                    </a:cubicBezTo>
                    <a:cubicBezTo>
                      <a:pt x="408400" y="25777"/>
                      <a:pt x="415907" y="28510"/>
                      <a:pt x="423672" y="28510"/>
                    </a:cubicBezTo>
                    <a:cubicBezTo>
                      <a:pt x="431436" y="28510"/>
                      <a:pt x="438944" y="25777"/>
                      <a:pt x="444912" y="20791"/>
                    </a:cubicBezTo>
                    <a:cubicBezTo>
                      <a:pt x="447927" y="17839"/>
                      <a:pt x="452034" y="16216"/>
                      <a:pt x="456269" y="16273"/>
                    </a:cubicBezTo>
                    <a:cubicBezTo>
                      <a:pt x="460569" y="16209"/>
                      <a:pt x="464675" y="17832"/>
                      <a:pt x="467756" y="20791"/>
                    </a:cubicBezTo>
                    <a:cubicBezTo>
                      <a:pt x="473595" y="25860"/>
                      <a:pt x="481167" y="28600"/>
                      <a:pt x="488931" y="28491"/>
                    </a:cubicBezTo>
                    <a:lnTo>
                      <a:pt x="488931" y="12237"/>
                    </a:lnTo>
                    <a:cubicBezTo>
                      <a:pt x="484632" y="12295"/>
                      <a:pt x="480590" y="10665"/>
                      <a:pt x="477509" y="7713"/>
                    </a:cubicBezTo>
                    <a:cubicBezTo>
                      <a:pt x="471542" y="2721"/>
                      <a:pt x="464034" y="-6"/>
                      <a:pt x="456269" y="13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21"/>
              <p:cNvSpPr/>
              <p:nvPr/>
            </p:nvSpPr>
            <p:spPr>
              <a:xfrm>
                <a:off x="6545243" y="5362201"/>
                <a:ext cx="86434" cy="86531"/>
              </a:xfrm>
              <a:custGeom>
                <a:avLst/>
                <a:gdLst/>
                <a:ahLst/>
                <a:cxnLst/>
                <a:rect l="l" t="t" r="r" b="b"/>
                <a:pathLst>
                  <a:path w="86434" h="86531" extrusionOk="0">
                    <a:moveTo>
                      <a:pt x="8598" y="47542"/>
                    </a:moveTo>
                    <a:lnTo>
                      <a:pt x="385" y="52310"/>
                    </a:lnTo>
                    <a:lnTo>
                      <a:pt x="7828" y="69052"/>
                    </a:lnTo>
                    <a:lnTo>
                      <a:pt x="16876" y="66119"/>
                    </a:lnTo>
                    <a:cubicBezTo>
                      <a:pt x="18352" y="67826"/>
                      <a:pt x="20021" y="69379"/>
                      <a:pt x="21817" y="70765"/>
                    </a:cubicBezTo>
                    <a:lnTo>
                      <a:pt x="19315" y="79934"/>
                    </a:lnTo>
                    <a:lnTo>
                      <a:pt x="36447" y="86531"/>
                    </a:lnTo>
                    <a:lnTo>
                      <a:pt x="40875" y="78099"/>
                    </a:lnTo>
                    <a:lnTo>
                      <a:pt x="43314" y="78099"/>
                    </a:lnTo>
                    <a:cubicBezTo>
                      <a:pt x="44661" y="78215"/>
                      <a:pt x="46072" y="78215"/>
                      <a:pt x="47485" y="78099"/>
                    </a:cubicBezTo>
                    <a:lnTo>
                      <a:pt x="52233" y="86287"/>
                    </a:lnTo>
                    <a:lnTo>
                      <a:pt x="68981" y="78831"/>
                    </a:lnTo>
                    <a:lnTo>
                      <a:pt x="66157" y="69789"/>
                    </a:lnTo>
                    <a:cubicBezTo>
                      <a:pt x="67826" y="68352"/>
                      <a:pt x="69430" y="66754"/>
                      <a:pt x="70778" y="65022"/>
                    </a:cubicBezTo>
                    <a:lnTo>
                      <a:pt x="79825" y="67345"/>
                    </a:lnTo>
                    <a:lnTo>
                      <a:pt x="86435" y="50231"/>
                    </a:lnTo>
                    <a:lnTo>
                      <a:pt x="78029" y="45829"/>
                    </a:lnTo>
                    <a:cubicBezTo>
                      <a:pt x="78221" y="43596"/>
                      <a:pt x="78221" y="41344"/>
                      <a:pt x="78029" y="39110"/>
                    </a:cubicBezTo>
                    <a:lnTo>
                      <a:pt x="86178" y="34343"/>
                    </a:lnTo>
                    <a:lnTo>
                      <a:pt x="78606" y="17473"/>
                    </a:lnTo>
                    <a:lnTo>
                      <a:pt x="69558" y="20406"/>
                    </a:lnTo>
                    <a:cubicBezTo>
                      <a:pt x="68147" y="18679"/>
                      <a:pt x="66478" y="17120"/>
                      <a:pt x="64681" y="15766"/>
                    </a:cubicBezTo>
                    <a:lnTo>
                      <a:pt x="67120" y="6596"/>
                    </a:lnTo>
                    <a:lnTo>
                      <a:pt x="50501" y="0"/>
                    </a:lnTo>
                    <a:lnTo>
                      <a:pt x="46137" y="8432"/>
                    </a:lnTo>
                    <a:lnTo>
                      <a:pt x="43763" y="8432"/>
                    </a:lnTo>
                    <a:cubicBezTo>
                      <a:pt x="42351" y="8303"/>
                      <a:pt x="40939" y="8303"/>
                      <a:pt x="39528" y="8432"/>
                    </a:cubicBezTo>
                    <a:lnTo>
                      <a:pt x="34715" y="244"/>
                    </a:lnTo>
                    <a:lnTo>
                      <a:pt x="17518" y="7944"/>
                    </a:lnTo>
                    <a:lnTo>
                      <a:pt x="20341" y="16985"/>
                    </a:lnTo>
                    <a:cubicBezTo>
                      <a:pt x="18609" y="18390"/>
                      <a:pt x="17133" y="19988"/>
                      <a:pt x="15785" y="21753"/>
                    </a:cubicBezTo>
                    <a:lnTo>
                      <a:pt x="6609" y="19430"/>
                    </a:lnTo>
                    <a:lnTo>
                      <a:pt x="0" y="36544"/>
                    </a:lnTo>
                    <a:lnTo>
                      <a:pt x="8470" y="40817"/>
                    </a:lnTo>
                    <a:cubicBezTo>
                      <a:pt x="8278" y="43057"/>
                      <a:pt x="8278" y="45315"/>
                      <a:pt x="8598" y="47542"/>
                    </a:cubicBezTo>
                    <a:close/>
                    <a:moveTo>
                      <a:pt x="35741" y="26277"/>
                    </a:moveTo>
                    <a:cubicBezTo>
                      <a:pt x="38116" y="25211"/>
                      <a:pt x="40683" y="24673"/>
                      <a:pt x="43314" y="24685"/>
                    </a:cubicBezTo>
                    <a:cubicBezTo>
                      <a:pt x="47549" y="24756"/>
                      <a:pt x="51592" y="26271"/>
                      <a:pt x="54864" y="28972"/>
                    </a:cubicBezTo>
                    <a:cubicBezTo>
                      <a:pt x="58136" y="31680"/>
                      <a:pt x="60383" y="35421"/>
                      <a:pt x="61217" y="39573"/>
                    </a:cubicBezTo>
                    <a:cubicBezTo>
                      <a:pt x="62051" y="43718"/>
                      <a:pt x="61473" y="48036"/>
                      <a:pt x="59484" y="51796"/>
                    </a:cubicBezTo>
                    <a:cubicBezTo>
                      <a:pt x="57559" y="55557"/>
                      <a:pt x="54350" y="58541"/>
                      <a:pt x="50501" y="60254"/>
                    </a:cubicBezTo>
                    <a:cubicBezTo>
                      <a:pt x="46009" y="62231"/>
                      <a:pt x="40939" y="62352"/>
                      <a:pt x="36320" y="60588"/>
                    </a:cubicBezTo>
                    <a:cubicBezTo>
                      <a:pt x="31763" y="58823"/>
                      <a:pt x="28042" y="55319"/>
                      <a:pt x="26052" y="50840"/>
                    </a:cubicBezTo>
                    <a:cubicBezTo>
                      <a:pt x="25025" y="48601"/>
                      <a:pt x="24512" y="46175"/>
                      <a:pt x="24448" y="43718"/>
                    </a:cubicBezTo>
                    <a:cubicBezTo>
                      <a:pt x="24384" y="41260"/>
                      <a:pt x="24833" y="38815"/>
                      <a:pt x="25732" y="36524"/>
                    </a:cubicBezTo>
                    <a:cubicBezTo>
                      <a:pt x="26630" y="34240"/>
                      <a:pt x="27977" y="32155"/>
                      <a:pt x="29710" y="30390"/>
                    </a:cubicBezTo>
                    <a:cubicBezTo>
                      <a:pt x="31378" y="28632"/>
                      <a:pt x="33431" y="27233"/>
                      <a:pt x="35741" y="26277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21"/>
              <p:cNvSpPr/>
              <p:nvPr/>
            </p:nvSpPr>
            <p:spPr>
              <a:xfrm>
                <a:off x="6606650" y="5494324"/>
                <a:ext cx="83318" cy="83360"/>
              </a:xfrm>
              <a:custGeom>
                <a:avLst/>
                <a:gdLst/>
                <a:ahLst/>
                <a:cxnLst/>
                <a:rect l="l" t="t" r="r" b="b"/>
                <a:pathLst>
                  <a:path w="83318" h="83360" extrusionOk="0">
                    <a:moveTo>
                      <a:pt x="1" y="41562"/>
                    </a:moveTo>
                    <a:cubicBezTo>
                      <a:pt x="-63" y="49814"/>
                      <a:pt x="2375" y="57886"/>
                      <a:pt x="6932" y="64759"/>
                    </a:cubicBezTo>
                    <a:cubicBezTo>
                      <a:pt x="11488" y="71631"/>
                      <a:pt x="18033" y="76996"/>
                      <a:pt x="25669" y="80166"/>
                    </a:cubicBezTo>
                    <a:cubicBezTo>
                      <a:pt x="33241" y="83336"/>
                      <a:pt x="41646" y="84170"/>
                      <a:pt x="49732" y="82566"/>
                    </a:cubicBezTo>
                    <a:cubicBezTo>
                      <a:pt x="57881" y="80961"/>
                      <a:pt x="65261" y="76989"/>
                      <a:pt x="71100" y="71150"/>
                    </a:cubicBezTo>
                    <a:cubicBezTo>
                      <a:pt x="76939" y="65317"/>
                      <a:pt x="80918" y="57880"/>
                      <a:pt x="82522" y="49782"/>
                    </a:cubicBezTo>
                    <a:cubicBezTo>
                      <a:pt x="84126" y="41684"/>
                      <a:pt x="83293" y="33297"/>
                      <a:pt x="80148" y="25674"/>
                    </a:cubicBezTo>
                    <a:cubicBezTo>
                      <a:pt x="76939" y="18057"/>
                      <a:pt x="71613" y="11544"/>
                      <a:pt x="64748" y="6975"/>
                    </a:cubicBezTo>
                    <a:cubicBezTo>
                      <a:pt x="57881" y="2406"/>
                      <a:pt x="49796" y="-19"/>
                      <a:pt x="41519" y="0"/>
                    </a:cubicBezTo>
                    <a:cubicBezTo>
                      <a:pt x="30545" y="32"/>
                      <a:pt x="19958" y="4421"/>
                      <a:pt x="12193" y="12211"/>
                    </a:cubicBezTo>
                    <a:cubicBezTo>
                      <a:pt x="4365" y="19995"/>
                      <a:pt x="1" y="30551"/>
                      <a:pt x="1" y="41562"/>
                    </a:cubicBezTo>
                    <a:close/>
                    <a:moveTo>
                      <a:pt x="41519" y="16260"/>
                    </a:moveTo>
                    <a:cubicBezTo>
                      <a:pt x="46588" y="16235"/>
                      <a:pt x="51529" y="17711"/>
                      <a:pt x="55700" y="20489"/>
                    </a:cubicBezTo>
                    <a:cubicBezTo>
                      <a:pt x="59871" y="23274"/>
                      <a:pt x="63208" y="27246"/>
                      <a:pt x="65132" y="31898"/>
                    </a:cubicBezTo>
                    <a:cubicBezTo>
                      <a:pt x="67058" y="36544"/>
                      <a:pt x="67571" y="41671"/>
                      <a:pt x="66608" y="46612"/>
                    </a:cubicBezTo>
                    <a:cubicBezTo>
                      <a:pt x="65646" y="51553"/>
                      <a:pt x="63208" y="56096"/>
                      <a:pt x="59614" y="59657"/>
                    </a:cubicBezTo>
                    <a:cubicBezTo>
                      <a:pt x="56084" y="63219"/>
                      <a:pt x="51529" y="65645"/>
                      <a:pt x="46588" y="66620"/>
                    </a:cubicBezTo>
                    <a:cubicBezTo>
                      <a:pt x="41646" y="67602"/>
                      <a:pt x="36513" y="67082"/>
                      <a:pt x="31894" y="65144"/>
                    </a:cubicBezTo>
                    <a:cubicBezTo>
                      <a:pt x="27209" y="63206"/>
                      <a:pt x="23230" y="59927"/>
                      <a:pt x="20471" y="55730"/>
                    </a:cubicBezTo>
                    <a:cubicBezTo>
                      <a:pt x="17712" y="51528"/>
                      <a:pt x="16236" y="46599"/>
                      <a:pt x="16236" y="41562"/>
                    </a:cubicBezTo>
                    <a:cubicBezTo>
                      <a:pt x="16236" y="34850"/>
                      <a:pt x="18867" y="28414"/>
                      <a:pt x="23616" y="23672"/>
                    </a:cubicBezTo>
                    <a:cubicBezTo>
                      <a:pt x="28364" y="18924"/>
                      <a:pt x="34845" y="16260"/>
                      <a:pt x="41519" y="16260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21"/>
              <p:cNvSpPr/>
              <p:nvPr/>
            </p:nvSpPr>
            <p:spPr>
              <a:xfrm>
                <a:off x="6563723" y="5451177"/>
                <a:ext cx="168570" cy="169038"/>
              </a:xfrm>
              <a:custGeom>
                <a:avLst/>
                <a:gdLst/>
                <a:ahLst/>
                <a:cxnLst/>
                <a:rect l="l" t="t" r="r" b="b"/>
                <a:pathLst>
                  <a:path w="168570" h="169038" extrusionOk="0">
                    <a:moveTo>
                      <a:pt x="58522" y="21022"/>
                    </a:moveTo>
                    <a:lnTo>
                      <a:pt x="57687" y="21022"/>
                    </a:lnTo>
                    <a:lnTo>
                      <a:pt x="41581" y="8310"/>
                    </a:lnTo>
                    <a:lnTo>
                      <a:pt x="7571" y="42409"/>
                    </a:lnTo>
                    <a:lnTo>
                      <a:pt x="20534" y="58547"/>
                    </a:lnTo>
                    <a:lnTo>
                      <a:pt x="20534" y="59401"/>
                    </a:lnTo>
                    <a:lnTo>
                      <a:pt x="0" y="61724"/>
                    </a:lnTo>
                    <a:lnTo>
                      <a:pt x="0" y="108413"/>
                    </a:lnTo>
                    <a:lnTo>
                      <a:pt x="20534" y="110736"/>
                    </a:lnTo>
                    <a:lnTo>
                      <a:pt x="20534" y="111467"/>
                    </a:lnTo>
                    <a:lnTo>
                      <a:pt x="7571" y="127971"/>
                    </a:lnTo>
                    <a:lnTo>
                      <a:pt x="41068" y="161339"/>
                    </a:lnTo>
                    <a:lnTo>
                      <a:pt x="57174" y="148383"/>
                    </a:lnTo>
                    <a:lnTo>
                      <a:pt x="58072" y="148383"/>
                    </a:lnTo>
                    <a:lnTo>
                      <a:pt x="60383" y="169039"/>
                    </a:lnTo>
                    <a:lnTo>
                      <a:pt x="107675" y="169039"/>
                    </a:lnTo>
                    <a:lnTo>
                      <a:pt x="109856" y="148383"/>
                    </a:lnTo>
                    <a:lnTo>
                      <a:pt x="110755" y="148383"/>
                    </a:lnTo>
                    <a:lnTo>
                      <a:pt x="126990" y="161339"/>
                    </a:lnTo>
                    <a:lnTo>
                      <a:pt x="160870" y="127971"/>
                    </a:lnTo>
                    <a:lnTo>
                      <a:pt x="147908" y="111711"/>
                    </a:lnTo>
                    <a:lnTo>
                      <a:pt x="147908" y="110980"/>
                    </a:lnTo>
                    <a:lnTo>
                      <a:pt x="168571" y="108656"/>
                    </a:lnTo>
                    <a:lnTo>
                      <a:pt x="168571" y="61114"/>
                    </a:lnTo>
                    <a:lnTo>
                      <a:pt x="147908" y="58791"/>
                    </a:lnTo>
                    <a:lnTo>
                      <a:pt x="147908" y="57931"/>
                    </a:lnTo>
                    <a:lnTo>
                      <a:pt x="160870" y="42409"/>
                    </a:lnTo>
                    <a:lnTo>
                      <a:pt x="127503" y="8432"/>
                    </a:lnTo>
                    <a:lnTo>
                      <a:pt x="111204" y="20656"/>
                    </a:lnTo>
                    <a:lnTo>
                      <a:pt x="110369" y="20656"/>
                    </a:lnTo>
                    <a:lnTo>
                      <a:pt x="108188" y="0"/>
                    </a:lnTo>
                    <a:lnTo>
                      <a:pt x="60896" y="0"/>
                    </a:lnTo>
                    <a:lnTo>
                      <a:pt x="58522" y="21022"/>
                    </a:lnTo>
                    <a:close/>
                    <a:moveTo>
                      <a:pt x="73601" y="33246"/>
                    </a:moveTo>
                    <a:lnTo>
                      <a:pt x="75398" y="16742"/>
                    </a:lnTo>
                    <a:lnTo>
                      <a:pt x="93108" y="16742"/>
                    </a:lnTo>
                    <a:lnTo>
                      <a:pt x="94969" y="33246"/>
                    </a:lnTo>
                    <a:lnTo>
                      <a:pt x="99974" y="34831"/>
                    </a:lnTo>
                    <a:cubicBezTo>
                      <a:pt x="102862" y="35665"/>
                      <a:pt x="105685" y="36813"/>
                      <a:pt x="108316" y="38257"/>
                    </a:cubicBezTo>
                    <a:lnTo>
                      <a:pt x="112936" y="40702"/>
                    </a:lnTo>
                    <a:lnTo>
                      <a:pt x="126283" y="30191"/>
                    </a:lnTo>
                    <a:lnTo>
                      <a:pt x="138475" y="43025"/>
                    </a:lnTo>
                    <a:lnTo>
                      <a:pt x="128208" y="55243"/>
                    </a:lnTo>
                    <a:lnTo>
                      <a:pt x="130647" y="60010"/>
                    </a:lnTo>
                    <a:cubicBezTo>
                      <a:pt x="132058" y="62628"/>
                      <a:pt x="133214" y="65375"/>
                      <a:pt x="134112" y="68198"/>
                    </a:cubicBezTo>
                    <a:lnTo>
                      <a:pt x="135652" y="73210"/>
                    </a:lnTo>
                    <a:lnTo>
                      <a:pt x="152079" y="75045"/>
                    </a:lnTo>
                    <a:lnTo>
                      <a:pt x="152079" y="93256"/>
                    </a:lnTo>
                    <a:lnTo>
                      <a:pt x="135652" y="94969"/>
                    </a:lnTo>
                    <a:lnTo>
                      <a:pt x="134112" y="100103"/>
                    </a:lnTo>
                    <a:cubicBezTo>
                      <a:pt x="133149" y="102920"/>
                      <a:pt x="132058" y="105660"/>
                      <a:pt x="130647" y="108291"/>
                    </a:cubicBezTo>
                    <a:lnTo>
                      <a:pt x="128208" y="112937"/>
                    </a:lnTo>
                    <a:lnTo>
                      <a:pt x="138475" y="125892"/>
                    </a:lnTo>
                    <a:lnTo>
                      <a:pt x="126283" y="138726"/>
                    </a:lnTo>
                    <a:lnTo>
                      <a:pt x="113322" y="128337"/>
                    </a:lnTo>
                    <a:lnTo>
                      <a:pt x="108637" y="130782"/>
                    </a:lnTo>
                    <a:cubicBezTo>
                      <a:pt x="106006" y="132174"/>
                      <a:pt x="103247" y="133316"/>
                      <a:pt x="100360" y="134202"/>
                    </a:cubicBezTo>
                    <a:lnTo>
                      <a:pt x="95354" y="135793"/>
                    </a:lnTo>
                    <a:lnTo>
                      <a:pt x="93108" y="152413"/>
                    </a:lnTo>
                    <a:lnTo>
                      <a:pt x="75398" y="152413"/>
                    </a:lnTo>
                    <a:lnTo>
                      <a:pt x="73601" y="135915"/>
                    </a:lnTo>
                    <a:lnTo>
                      <a:pt x="68724" y="134812"/>
                    </a:lnTo>
                    <a:cubicBezTo>
                      <a:pt x="65837" y="133926"/>
                      <a:pt x="63142" y="132777"/>
                      <a:pt x="60510" y="131391"/>
                    </a:cubicBezTo>
                    <a:lnTo>
                      <a:pt x="55762" y="128947"/>
                    </a:lnTo>
                    <a:lnTo>
                      <a:pt x="42928" y="139335"/>
                    </a:lnTo>
                    <a:lnTo>
                      <a:pt x="30095" y="126502"/>
                    </a:lnTo>
                    <a:lnTo>
                      <a:pt x="40362" y="113546"/>
                    </a:lnTo>
                    <a:lnTo>
                      <a:pt x="37924" y="108900"/>
                    </a:lnTo>
                    <a:cubicBezTo>
                      <a:pt x="36576" y="106250"/>
                      <a:pt x="35421" y="103517"/>
                      <a:pt x="34458" y="100712"/>
                    </a:cubicBezTo>
                    <a:lnTo>
                      <a:pt x="32854" y="95579"/>
                    </a:lnTo>
                    <a:lnTo>
                      <a:pt x="16491" y="93866"/>
                    </a:lnTo>
                    <a:lnTo>
                      <a:pt x="16491" y="75655"/>
                    </a:lnTo>
                    <a:lnTo>
                      <a:pt x="32854" y="73826"/>
                    </a:lnTo>
                    <a:lnTo>
                      <a:pt x="34458" y="68814"/>
                    </a:lnTo>
                    <a:cubicBezTo>
                      <a:pt x="35421" y="66004"/>
                      <a:pt x="36576" y="63264"/>
                      <a:pt x="37924" y="60620"/>
                    </a:cubicBezTo>
                    <a:lnTo>
                      <a:pt x="40362" y="55859"/>
                    </a:lnTo>
                    <a:lnTo>
                      <a:pt x="30095" y="43634"/>
                    </a:lnTo>
                    <a:lnTo>
                      <a:pt x="42801" y="30191"/>
                    </a:lnTo>
                    <a:lnTo>
                      <a:pt x="55634" y="40580"/>
                    </a:lnTo>
                    <a:lnTo>
                      <a:pt x="60383" y="38135"/>
                    </a:lnTo>
                    <a:cubicBezTo>
                      <a:pt x="62949" y="36692"/>
                      <a:pt x="65708" y="35543"/>
                      <a:pt x="68596" y="34709"/>
                    </a:cubicBezTo>
                    <a:lnTo>
                      <a:pt x="73601" y="33246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04" name="Google Shape;1504;p21"/>
            <p:cNvGrpSpPr/>
            <p:nvPr/>
          </p:nvGrpSpPr>
          <p:grpSpPr>
            <a:xfrm>
              <a:off x="5993246" y="5762388"/>
              <a:ext cx="1166947" cy="733179"/>
              <a:chOff x="5993246" y="5762388"/>
              <a:chExt cx="1166947" cy="733179"/>
            </a:xfrm>
          </p:grpSpPr>
          <p:sp>
            <p:nvSpPr>
              <p:cNvPr id="1505" name="Google Shape;1505;p21"/>
              <p:cNvSpPr txBox="1"/>
              <p:nvPr/>
            </p:nvSpPr>
            <p:spPr>
              <a:xfrm>
                <a:off x="5993246" y="5762388"/>
                <a:ext cx="1166947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GoldenGate</a:t>
                </a:r>
                <a:endParaRPr/>
              </a:p>
            </p:txBody>
          </p:sp>
          <p:sp>
            <p:nvSpPr>
              <p:cNvPr id="1506" name="Google Shape;1506;p21"/>
              <p:cNvSpPr txBox="1"/>
              <p:nvPr/>
            </p:nvSpPr>
            <p:spPr>
              <a:xfrm>
                <a:off x="6192310" y="5972544"/>
                <a:ext cx="800033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Stream</a:t>
                </a:r>
                <a:endParaRPr/>
              </a:p>
            </p:txBody>
          </p:sp>
          <p:sp>
            <p:nvSpPr>
              <p:cNvPr id="1507" name="Google Shape;1507;p21"/>
              <p:cNvSpPr txBox="1"/>
              <p:nvPr/>
            </p:nvSpPr>
            <p:spPr>
              <a:xfrm>
                <a:off x="6106394" y="6170130"/>
                <a:ext cx="949592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Analytics</a:t>
                </a:r>
                <a:endParaRPr/>
              </a:p>
            </p:txBody>
          </p:sp>
        </p:grpSp>
      </p:grpSp>
      <p:grpSp>
        <p:nvGrpSpPr>
          <p:cNvPr id="1508" name="Google Shape;1508;p21"/>
          <p:cNvGrpSpPr/>
          <p:nvPr/>
        </p:nvGrpSpPr>
        <p:grpSpPr>
          <a:xfrm>
            <a:off x="6351628" y="2794463"/>
            <a:ext cx="1106393" cy="527237"/>
            <a:chOff x="5956337" y="2363804"/>
            <a:chExt cx="1681060" cy="801084"/>
          </a:xfrm>
        </p:grpSpPr>
        <p:grpSp>
          <p:nvGrpSpPr>
            <p:cNvPr id="1509" name="Google Shape;1509;p21"/>
            <p:cNvGrpSpPr/>
            <p:nvPr/>
          </p:nvGrpSpPr>
          <p:grpSpPr>
            <a:xfrm>
              <a:off x="6506411" y="2363804"/>
              <a:ext cx="454869" cy="513347"/>
              <a:chOff x="6506411" y="2363804"/>
              <a:chExt cx="454869" cy="513347"/>
            </a:xfrm>
          </p:grpSpPr>
          <p:sp>
            <p:nvSpPr>
              <p:cNvPr id="1510" name="Google Shape;1510;p21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1" name="Google Shape;1511;p21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21"/>
              <p:cNvSpPr/>
              <p:nvPr/>
            </p:nvSpPr>
            <p:spPr>
              <a:xfrm>
                <a:off x="6517468" y="2373265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13" name="Google Shape;1513;p21"/>
            <p:cNvSpPr txBox="1"/>
            <p:nvPr/>
          </p:nvSpPr>
          <p:spPr>
            <a:xfrm>
              <a:off x="5956337" y="2779088"/>
              <a:ext cx="1681060" cy="38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Connector Hub</a:t>
              </a:r>
              <a:endParaRPr/>
            </a:p>
          </p:txBody>
        </p:sp>
      </p:grpSp>
      <p:grpSp>
        <p:nvGrpSpPr>
          <p:cNvPr id="1514" name="Google Shape;1514;p21"/>
          <p:cNvGrpSpPr/>
          <p:nvPr/>
        </p:nvGrpSpPr>
        <p:grpSpPr>
          <a:xfrm>
            <a:off x="8013235" y="2864012"/>
            <a:ext cx="814647" cy="484992"/>
            <a:chOff x="2376860" y="3005488"/>
            <a:chExt cx="1526248" cy="908645"/>
          </a:xfrm>
        </p:grpSpPr>
        <p:grpSp>
          <p:nvGrpSpPr>
            <p:cNvPr id="1515" name="Google Shape;1515;p21"/>
            <p:cNvGrpSpPr/>
            <p:nvPr/>
          </p:nvGrpSpPr>
          <p:grpSpPr>
            <a:xfrm>
              <a:off x="2818071" y="3005488"/>
              <a:ext cx="513347" cy="513347"/>
              <a:chOff x="2818071" y="3005488"/>
              <a:chExt cx="513347" cy="513347"/>
            </a:xfrm>
          </p:grpSpPr>
          <p:grpSp>
            <p:nvGrpSpPr>
              <p:cNvPr id="1516" name="Google Shape;1516;p21"/>
              <p:cNvGrpSpPr/>
              <p:nvPr/>
            </p:nvGrpSpPr>
            <p:grpSpPr>
              <a:xfrm>
                <a:off x="2818071" y="3005488"/>
                <a:ext cx="513347" cy="513347"/>
                <a:chOff x="2818071" y="3005488"/>
                <a:chExt cx="513347" cy="513347"/>
              </a:xfrm>
            </p:grpSpPr>
            <p:sp>
              <p:nvSpPr>
                <p:cNvPr id="1517" name="Google Shape;1517;p21"/>
                <p:cNvSpPr/>
                <p:nvPr/>
              </p:nvSpPr>
              <p:spPr>
                <a:xfrm>
                  <a:off x="2824154" y="3011600"/>
                  <a:ext cx="501155" cy="50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4" extrusionOk="0">
                      <a:moveTo>
                        <a:pt x="26829" y="501126"/>
                      </a:moveTo>
                      <a:cubicBezTo>
                        <a:pt x="12198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33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21"/>
                <p:cNvSpPr/>
                <p:nvPr/>
              </p:nvSpPr>
              <p:spPr>
                <a:xfrm>
                  <a:off x="2818071" y="3005488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2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2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6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8" y="498678"/>
                        <a:pt x="513348" y="480345"/>
                      </a:cubicBezTo>
                      <a:lnTo>
                        <a:pt x="513348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19" name="Google Shape;1519;p21"/>
              <p:cNvGrpSpPr/>
              <p:nvPr/>
            </p:nvGrpSpPr>
            <p:grpSpPr>
              <a:xfrm>
                <a:off x="2830270" y="3017714"/>
                <a:ext cx="488956" cy="488903"/>
                <a:chOff x="2830270" y="3017714"/>
                <a:chExt cx="488956" cy="488903"/>
              </a:xfrm>
            </p:grpSpPr>
            <p:sp>
              <p:nvSpPr>
                <p:cNvPr id="1520" name="Google Shape;1520;p21"/>
                <p:cNvSpPr/>
                <p:nvPr/>
              </p:nvSpPr>
              <p:spPr>
                <a:xfrm>
                  <a:off x="2830270" y="3017714"/>
                  <a:ext cx="488956" cy="488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88903" extrusionOk="0">
                      <a:moveTo>
                        <a:pt x="467012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2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2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1" name="Google Shape;1521;p21"/>
                <p:cNvSpPr/>
                <p:nvPr/>
              </p:nvSpPr>
              <p:spPr>
                <a:xfrm>
                  <a:off x="2883921" y="3341602"/>
                  <a:ext cx="137788" cy="108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8" h="108784" extrusionOk="0">
                      <a:moveTo>
                        <a:pt x="0" y="108785"/>
                      </a:moveTo>
                      <a:lnTo>
                        <a:pt x="137789" y="108785"/>
                      </a:lnTo>
                      <a:lnTo>
                        <a:pt x="137789" y="0"/>
                      </a:lnTo>
                      <a:lnTo>
                        <a:pt x="0" y="0"/>
                      </a:lnTo>
                      <a:lnTo>
                        <a:pt x="0" y="108785"/>
                      </a:lnTo>
                      <a:close/>
                      <a:moveTo>
                        <a:pt x="18288" y="18339"/>
                      </a:moveTo>
                      <a:lnTo>
                        <a:pt x="119494" y="18339"/>
                      </a:lnTo>
                      <a:lnTo>
                        <a:pt x="119494" y="90452"/>
                      </a:lnTo>
                      <a:lnTo>
                        <a:pt x="18288" y="90452"/>
                      </a:lnTo>
                      <a:lnTo>
                        <a:pt x="18288" y="1833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2" name="Google Shape;1522;p21"/>
                <p:cNvSpPr/>
                <p:nvPr/>
              </p:nvSpPr>
              <p:spPr>
                <a:xfrm>
                  <a:off x="2883921" y="3071492"/>
                  <a:ext cx="379216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216" h="108780" extrusionOk="0">
                      <a:moveTo>
                        <a:pt x="0" y="108781"/>
                      </a:moveTo>
                      <a:lnTo>
                        <a:pt x="379216" y="108781"/>
                      </a:lnTo>
                      <a:lnTo>
                        <a:pt x="379216" y="0"/>
                      </a:lnTo>
                      <a:lnTo>
                        <a:pt x="0" y="0"/>
                      </a:lnTo>
                      <a:lnTo>
                        <a:pt x="0" y="108781"/>
                      </a:lnTo>
                      <a:close/>
                      <a:moveTo>
                        <a:pt x="18288" y="18334"/>
                      </a:moveTo>
                      <a:lnTo>
                        <a:pt x="360928" y="18334"/>
                      </a:lnTo>
                      <a:lnTo>
                        <a:pt x="360928" y="90447"/>
                      </a:lnTo>
                      <a:lnTo>
                        <a:pt x="18288" y="90447"/>
                      </a:ln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3" name="Google Shape;1523;p21"/>
                <p:cNvSpPr/>
                <p:nvPr/>
              </p:nvSpPr>
              <p:spPr>
                <a:xfrm>
                  <a:off x="2883922" y="3208380"/>
                  <a:ext cx="25606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064" h="108780" extrusionOk="0">
                      <a:moveTo>
                        <a:pt x="256064" y="0"/>
                      </a:moveTo>
                      <a:lnTo>
                        <a:pt x="0" y="0"/>
                      </a:lnTo>
                      <a:lnTo>
                        <a:pt x="0" y="108780"/>
                      </a:lnTo>
                      <a:lnTo>
                        <a:pt x="254845" y="108780"/>
                      </a:lnTo>
                      <a:lnTo>
                        <a:pt x="254845" y="0"/>
                      </a:lnTo>
                      <a:lnTo>
                        <a:pt x="256064" y="0"/>
                      </a:lnTo>
                      <a:close/>
                      <a:moveTo>
                        <a:pt x="237770" y="90447"/>
                      </a:moveTo>
                      <a:lnTo>
                        <a:pt x="18288" y="90447"/>
                      </a:lnTo>
                      <a:lnTo>
                        <a:pt x="18288" y="17111"/>
                      </a:lnTo>
                      <a:lnTo>
                        <a:pt x="237770" y="17111"/>
                      </a:lnTo>
                      <a:lnTo>
                        <a:pt x="237770" y="90447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21"/>
                <p:cNvSpPr/>
                <p:nvPr/>
              </p:nvSpPr>
              <p:spPr>
                <a:xfrm>
                  <a:off x="3161931" y="3216946"/>
                  <a:ext cx="92671" cy="90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47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47"/>
                      </a:lnTo>
                      <a:lnTo>
                        <a:pt x="92672" y="90447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21"/>
                <p:cNvSpPr/>
                <p:nvPr/>
              </p:nvSpPr>
              <p:spPr>
                <a:xfrm>
                  <a:off x="3161931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6" name="Google Shape;1526;p21"/>
                <p:cNvSpPr/>
                <p:nvPr/>
              </p:nvSpPr>
              <p:spPr>
                <a:xfrm>
                  <a:off x="3047319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527" name="Google Shape;1527;p21"/>
            <p:cNvSpPr txBox="1"/>
            <p:nvPr/>
          </p:nvSpPr>
          <p:spPr>
            <a:xfrm>
              <a:off x="2376860" y="3424000"/>
              <a:ext cx="1526248" cy="4901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Functions</a:t>
              </a:r>
              <a:endParaRPr/>
            </a:p>
          </p:txBody>
        </p:sp>
      </p:grpSp>
      <p:cxnSp>
        <p:nvCxnSpPr>
          <p:cNvPr id="1528" name="Google Shape;1528;p21"/>
          <p:cNvCxnSpPr/>
          <p:nvPr/>
        </p:nvCxnSpPr>
        <p:spPr>
          <a:xfrm>
            <a:off x="7237906" y="2222764"/>
            <a:ext cx="748276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cxnSp>
        <p:nvCxnSpPr>
          <p:cNvPr id="1529" name="Google Shape;1529;p21"/>
          <p:cNvCxnSpPr/>
          <p:nvPr/>
        </p:nvCxnSpPr>
        <p:spPr>
          <a:xfrm>
            <a:off x="8899621" y="2232711"/>
            <a:ext cx="4844" cy="2376926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0" name="Google Shape;1530;p21"/>
          <p:cNvCxnSpPr/>
          <p:nvPr/>
        </p:nvCxnSpPr>
        <p:spPr>
          <a:xfrm>
            <a:off x="2029089" y="2228590"/>
            <a:ext cx="4573922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1" name="Google Shape;1531;p21"/>
          <p:cNvCxnSpPr/>
          <p:nvPr/>
        </p:nvCxnSpPr>
        <p:spPr>
          <a:xfrm>
            <a:off x="7396739" y="3028574"/>
            <a:ext cx="584220" cy="358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2" name="Google Shape;1532;p21"/>
          <p:cNvCxnSpPr/>
          <p:nvPr/>
        </p:nvCxnSpPr>
        <p:spPr>
          <a:xfrm>
            <a:off x="6857062" y="2540688"/>
            <a:ext cx="0" cy="231473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3" name="Google Shape;1533;p21"/>
          <p:cNvCxnSpPr/>
          <p:nvPr/>
        </p:nvCxnSpPr>
        <p:spPr>
          <a:xfrm rot="10800000">
            <a:off x="11761556" y="5297178"/>
            <a:ext cx="5106435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4" name="Google Shape;1534;p21"/>
          <p:cNvCxnSpPr/>
          <p:nvPr/>
        </p:nvCxnSpPr>
        <p:spPr>
          <a:xfrm flipH="1">
            <a:off x="8379216" y="3310992"/>
            <a:ext cx="1458" cy="21390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35" name="Google Shape;1535;p21"/>
          <p:cNvCxnSpPr/>
          <p:nvPr/>
        </p:nvCxnSpPr>
        <p:spPr>
          <a:xfrm rot="10800000">
            <a:off x="9425588" y="4146464"/>
            <a:ext cx="7157" cy="481048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grpSp>
        <p:nvGrpSpPr>
          <p:cNvPr id="1536" name="Google Shape;1536;p21"/>
          <p:cNvGrpSpPr/>
          <p:nvPr/>
        </p:nvGrpSpPr>
        <p:grpSpPr>
          <a:xfrm>
            <a:off x="12013667" y="4880279"/>
            <a:ext cx="509144" cy="457236"/>
            <a:chOff x="8111959" y="4203844"/>
            <a:chExt cx="638973" cy="653163"/>
          </a:xfrm>
        </p:grpSpPr>
        <p:pic>
          <p:nvPicPr>
            <p:cNvPr id="1537" name="Google Shape;1537;p2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223469" y="4203844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38" name="Google Shape;1538;p21"/>
            <p:cNvSpPr txBox="1"/>
            <p:nvPr/>
          </p:nvSpPr>
          <p:spPr>
            <a:xfrm>
              <a:off x="8111959" y="4494287"/>
              <a:ext cx="638973" cy="3627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539" name="Google Shape;1539;p21"/>
          <p:cNvGrpSpPr/>
          <p:nvPr/>
        </p:nvGrpSpPr>
        <p:grpSpPr>
          <a:xfrm>
            <a:off x="11157764" y="4870289"/>
            <a:ext cx="588112" cy="606926"/>
            <a:chOff x="8053071" y="5554286"/>
            <a:chExt cx="776175" cy="726285"/>
          </a:xfrm>
        </p:grpSpPr>
        <p:pic>
          <p:nvPicPr>
            <p:cNvPr id="1540" name="Google Shape;1540;p2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8241133" y="555428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41" name="Google Shape;1541;p21"/>
            <p:cNvSpPr txBox="1"/>
            <p:nvPr/>
          </p:nvSpPr>
          <p:spPr>
            <a:xfrm>
              <a:off x="8053071" y="5849684"/>
              <a:ext cx="776175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grpSp>
        <p:nvGrpSpPr>
          <p:cNvPr id="1542" name="Google Shape;1542;p21"/>
          <p:cNvGrpSpPr/>
          <p:nvPr/>
        </p:nvGrpSpPr>
        <p:grpSpPr>
          <a:xfrm>
            <a:off x="8035623" y="4763316"/>
            <a:ext cx="1667774" cy="782665"/>
            <a:chOff x="6261729" y="3467520"/>
            <a:chExt cx="1667774" cy="782665"/>
          </a:xfrm>
        </p:grpSpPr>
        <p:grpSp>
          <p:nvGrpSpPr>
            <p:cNvPr id="1543" name="Google Shape;1543;p21"/>
            <p:cNvGrpSpPr/>
            <p:nvPr/>
          </p:nvGrpSpPr>
          <p:grpSpPr>
            <a:xfrm>
              <a:off x="6261729" y="3467520"/>
              <a:ext cx="1667774" cy="782665"/>
              <a:chOff x="3285876" y="5338506"/>
              <a:chExt cx="2530593" cy="1126831"/>
            </a:xfrm>
          </p:grpSpPr>
          <p:grpSp>
            <p:nvGrpSpPr>
              <p:cNvPr id="1544" name="Google Shape;1544;p21"/>
              <p:cNvGrpSpPr/>
              <p:nvPr/>
            </p:nvGrpSpPr>
            <p:grpSpPr>
              <a:xfrm>
                <a:off x="4868139" y="5625362"/>
                <a:ext cx="290690" cy="291388"/>
                <a:chOff x="1180063" y="3813400"/>
                <a:chExt cx="487737" cy="488905"/>
              </a:xfrm>
            </p:grpSpPr>
            <p:sp>
              <p:nvSpPr>
                <p:cNvPr id="1545" name="Google Shape;1545;p21"/>
                <p:cNvSpPr/>
                <p:nvPr/>
              </p:nvSpPr>
              <p:spPr>
                <a:xfrm>
                  <a:off x="1180063" y="3862296"/>
                  <a:ext cx="487737" cy="44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440009" extrusionOk="0">
                      <a:moveTo>
                        <a:pt x="467011" y="440009"/>
                      </a:moveTo>
                      <a:lnTo>
                        <a:pt x="20726" y="440009"/>
                      </a:lnTo>
                      <a:cubicBezTo>
                        <a:pt x="9754" y="440009"/>
                        <a:pt x="0" y="430236"/>
                        <a:pt x="0" y="419232"/>
                      </a:cubicBezTo>
                      <a:lnTo>
                        <a:pt x="0" y="0"/>
                      </a:lnTo>
                      <a:lnTo>
                        <a:pt x="487738" y="0"/>
                      </a:lnTo>
                      <a:lnTo>
                        <a:pt x="487738" y="419232"/>
                      </a:lnTo>
                      <a:cubicBezTo>
                        <a:pt x="487738" y="430236"/>
                        <a:pt x="477984" y="440009"/>
                        <a:pt x="467011" y="440009"/>
                      </a:cubicBezTo>
                      <a:close/>
                      <a:moveTo>
                        <a:pt x="18288" y="18333"/>
                      </a:moveTo>
                      <a:lnTo>
                        <a:pt x="18288" y="420457"/>
                      </a:lnTo>
                      <a:cubicBezTo>
                        <a:pt x="18288" y="421676"/>
                        <a:pt x="19507" y="422902"/>
                        <a:pt x="20726" y="422902"/>
                      </a:cubicBezTo>
                      <a:lnTo>
                        <a:pt x="468231" y="422902"/>
                      </a:lnTo>
                      <a:cubicBezTo>
                        <a:pt x="469450" y="422902"/>
                        <a:pt x="470669" y="421676"/>
                        <a:pt x="470669" y="420457"/>
                      </a:cubicBezTo>
                      <a:lnTo>
                        <a:pt x="470669" y="18333"/>
                      </a:lnTo>
                      <a:lnTo>
                        <a:pt x="18288" y="1833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1"/>
                <p:cNvSpPr/>
                <p:nvPr/>
              </p:nvSpPr>
              <p:spPr>
                <a:xfrm>
                  <a:off x="1180063" y="3813400"/>
                  <a:ext cx="487737" cy="35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6" extrusionOk="0">
                      <a:moveTo>
                        <a:pt x="487738" y="35447"/>
                      </a:moveTo>
                      <a:lnTo>
                        <a:pt x="0" y="35447"/>
                      </a:lnTo>
                      <a:lnTo>
                        <a:pt x="0" y="20778"/>
                      </a:lnTo>
                      <a:cubicBezTo>
                        <a:pt x="0" y="9779"/>
                        <a:pt x="9754" y="0"/>
                        <a:pt x="20726" y="0"/>
                      </a:cubicBezTo>
                      <a:lnTo>
                        <a:pt x="468231" y="0"/>
                      </a:lnTo>
                      <a:cubicBezTo>
                        <a:pt x="477984" y="0"/>
                        <a:pt x="487738" y="9779"/>
                        <a:pt x="487738" y="20778"/>
                      </a:cubicBezTo>
                      <a:lnTo>
                        <a:pt x="487738" y="35447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47" name="Google Shape;1547;p21"/>
              <p:cNvSpPr/>
              <p:nvPr/>
            </p:nvSpPr>
            <p:spPr>
              <a:xfrm>
                <a:off x="3285876" y="5338506"/>
                <a:ext cx="2530593" cy="1126831"/>
              </a:xfrm>
              <a:prstGeom prst="rect">
                <a:avLst/>
              </a:prstGeom>
              <a:noFill/>
              <a:ln w="12700" cap="flat" cmpd="sng">
                <a:solidFill>
                  <a:schemeClr val="dk1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67500" tIns="45700" rIns="67500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900" b="0" i="0" u="none" strike="noStrike" cap="none">
                    <a:solidFill>
                      <a:srgbClr val="161513"/>
                    </a:solidFill>
                    <a:latin typeface="Arial"/>
                    <a:ea typeface="Arial"/>
                    <a:cs typeface="Arial"/>
                    <a:sym typeface="Arial"/>
                  </a:rPr>
                  <a:t>データ保存（分析後）</a:t>
                </a:r>
                <a:endParaRPr sz="900" b="0" i="0" u="none" strike="noStrike" cap="none">
                  <a:solidFill>
                    <a:srgbClr val="161513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48" name="Google Shape;1548;p21"/>
              <p:cNvGrpSpPr/>
              <p:nvPr/>
            </p:nvGrpSpPr>
            <p:grpSpPr>
              <a:xfrm>
                <a:off x="3698661" y="5618493"/>
                <a:ext cx="385294" cy="363472"/>
                <a:chOff x="1081237" y="749622"/>
                <a:chExt cx="513352" cy="484277"/>
              </a:xfrm>
            </p:grpSpPr>
            <p:sp>
              <p:nvSpPr>
                <p:cNvPr id="1549" name="Google Shape;1549;p21"/>
                <p:cNvSpPr/>
                <p:nvPr/>
              </p:nvSpPr>
              <p:spPr>
                <a:xfrm>
                  <a:off x="1087808" y="754955"/>
                  <a:ext cx="504000" cy="47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30" h="473637" extrusionOk="0">
                      <a:moveTo>
                        <a:pt x="250103" y="473638"/>
                      </a:moveTo>
                      <a:lnTo>
                        <a:pt x="228876" y="473638"/>
                      </a:lnTo>
                      <a:cubicBezTo>
                        <a:pt x="205429" y="472823"/>
                        <a:pt x="182091" y="470128"/>
                        <a:pt x="159080" y="465565"/>
                      </a:cubicBezTo>
                      <a:cubicBezTo>
                        <a:pt x="152086" y="464115"/>
                        <a:pt x="145187" y="462229"/>
                        <a:pt x="138431" y="459912"/>
                      </a:cubicBezTo>
                      <a:cubicBezTo>
                        <a:pt x="132431" y="458038"/>
                        <a:pt x="126662" y="455484"/>
                        <a:pt x="121246" y="452295"/>
                      </a:cubicBezTo>
                      <a:cubicBezTo>
                        <a:pt x="116357" y="450114"/>
                        <a:pt x="112147" y="446642"/>
                        <a:pt x="109080" y="442253"/>
                      </a:cubicBezTo>
                      <a:cubicBezTo>
                        <a:pt x="106013" y="437864"/>
                        <a:pt x="104197" y="432724"/>
                        <a:pt x="103824" y="427379"/>
                      </a:cubicBezTo>
                      <a:lnTo>
                        <a:pt x="103824" y="256302"/>
                      </a:lnTo>
                      <a:lnTo>
                        <a:pt x="0" y="256302"/>
                      </a:lnTo>
                      <a:lnTo>
                        <a:pt x="1271" y="238768"/>
                      </a:lnTo>
                      <a:cubicBezTo>
                        <a:pt x="2753" y="218204"/>
                        <a:pt x="9478" y="198362"/>
                        <a:pt x="20810" y="181136"/>
                      </a:cubicBezTo>
                      <a:cubicBezTo>
                        <a:pt x="32136" y="163910"/>
                        <a:pt x="47690" y="149873"/>
                        <a:pt x="65984" y="140367"/>
                      </a:cubicBezTo>
                      <a:cubicBezTo>
                        <a:pt x="69963" y="138311"/>
                        <a:pt x="73428" y="135389"/>
                        <a:pt x="76123" y="131815"/>
                      </a:cubicBezTo>
                      <a:cubicBezTo>
                        <a:pt x="78818" y="128241"/>
                        <a:pt x="80679" y="124107"/>
                        <a:pt x="81558" y="119718"/>
                      </a:cubicBezTo>
                      <a:cubicBezTo>
                        <a:pt x="84426" y="105090"/>
                        <a:pt x="90792" y="91372"/>
                        <a:pt x="100109" y="79740"/>
                      </a:cubicBezTo>
                      <a:cubicBezTo>
                        <a:pt x="109433" y="68109"/>
                        <a:pt x="121432" y="58908"/>
                        <a:pt x="135087" y="52925"/>
                      </a:cubicBezTo>
                      <a:cubicBezTo>
                        <a:pt x="146843" y="47802"/>
                        <a:pt x="159523" y="45133"/>
                        <a:pt x="172350" y="45081"/>
                      </a:cubicBezTo>
                      <a:cubicBezTo>
                        <a:pt x="175231" y="44908"/>
                        <a:pt x="178119" y="44908"/>
                        <a:pt x="181000" y="45081"/>
                      </a:cubicBezTo>
                      <a:lnTo>
                        <a:pt x="183881" y="45081"/>
                      </a:lnTo>
                      <a:cubicBezTo>
                        <a:pt x="187789" y="45109"/>
                        <a:pt x="191652" y="44336"/>
                        <a:pt x="195245" y="42807"/>
                      </a:cubicBezTo>
                      <a:cubicBezTo>
                        <a:pt x="198839" y="41279"/>
                        <a:pt x="202079" y="39029"/>
                        <a:pt x="204761" y="36198"/>
                      </a:cubicBezTo>
                      <a:cubicBezTo>
                        <a:pt x="217242" y="22784"/>
                        <a:pt x="232784" y="12590"/>
                        <a:pt x="250058" y="6486"/>
                      </a:cubicBezTo>
                      <a:cubicBezTo>
                        <a:pt x="267332" y="382"/>
                        <a:pt x="285825" y="-1451"/>
                        <a:pt x="303959" y="1145"/>
                      </a:cubicBezTo>
                      <a:cubicBezTo>
                        <a:pt x="322093" y="3741"/>
                        <a:pt x="339329" y="10688"/>
                        <a:pt x="354197" y="21391"/>
                      </a:cubicBezTo>
                      <a:cubicBezTo>
                        <a:pt x="369065" y="32096"/>
                        <a:pt x="381122" y="46239"/>
                        <a:pt x="389335" y="62615"/>
                      </a:cubicBezTo>
                      <a:cubicBezTo>
                        <a:pt x="391350" y="66703"/>
                        <a:pt x="394264" y="70280"/>
                        <a:pt x="397863" y="73078"/>
                      </a:cubicBezTo>
                      <a:cubicBezTo>
                        <a:pt x="401463" y="75876"/>
                        <a:pt x="405647" y="77820"/>
                        <a:pt x="410100" y="78765"/>
                      </a:cubicBezTo>
                      <a:cubicBezTo>
                        <a:pt x="427625" y="82650"/>
                        <a:pt x="444013" y="90543"/>
                        <a:pt x="457976" y="101824"/>
                      </a:cubicBezTo>
                      <a:cubicBezTo>
                        <a:pt x="471933" y="113106"/>
                        <a:pt x="483092" y="127469"/>
                        <a:pt x="490568" y="143788"/>
                      </a:cubicBezTo>
                      <a:cubicBezTo>
                        <a:pt x="498050" y="160106"/>
                        <a:pt x="501643" y="177934"/>
                        <a:pt x="501072" y="195875"/>
                      </a:cubicBezTo>
                      <a:cubicBezTo>
                        <a:pt x="500501" y="213816"/>
                        <a:pt x="495778" y="231380"/>
                        <a:pt x="487276" y="247189"/>
                      </a:cubicBezTo>
                      <a:lnTo>
                        <a:pt x="482662" y="255726"/>
                      </a:lnTo>
                      <a:lnTo>
                        <a:pt x="396375" y="255726"/>
                      </a:lnTo>
                      <a:lnTo>
                        <a:pt x="396375" y="426455"/>
                      </a:lnTo>
                      <a:cubicBezTo>
                        <a:pt x="396336" y="430517"/>
                        <a:pt x="395342" y="434508"/>
                        <a:pt x="393481" y="438114"/>
                      </a:cubicBezTo>
                      <a:cubicBezTo>
                        <a:pt x="391620" y="441720"/>
                        <a:pt x="388931" y="444839"/>
                        <a:pt x="385646" y="447220"/>
                      </a:cubicBezTo>
                      <a:cubicBezTo>
                        <a:pt x="383445" y="448946"/>
                        <a:pt x="381128" y="450524"/>
                        <a:pt x="378728" y="451949"/>
                      </a:cubicBezTo>
                      <a:cubicBezTo>
                        <a:pt x="354267" y="466374"/>
                        <a:pt x="308008" y="471103"/>
                        <a:pt x="282514" y="472598"/>
                      </a:cubicBezTo>
                      <a:cubicBezTo>
                        <a:pt x="271901" y="473291"/>
                        <a:pt x="260601" y="473638"/>
                        <a:pt x="250103" y="473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1"/>
                <p:cNvSpPr/>
                <p:nvPr/>
              </p:nvSpPr>
              <p:spPr>
                <a:xfrm>
                  <a:off x="1081237" y="749622"/>
                  <a:ext cx="513352" cy="484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52" h="484277" extrusionOk="0">
                      <a:moveTo>
                        <a:pt x="294167" y="11538"/>
                      </a:moveTo>
                      <a:cubicBezTo>
                        <a:pt x="314213" y="11452"/>
                        <a:pt x="333881" y="16997"/>
                        <a:pt x="350931" y="27541"/>
                      </a:cubicBezTo>
                      <a:cubicBezTo>
                        <a:pt x="367980" y="38085"/>
                        <a:pt x="381725" y="53205"/>
                        <a:pt x="390606" y="71179"/>
                      </a:cubicBezTo>
                      <a:cubicBezTo>
                        <a:pt x="393044" y="76001"/>
                        <a:pt x="396522" y="80220"/>
                        <a:pt x="400796" y="83532"/>
                      </a:cubicBezTo>
                      <a:cubicBezTo>
                        <a:pt x="405063" y="86844"/>
                        <a:pt x="410017" y="89166"/>
                        <a:pt x="415292" y="90328"/>
                      </a:cubicBezTo>
                      <a:cubicBezTo>
                        <a:pt x="427541" y="93147"/>
                        <a:pt x="439233" y="97981"/>
                        <a:pt x="449898" y="104633"/>
                      </a:cubicBezTo>
                      <a:cubicBezTo>
                        <a:pt x="473582" y="119518"/>
                        <a:pt x="490747" y="142823"/>
                        <a:pt x="497941" y="169857"/>
                      </a:cubicBezTo>
                      <a:cubicBezTo>
                        <a:pt x="505134" y="196890"/>
                        <a:pt x="501816" y="225644"/>
                        <a:pt x="488662" y="250331"/>
                      </a:cubicBezTo>
                      <a:lnTo>
                        <a:pt x="485659" y="255868"/>
                      </a:lnTo>
                      <a:lnTo>
                        <a:pt x="397183" y="255868"/>
                      </a:lnTo>
                      <a:lnTo>
                        <a:pt x="397183" y="432365"/>
                      </a:lnTo>
                      <a:cubicBezTo>
                        <a:pt x="397055" y="435452"/>
                        <a:pt x="396227" y="438461"/>
                        <a:pt x="394771" y="441176"/>
                      </a:cubicBezTo>
                      <a:cubicBezTo>
                        <a:pt x="393314" y="443896"/>
                        <a:pt x="391254" y="446245"/>
                        <a:pt x="388758" y="448054"/>
                      </a:cubicBezTo>
                      <a:cubicBezTo>
                        <a:pt x="386833" y="449633"/>
                        <a:pt x="384792" y="451064"/>
                        <a:pt x="382643" y="452322"/>
                      </a:cubicBezTo>
                      <a:cubicBezTo>
                        <a:pt x="362109" y="463859"/>
                        <a:pt x="323582" y="470090"/>
                        <a:pt x="288976" y="472284"/>
                      </a:cubicBezTo>
                      <a:cubicBezTo>
                        <a:pt x="277439" y="472971"/>
                        <a:pt x="266479" y="473202"/>
                        <a:pt x="256674" y="473202"/>
                      </a:cubicBezTo>
                      <a:lnTo>
                        <a:pt x="235678" y="473202"/>
                      </a:lnTo>
                      <a:cubicBezTo>
                        <a:pt x="212430" y="472445"/>
                        <a:pt x="189278" y="469782"/>
                        <a:pt x="166466" y="465245"/>
                      </a:cubicBezTo>
                      <a:cubicBezTo>
                        <a:pt x="159709" y="463840"/>
                        <a:pt x="153042" y="462030"/>
                        <a:pt x="146503" y="459823"/>
                      </a:cubicBezTo>
                      <a:cubicBezTo>
                        <a:pt x="140907" y="457962"/>
                        <a:pt x="135498" y="455569"/>
                        <a:pt x="130358" y="452668"/>
                      </a:cubicBezTo>
                      <a:cubicBezTo>
                        <a:pt x="126360" y="450961"/>
                        <a:pt x="122895" y="448208"/>
                        <a:pt x="120341" y="444692"/>
                      </a:cubicBezTo>
                      <a:cubicBezTo>
                        <a:pt x="117781" y="441182"/>
                        <a:pt x="116222" y="437043"/>
                        <a:pt x="115818" y="432712"/>
                      </a:cubicBezTo>
                      <a:lnTo>
                        <a:pt x="115818" y="255868"/>
                      </a:lnTo>
                      <a:lnTo>
                        <a:pt x="11999" y="255868"/>
                      </a:lnTo>
                      <a:lnTo>
                        <a:pt x="12808" y="244333"/>
                      </a:lnTo>
                      <a:cubicBezTo>
                        <a:pt x="14258" y="224769"/>
                        <a:pt x="20682" y="205900"/>
                        <a:pt x="31462" y="189510"/>
                      </a:cubicBezTo>
                      <a:cubicBezTo>
                        <a:pt x="42242" y="173119"/>
                        <a:pt x="57020" y="159748"/>
                        <a:pt x="74410" y="150661"/>
                      </a:cubicBezTo>
                      <a:cubicBezTo>
                        <a:pt x="79209" y="148273"/>
                        <a:pt x="83412" y="144835"/>
                        <a:pt x="86711" y="140602"/>
                      </a:cubicBezTo>
                      <a:cubicBezTo>
                        <a:pt x="90003" y="136368"/>
                        <a:pt x="92306" y="131447"/>
                        <a:pt x="93442" y="126205"/>
                      </a:cubicBezTo>
                      <a:cubicBezTo>
                        <a:pt x="97337" y="106485"/>
                        <a:pt x="107957" y="88728"/>
                        <a:pt x="123479" y="75959"/>
                      </a:cubicBezTo>
                      <a:cubicBezTo>
                        <a:pt x="139002" y="63190"/>
                        <a:pt x="158477" y="56201"/>
                        <a:pt x="178574" y="56182"/>
                      </a:cubicBezTo>
                      <a:cubicBezTo>
                        <a:pt x="181231" y="56182"/>
                        <a:pt x="183997" y="56182"/>
                        <a:pt x="186653" y="56182"/>
                      </a:cubicBezTo>
                      <a:lnTo>
                        <a:pt x="190112" y="56182"/>
                      </a:lnTo>
                      <a:cubicBezTo>
                        <a:pt x="194751" y="56324"/>
                        <a:pt x="199371" y="55505"/>
                        <a:pt x="203677" y="53778"/>
                      </a:cubicBezTo>
                      <a:cubicBezTo>
                        <a:pt x="207983" y="52051"/>
                        <a:pt x="211891" y="49452"/>
                        <a:pt x="215144" y="46146"/>
                      </a:cubicBezTo>
                      <a:cubicBezTo>
                        <a:pt x="225244" y="35272"/>
                        <a:pt x="237468" y="26589"/>
                        <a:pt x="251059" y="20636"/>
                      </a:cubicBezTo>
                      <a:cubicBezTo>
                        <a:pt x="264656" y="14683"/>
                        <a:pt x="279325" y="11586"/>
                        <a:pt x="294167" y="11538"/>
                      </a:cubicBezTo>
                      <a:close/>
                      <a:moveTo>
                        <a:pt x="294167" y="2"/>
                      </a:moveTo>
                      <a:cubicBezTo>
                        <a:pt x="277747" y="13"/>
                        <a:pt x="261512" y="3410"/>
                        <a:pt x="246464" y="9979"/>
                      </a:cubicBezTo>
                      <a:cubicBezTo>
                        <a:pt x="231417" y="16549"/>
                        <a:pt x="217890" y="26152"/>
                        <a:pt x="206725" y="38186"/>
                      </a:cubicBezTo>
                      <a:cubicBezTo>
                        <a:pt x="204569" y="40414"/>
                        <a:pt x="201989" y="42186"/>
                        <a:pt x="199134" y="43395"/>
                      </a:cubicBezTo>
                      <a:cubicBezTo>
                        <a:pt x="196278" y="44604"/>
                        <a:pt x="193211" y="45226"/>
                        <a:pt x="190112" y="45222"/>
                      </a:cubicBezTo>
                      <a:lnTo>
                        <a:pt x="187802" y="45222"/>
                      </a:lnTo>
                      <a:cubicBezTo>
                        <a:pt x="184728" y="45050"/>
                        <a:pt x="181648" y="45050"/>
                        <a:pt x="178574" y="45222"/>
                      </a:cubicBezTo>
                      <a:cubicBezTo>
                        <a:pt x="164958" y="45249"/>
                        <a:pt x="151489" y="48077"/>
                        <a:pt x="139008" y="53528"/>
                      </a:cubicBezTo>
                      <a:cubicBezTo>
                        <a:pt x="124493" y="59894"/>
                        <a:pt x="111730" y="69685"/>
                        <a:pt x="101829" y="82061"/>
                      </a:cubicBezTo>
                      <a:cubicBezTo>
                        <a:pt x="91921" y="94437"/>
                        <a:pt x="85164" y="109030"/>
                        <a:pt x="82136" y="124590"/>
                      </a:cubicBezTo>
                      <a:cubicBezTo>
                        <a:pt x="81282" y="128044"/>
                        <a:pt x="79684" y="131270"/>
                        <a:pt x="77458" y="134040"/>
                      </a:cubicBezTo>
                      <a:cubicBezTo>
                        <a:pt x="75225" y="136811"/>
                        <a:pt x="72408" y="139058"/>
                        <a:pt x="69218" y="140625"/>
                      </a:cubicBezTo>
                      <a:cubicBezTo>
                        <a:pt x="50148" y="150654"/>
                        <a:pt x="33945" y="165374"/>
                        <a:pt x="22138" y="183397"/>
                      </a:cubicBezTo>
                      <a:cubicBezTo>
                        <a:pt x="10331" y="201420"/>
                        <a:pt x="3311" y="222152"/>
                        <a:pt x="1733" y="243640"/>
                      </a:cubicBezTo>
                      <a:lnTo>
                        <a:pt x="924" y="255176"/>
                      </a:lnTo>
                      <a:lnTo>
                        <a:pt x="0" y="267404"/>
                      </a:lnTo>
                      <a:lnTo>
                        <a:pt x="104633" y="267404"/>
                      </a:lnTo>
                      <a:lnTo>
                        <a:pt x="104633" y="432365"/>
                      </a:lnTo>
                      <a:cubicBezTo>
                        <a:pt x="104935" y="438737"/>
                        <a:pt x="106994" y="444891"/>
                        <a:pt x="110575" y="450166"/>
                      </a:cubicBezTo>
                      <a:cubicBezTo>
                        <a:pt x="114156" y="455440"/>
                        <a:pt x="119129" y="459618"/>
                        <a:pt x="124936" y="462242"/>
                      </a:cubicBezTo>
                      <a:cubicBezTo>
                        <a:pt x="130679" y="465579"/>
                        <a:pt x="136749" y="468325"/>
                        <a:pt x="143044" y="470436"/>
                      </a:cubicBezTo>
                      <a:cubicBezTo>
                        <a:pt x="149391" y="472509"/>
                        <a:pt x="156545" y="474473"/>
                        <a:pt x="164387" y="476205"/>
                      </a:cubicBezTo>
                      <a:cubicBezTo>
                        <a:pt x="187738" y="480819"/>
                        <a:pt x="211429" y="483520"/>
                        <a:pt x="235216" y="484278"/>
                      </a:cubicBezTo>
                      <a:cubicBezTo>
                        <a:pt x="242486" y="484278"/>
                        <a:pt x="249750" y="484278"/>
                        <a:pt x="256674" y="484278"/>
                      </a:cubicBezTo>
                      <a:cubicBezTo>
                        <a:pt x="267287" y="484278"/>
                        <a:pt x="278709" y="484278"/>
                        <a:pt x="289785" y="483238"/>
                      </a:cubicBezTo>
                      <a:cubicBezTo>
                        <a:pt x="321388" y="481396"/>
                        <a:pt x="364303" y="476090"/>
                        <a:pt x="388411" y="461787"/>
                      </a:cubicBezTo>
                      <a:cubicBezTo>
                        <a:pt x="391132" y="460234"/>
                        <a:pt x="393718" y="458456"/>
                        <a:pt x="396144" y="456480"/>
                      </a:cubicBezTo>
                      <a:cubicBezTo>
                        <a:pt x="399968" y="453605"/>
                        <a:pt x="403087" y="449902"/>
                        <a:pt x="405262" y="445642"/>
                      </a:cubicBezTo>
                      <a:cubicBezTo>
                        <a:pt x="407444" y="441387"/>
                        <a:pt x="408624" y="436690"/>
                        <a:pt x="408714" y="431903"/>
                      </a:cubicBezTo>
                      <a:lnTo>
                        <a:pt x="408714" y="267404"/>
                      </a:lnTo>
                      <a:lnTo>
                        <a:pt x="492583" y="267404"/>
                      </a:lnTo>
                      <a:lnTo>
                        <a:pt x="495810" y="261290"/>
                      </a:lnTo>
                      <a:lnTo>
                        <a:pt x="498813" y="255753"/>
                      </a:lnTo>
                      <a:cubicBezTo>
                        <a:pt x="507726" y="239178"/>
                        <a:pt x="512680" y="220765"/>
                        <a:pt x="513290" y="201956"/>
                      </a:cubicBezTo>
                      <a:cubicBezTo>
                        <a:pt x="513893" y="183147"/>
                        <a:pt x="510145" y="164452"/>
                        <a:pt x="502323" y="147336"/>
                      </a:cubicBezTo>
                      <a:cubicBezTo>
                        <a:pt x="494501" y="130219"/>
                        <a:pt x="482822" y="115145"/>
                        <a:pt x="468205" y="103294"/>
                      </a:cubicBezTo>
                      <a:cubicBezTo>
                        <a:pt x="453587" y="91442"/>
                        <a:pt x="436422" y="83135"/>
                        <a:pt x="418064" y="79023"/>
                      </a:cubicBezTo>
                      <a:cubicBezTo>
                        <a:pt x="414457" y="78252"/>
                        <a:pt x="411069" y="76681"/>
                        <a:pt x="408156" y="74425"/>
                      </a:cubicBezTo>
                      <a:cubicBezTo>
                        <a:pt x="405236" y="72168"/>
                        <a:pt x="402869" y="69284"/>
                        <a:pt x="401219" y="65987"/>
                      </a:cubicBezTo>
                      <a:cubicBezTo>
                        <a:pt x="391331" y="46075"/>
                        <a:pt x="376059" y="29336"/>
                        <a:pt x="357136" y="17671"/>
                      </a:cubicBezTo>
                      <a:cubicBezTo>
                        <a:pt x="338213" y="6007"/>
                        <a:pt x="316395" y="-115"/>
                        <a:pt x="29416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1551" name="Google Shape;1551;p2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472989" y="3647943"/>
              <a:ext cx="384687" cy="336601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552" name="Google Shape;1552;p21"/>
          <p:cNvCxnSpPr/>
          <p:nvPr/>
        </p:nvCxnSpPr>
        <p:spPr>
          <a:xfrm rot="10800000">
            <a:off x="9844998" y="5054518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53" name="Google Shape;1553;p21"/>
          <p:cNvCxnSpPr/>
          <p:nvPr/>
        </p:nvCxnSpPr>
        <p:spPr>
          <a:xfrm rot="10800000">
            <a:off x="10762727" y="5054518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54" name="Google Shape;1554;p21"/>
          <p:cNvCxnSpPr/>
          <p:nvPr/>
        </p:nvCxnSpPr>
        <p:spPr>
          <a:xfrm rot="10800000">
            <a:off x="11745876" y="5070994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555" name="Google Shape;1555;p21"/>
          <p:cNvGrpSpPr/>
          <p:nvPr/>
        </p:nvGrpSpPr>
        <p:grpSpPr>
          <a:xfrm>
            <a:off x="4395838" y="6006139"/>
            <a:ext cx="502061" cy="503644"/>
            <a:chOff x="1585252" y="4926255"/>
            <a:chExt cx="502061" cy="503644"/>
          </a:xfrm>
        </p:grpSpPr>
        <p:pic>
          <p:nvPicPr>
            <p:cNvPr id="1556" name="Google Shape;1556;p2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671005" y="4926255"/>
              <a:ext cx="319261" cy="311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57" name="Google Shape;1557;p21"/>
            <p:cNvSpPr txBox="1"/>
            <p:nvPr/>
          </p:nvSpPr>
          <p:spPr>
            <a:xfrm>
              <a:off x="1585252" y="516828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558" name="Google Shape;1558;p21"/>
          <p:cNvGrpSpPr/>
          <p:nvPr/>
        </p:nvGrpSpPr>
        <p:grpSpPr>
          <a:xfrm>
            <a:off x="4488632" y="5112776"/>
            <a:ext cx="588112" cy="606926"/>
            <a:chOff x="8053071" y="5554286"/>
            <a:chExt cx="776175" cy="726285"/>
          </a:xfrm>
        </p:grpSpPr>
        <p:pic>
          <p:nvPicPr>
            <p:cNvPr id="1559" name="Google Shape;1559;p2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8241133" y="555428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60" name="Google Shape;1560;p21"/>
            <p:cNvSpPr txBox="1"/>
            <p:nvPr/>
          </p:nvSpPr>
          <p:spPr>
            <a:xfrm>
              <a:off x="8053071" y="5849684"/>
              <a:ext cx="776175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1561" name="Google Shape;1561;p21"/>
          <p:cNvCxnSpPr/>
          <p:nvPr/>
        </p:nvCxnSpPr>
        <p:spPr>
          <a:xfrm rot="10800000">
            <a:off x="4639959" y="5775178"/>
            <a:ext cx="0" cy="173542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62" name="Google Shape;1562;p21"/>
          <p:cNvCxnSpPr/>
          <p:nvPr/>
        </p:nvCxnSpPr>
        <p:spPr>
          <a:xfrm rot="10800000" flipH="1">
            <a:off x="7290899" y="5162482"/>
            <a:ext cx="727256" cy="225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63" name="Google Shape;1563;p21"/>
          <p:cNvCxnSpPr/>
          <p:nvPr/>
        </p:nvCxnSpPr>
        <p:spPr>
          <a:xfrm>
            <a:off x="1859339" y="5191699"/>
            <a:ext cx="2665063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564" name="Google Shape;1564;p21"/>
          <p:cNvGrpSpPr/>
          <p:nvPr/>
        </p:nvGrpSpPr>
        <p:grpSpPr>
          <a:xfrm>
            <a:off x="1027634" y="4910150"/>
            <a:ext cx="534723" cy="476077"/>
            <a:chOff x="1113252" y="6112956"/>
            <a:chExt cx="655844" cy="524265"/>
          </a:xfrm>
        </p:grpSpPr>
        <p:pic>
          <p:nvPicPr>
            <p:cNvPr id="1565" name="Google Shape;1565;p2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6" name="Google Shape;1566;p2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7" name="Google Shape;1567;p2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8" name="Google Shape;1568;p21"/>
          <p:cNvSpPr txBox="1"/>
          <p:nvPr/>
        </p:nvSpPr>
        <p:spPr>
          <a:xfrm>
            <a:off x="640022" y="5441426"/>
            <a:ext cx="12843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(国民/企業/職員)</a:t>
            </a:r>
            <a:endParaRPr/>
          </a:p>
        </p:txBody>
      </p:sp>
      <p:grpSp>
        <p:nvGrpSpPr>
          <p:cNvPr id="1569" name="Google Shape;1569;p21"/>
          <p:cNvGrpSpPr/>
          <p:nvPr/>
        </p:nvGrpSpPr>
        <p:grpSpPr>
          <a:xfrm>
            <a:off x="16955514" y="4863664"/>
            <a:ext cx="607859" cy="793205"/>
            <a:chOff x="14693113" y="4646759"/>
            <a:chExt cx="607859" cy="793205"/>
          </a:xfrm>
        </p:grpSpPr>
        <p:grpSp>
          <p:nvGrpSpPr>
            <p:cNvPr id="1570" name="Google Shape;1570;p21"/>
            <p:cNvGrpSpPr/>
            <p:nvPr/>
          </p:nvGrpSpPr>
          <p:grpSpPr>
            <a:xfrm>
              <a:off x="14742493" y="4646759"/>
              <a:ext cx="534723" cy="476077"/>
              <a:chOff x="1113252" y="6112956"/>
              <a:chExt cx="655844" cy="524265"/>
            </a:xfrm>
          </p:grpSpPr>
          <p:pic>
            <p:nvPicPr>
              <p:cNvPr id="1571" name="Google Shape;1571;p21"/>
              <p:cNvPicPr preferRelativeResize="0"/>
              <p:nvPr/>
            </p:nvPicPr>
            <p:blipFill rotWithShape="1">
              <a:blip r:embed="rId7">
                <a:alphaModFix/>
              </a:blip>
              <a:srcRect/>
              <a:stretch/>
            </p:blipFill>
            <p:spPr>
              <a:xfrm>
                <a:off x="1454771" y="611295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572" name="Google Shape;1572;p21"/>
              <p:cNvPicPr preferRelativeResize="0"/>
              <p:nvPr/>
            </p:nvPicPr>
            <p:blipFill rotWithShape="1">
              <a:blip r:embed="rId7">
                <a:alphaModFix/>
              </a:blip>
              <a:srcRect/>
              <a:stretch/>
            </p:blipFill>
            <p:spPr>
              <a:xfrm>
                <a:off x="1113252" y="611334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1573" name="Google Shape;1573;p21"/>
              <p:cNvPicPr preferRelativeResize="0"/>
              <p:nvPr/>
            </p:nvPicPr>
            <p:blipFill rotWithShape="1">
              <a:blip r:embed="rId7">
                <a:alphaModFix/>
              </a:blip>
              <a:srcRect/>
              <a:stretch/>
            </p:blipFill>
            <p:spPr>
              <a:xfrm>
                <a:off x="1284295" y="6237171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1574" name="Google Shape;1574;p21"/>
            <p:cNvSpPr txBox="1"/>
            <p:nvPr/>
          </p:nvSpPr>
          <p:spPr>
            <a:xfrm>
              <a:off x="14693113" y="5178354"/>
              <a:ext cx="607859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分析者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5" name="Google Shape;1575;p21"/>
          <p:cNvGrpSpPr/>
          <p:nvPr/>
        </p:nvGrpSpPr>
        <p:grpSpPr>
          <a:xfrm>
            <a:off x="6911423" y="3531093"/>
            <a:ext cx="1667774" cy="744792"/>
            <a:chOff x="6261729" y="3467520"/>
            <a:chExt cx="1667774" cy="744792"/>
          </a:xfrm>
        </p:grpSpPr>
        <p:grpSp>
          <p:nvGrpSpPr>
            <p:cNvPr id="1576" name="Google Shape;1576;p21"/>
            <p:cNvGrpSpPr/>
            <p:nvPr/>
          </p:nvGrpSpPr>
          <p:grpSpPr>
            <a:xfrm>
              <a:off x="6261729" y="3467520"/>
              <a:ext cx="1667774" cy="744792"/>
              <a:chOff x="3285876" y="5338507"/>
              <a:chExt cx="2530593" cy="1072304"/>
            </a:xfrm>
          </p:grpSpPr>
          <p:sp>
            <p:nvSpPr>
              <p:cNvPr id="1577" name="Google Shape;1577;p21"/>
              <p:cNvSpPr/>
              <p:nvPr/>
            </p:nvSpPr>
            <p:spPr>
              <a:xfrm>
                <a:off x="4860868" y="5618077"/>
                <a:ext cx="305953" cy="305956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513347" extrusionOk="0">
                    <a:moveTo>
                      <a:pt x="479203" y="12224"/>
                    </a:moveTo>
                    <a:cubicBezTo>
                      <a:pt x="490183" y="12224"/>
                      <a:pt x="499936" y="22003"/>
                      <a:pt x="499936" y="33002"/>
                    </a:cubicBezTo>
                    <a:lnTo>
                      <a:pt x="499936" y="481571"/>
                    </a:lnTo>
                    <a:cubicBezTo>
                      <a:pt x="499936" y="492570"/>
                      <a:pt x="490183" y="502349"/>
                      <a:pt x="479203" y="502349"/>
                    </a:cubicBezTo>
                    <a:lnTo>
                      <a:pt x="32925" y="502349"/>
                    </a:lnTo>
                    <a:cubicBezTo>
                      <a:pt x="21946" y="501123"/>
                      <a:pt x="12192" y="491344"/>
                      <a:pt x="12192" y="480345"/>
                    </a:cubicBezTo>
                    <a:lnTo>
                      <a:pt x="12192" y="33002"/>
                    </a:lnTo>
                    <a:cubicBezTo>
                      <a:pt x="12192" y="22003"/>
                      <a:pt x="21946" y="12224"/>
                      <a:pt x="32925" y="12224"/>
                    </a:cubicBezTo>
                    <a:lnTo>
                      <a:pt x="479203" y="12224"/>
                    </a:lnTo>
                    <a:close/>
                    <a:moveTo>
                      <a:pt x="479203" y="0"/>
                    </a:moveTo>
                    <a:lnTo>
                      <a:pt x="32925" y="0"/>
                    </a:lnTo>
                    <a:cubicBezTo>
                      <a:pt x="14630" y="0"/>
                      <a:pt x="0" y="14669"/>
                      <a:pt x="0" y="33002"/>
                    </a:cubicBezTo>
                    <a:lnTo>
                      <a:pt x="0" y="481571"/>
                    </a:lnTo>
                    <a:cubicBezTo>
                      <a:pt x="0" y="498678"/>
                      <a:pt x="14630" y="513347"/>
                      <a:pt x="32925" y="513347"/>
                    </a:cubicBezTo>
                    <a:lnTo>
                      <a:pt x="480422" y="513347"/>
                    </a:lnTo>
                    <a:cubicBezTo>
                      <a:pt x="498717" y="513347"/>
                      <a:pt x="513347" y="498678"/>
                      <a:pt x="513347" y="480345"/>
                    </a:cubicBezTo>
                    <a:lnTo>
                      <a:pt x="513347" y="33002"/>
                    </a:lnTo>
                    <a:cubicBezTo>
                      <a:pt x="512128" y="14669"/>
                      <a:pt x="497498" y="0"/>
                      <a:pt x="479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21"/>
              <p:cNvSpPr/>
              <p:nvPr/>
            </p:nvSpPr>
            <p:spPr>
              <a:xfrm>
                <a:off x="3285876" y="5338507"/>
                <a:ext cx="2530593" cy="1072304"/>
              </a:xfrm>
              <a:prstGeom prst="rect">
                <a:avLst/>
              </a:prstGeom>
              <a:noFill/>
              <a:ln w="12700" cap="flat" cmpd="sng">
                <a:solidFill>
                  <a:schemeClr val="dk1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67500" tIns="45700" rIns="67500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900" b="0" i="0" u="none" strike="noStrike" cap="none">
                    <a:solidFill>
                      <a:srgbClr val="161513"/>
                    </a:solidFill>
                    <a:latin typeface="Arial"/>
                    <a:ea typeface="Arial"/>
                    <a:cs typeface="Arial"/>
                    <a:sym typeface="Arial"/>
                  </a:rPr>
                  <a:t>データ保存（分析前）</a:t>
                </a:r>
                <a:endParaRPr sz="900" b="0" i="0" u="none" strike="noStrike" cap="none">
                  <a:solidFill>
                    <a:srgbClr val="161513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79" name="Google Shape;1579;p21"/>
              <p:cNvGrpSpPr/>
              <p:nvPr/>
            </p:nvGrpSpPr>
            <p:grpSpPr>
              <a:xfrm>
                <a:off x="3698661" y="5618493"/>
                <a:ext cx="385294" cy="363472"/>
                <a:chOff x="1081237" y="749622"/>
                <a:chExt cx="513352" cy="484277"/>
              </a:xfrm>
            </p:grpSpPr>
            <p:sp>
              <p:nvSpPr>
                <p:cNvPr id="1580" name="Google Shape;1580;p21"/>
                <p:cNvSpPr/>
                <p:nvPr/>
              </p:nvSpPr>
              <p:spPr>
                <a:xfrm>
                  <a:off x="1087808" y="754955"/>
                  <a:ext cx="504000" cy="47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30" h="473637" extrusionOk="0">
                      <a:moveTo>
                        <a:pt x="250103" y="473638"/>
                      </a:moveTo>
                      <a:lnTo>
                        <a:pt x="228876" y="473638"/>
                      </a:lnTo>
                      <a:cubicBezTo>
                        <a:pt x="205429" y="472823"/>
                        <a:pt x="182091" y="470128"/>
                        <a:pt x="159080" y="465565"/>
                      </a:cubicBezTo>
                      <a:cubicBezTo>
                        <a:pt x="152086" y="464115"/>
                        <a:pt x="145187" y="462229"/>
                        <a:pt x="138431" y="459912"/>
                      </a:cubicBezTo>
                      <a:cubicBezTo>
                        <a:pt x="132431" y="458038"/>
                        <a:pt x="126662" y="455484"/>
                        <a:pt x="121246" y="452295"/>
                      </a:cubicBezTo>
                      <a:cubicBezTo>
                        <a:pt x="116357" y="450114"/>
                        <a:pt x="112147" y="446642"/>
                        <a:pt x="109080" y="442253"/>
                      </a:cubicBezTo>
                      <a:cubicBezTo>
                        <a:pt x="106013" y="437864"/>
                        <a:pt x="104197" y="432724"/>
                        <a:pt x="103824" y="427379"/>
                      </a:cubicBezTo>
                      <a:lnTo>
                        <a:pt x="103824" y="256302"/>
                      </a:lnTo>
                      <a:lnTo>
                        <a:pt x="0" y="256302"/>
                      </a:lnTo>
                      <a:lnTo>
                        <a:pt x="1271" y="238768"/>
                      </a:lnTo>
                      <a:cubicBezTo>
                        <a:pt x="2753" y="218204"/>
                        <a:pt x="9478" y="198362"/>
                        <a:pt x="20810" y="181136"/>
                      </a:cubicBezTo>
                      <a:cubicBezTo>
                        <a:pt x="32136" y="163910"/>
                        <a:pt x="47690" y="149873"/>
                        <a:pt x="65984" y="140367"/>
                      </a:cubicBezTo>
                      <a:cubicBezTo>
                        <a:pt x="69963" y="138311"/>
                        <a:pt x="73428" y="135389"/>
                        <a:pt x="76123" y="131815"/>
                      </a:cubicBezTo>
                      <a:cubicBezTo>
                        <a:pt x="78818" y="128241"/>
                        <a:pt x="80679" y="124107"/>
                        <a:pt x="81558" y="119718"/>
                      </a:cubicBezTo>
                      <a:cubicBezTo>
                        <a:pt x="84426" y="105090"/>
                        <a:pt x="90792" y="91372"/>
                        <a:pt x="100109" y="79740"/>
                      </a:cubicBezTo>
                      <a:cubicBezTo>
                        <a:pt x="109433" y="68109"/>
                        <a:pt x="121432" y="58908"/>
                        <a:pt x="135087" y="52925"/>
                      </a:cubicBezTo>
                      <a:cubicBezTo>
                        <a:pt x="146843" y="47802"/>
                        <a:pt x="159523" y="45133"/>
                        <a:pt x="172350" y="45081"/>
                      </a:cubicBezTo>
                      <a:cubicBezTo>
                        <a:pt x="175231" y="44908"/>
                        <a:pt x="178119" y="44908"/>
                        <a:pt x="181000" y="45081"/>
                      </a:cubicBezTo>
                      <a:lnTo>
                        <a:pt x="183881" y="45081"/>
                      </a:lnTo>
                      <a:cubicBezTo>
                        <a:pt x="187789" y="45109"/>
                        <a:pt x="191652" y="44336"/>
                        <a:pt x="195245" y="42807"/>
                      </a:cubicBezTo>
                      <a:cubicBezTo>
                        <a:pt x="198839" y="41279"/>
                        <a:pt x="202079" y="39029"/>
                        <a:pt x="204761" y="36198"/>
                      </a:cubicBezTo>
                      <a:cubicBezTo>
                        <a:pt x="217242" y="22784"/>
                        <a:pt x="232784" y="12590"/>
                        <a:pt x="250058" y="6486"/>
                      </a:cubicBezTo>
                      <a:cubicBezTo>
                        <a:pt x="267332" y="382"/>
                        <a:pt x="285825" y="-1451"/>
                        <a:pt x="303959" y="1145"/>
                      </a:cubicBezTo>
                      <a:cubicBezTo>
                        <a:pt x="322093" y="3741"/>
                        <a:pt x="339329" y="10688"/>
                        <a:pt x="354197" y="21391"/>
                      </a:cubicBezTo>
                      <a:cubicBezTo>
                        <a:pt x="369065" y="32096"/>
                        <a:pt x="381122" y="46239"/>
                        <a:pt x="389335" y="62615"/>
                      </a:cubicBezTo>
                      <a:cubicBezTo>
                        <a:pt x="391350" y="66703"/>
                        <a:pt x="394264" y="70280"/>
                        <a:pt x="397863" y="73078"/>
                      </a:cubicBezTo>
                      <a:cubicBezTo>
                        <a:pt x="401463" y="75876"/>
                        <a:pt x="405647" y="77820"/>
                        <a:pt x="410100" y="78765"/>
                      </a:cubicBezTo>
                      <a:cubicBezTo>
                        <a:pt x="427625" y="82650"/>
                        <a:pt x="444013" y="90543"/>
                        <a:pt x="457976" y="101824"/>
                      </a:cubicBezTo>
                      <a:cubicBezTo>
                        <a:pt x="471933" y="113106"/>
                        <a:pt x="483092" y="127469"/>
                        <a:pt x="490568" y="143788"/>
                      </a:cubicBezTo>
                      <a:cubicBezTo>
                        <a:pt x="498050" y="160106"/>
                        <a:pt x="501643" y="177934"/>
                        <a:pt x="501072" y="195875"/>
                      </a:cubicBezTo>
                      <a:cubicBezTo>
                        <a:pt x="500501" y="213816"/>
                        <a:pt x="495778" y="231380"/>
                        <a:pt x="487276" y="247189"/>
                      </a:cubicBezTo>
                      <a:lnTo>
                        <a:pt x="482662" y="255726"/>
                      </a:lnTo>
                      <a:lnTo>
                        <a:pt x="396375" y="255726"/>
                      </a:lnTo>
                      <a:lnTo>
                        <a:pt x="396375" y="426455"/>
                      </a:lnTo>
                      <a:cubicBezTo>
                        <a:pt x="396336" y="430517"/>
                        <a:pt x="395342" y="434508"/>
                        <a:pt x="393481" y="438114"/>
                      </a:cubicBezTo>
                      <a:cubicBezTo>
                        <a:pt x="391620" y="441720"/>
                        <a:pt x="388931" y="444839"/>
                        <a:pt x="385646" y="447220"/>
                      </a:cubicBezTo>
                      <a:cubicBezTo>
                        <a:pt x="383445" y="448946"/>
                        <a:pt x="381128" y="450524"/>
                        <a:pt x="378728" y="451949"/>
                      </a:cubicBezTo>
                      <a:cubicBezTo>
                        <a:pt x="354267" y="466374"/>
                        <a:pt x="308008" y="471103"/>
                        <a:pt x="282514" y="472598"/>
                      </a:cubicBezTo>
                      <a:cubicBezTo>
                        <a:pt x="271901" y="473291"/>
                        <a:pt x="260601" y="473638"/>
                        <a:pt x="250103" y="473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1" name="Google Shape;1581;p21"/>
                <p:cNvSpPr/>
                <p:nvPr/>
              </p:nvSpPr>
              <p:spPr>
                <a:xfrm>
                  <a:off x="1081237" y="749622"/>
                  <a:ext cx="513352" cy="484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52" h="484277" extrusionOk="0">
                      <a:moveTo>
                        <a:pt x="294167" y="11538"/>
                      </a:moveTo>
                      <a:cubicBezTo>
                        <a:pt x="314213" y="11452"/>
                        <a:pt x="333881" y="16997"/>
                        <a:pt x="350931" y="27541"/>
                      </a:cubicBezTo>
                      <a:cubicBezTo>
                        <a:pt x="367980" y="38085"/>
                        <a:pt x="381725" y="53205"/>
                        <a:pt x="390606" y="71179"/>
                      </a:cubicBezTo>
                      <a:cubicBezTo>
                        <a:pt x="393044" y="76001"/>
                        <a:pt x="396522" y="80220"/>
                        <a:pt x="400796" y="83532"/>
                      </a:cubicBezTo>
                      <a:cubicBezTo>
                        <a:pt x="405063" y="86844"/>
                        <a:pt x="410017" y="89166"/>
                        <a:pt x="415292" y="90328"/>
                      </a:cubicBezTo>
                      <a:cubicBezTo>
                        <a:pt x="427541" y="93147"/>
                        <a:pt x="439233" y="97981"/>
                        <a:pt x="449898" y="104633"/>
                      </a:cubicBezTo>
                      <a:cubicBezTo>
                        <a:pt x="473582" y="119518"/>
                        <a:pt x="490747" y="142823"/>
                        <a:pt x="497941" y="169857"/>
                      </a:cubicBezTo>
                      <a:cubicBezTo>
                        <a:pt x="505134" y="196890"/>
                        <a:pt x="501816" y="225644"/>
                        <a:pt x="488662" y="250331"/>
                      </a:cubicBezTo>
                      <a:lnTo>
                        <a:pt x="485659" y="255868"/>
                      </a:lnTo>
                      <a:lnTo>
                        <a:pt x="397183" y="255868"/>
                      </a:lnTo>
                      <a:lnTo>
                        <a:pt x="397183" y="432365"/>
                      </a:lnTo>
                      <a:cubicBezTo>
                        <a:pt x="397055" y="435452"/>
                        <a:pt x="396227" y="438461"/>
                        <a:pt x="394771" y="441176"/>
                      </a:cubicBezTo>
                      <a:cubicBezTo>
                        <a:pt x="393314" y="443896"/>
                        <a:pt x="391254" y="446245"/>
                        <a:pt x="388758" y="448054"/>
                      </a:cubicBezTo>
                      <a:cubicBezTo>
                        <a:pt x="386833" y="449633"/>
                        <a:pt x="384792" y="451064"/>
                        <a:pt x="382643" y="452322"/>
                      </a:cubicBezTo>
                      <a:cubicBezTo>
                        <a:pt x="362109" y="463859"/>
                        <a:pt x="323582" y="470090"/>
                        <a:pt x="288976" y="472284"/>
                      </a:cubicBezTo>
                      <a:cubicBezTo>
                        <a:pt x="277439" y="472971"/>
                        <a:pt x="266479" y="473202"/>
                        <a:pt x="256674" y="473202"/>
                      </a:cubicBezTo>
                      <a:lnTo>
                        <a:pt x="235678" y="473202"/>
                      </a:lnTo>
                      <a:cubicBezTo>
                        <a:pt x="212430" y="472445"/>
                        <a:pt x="189278" y="469782"/>
                        <a:pt x="166466" y="465245"/>
                      </a:cubicBezTo>
                      <a:cubicBezTo>
                        <a:pt x="159709" y="463840"/>
                        <a:pt x="153042" y="462030"/>
                        <a:pt x="146503" y="459823"/>
                      </a:cubicBezTo>
                      <a:cubicBezTo>
                        <a:pt x="140907" y="457962"/>
                        <a:pt x="135498" y="455569"/>
                        <a:pt x="130358" y="452668"/>
                      </a:cubicBezTo>
                      <a:cubicBezTo>
                        <a:pt x="126360" y="450961"/>
                        <a:pt x="122895" y="448208"/>
                        <a:pt x="120341" y="444692"/>
                      </a:cubicBezTo>
                      <a:cubicBezTo>
                        <a:pt x="117781" y="441182"/>
                        <a:pt x="116222" y="437043"/>
                        <a:pt x="115818" y="432712"/>
                      </a:cubicBezTo>
                      <a:lnTo>
                        <a:pt x="115818" y="255868"/>
                      </a:lnTo>
                      <a:lnTo>
                        <a:pt x="11999" y="255868"/>
                      </a:lnTo>
                      <a:lnTo>
                        <a:pt x="12808" y="244333"/>
                      </a:lnTo>
                      <a:cubicBezTo>
                        <a:pt x="14258" y="224769"/>
                        <a:pt x="20682" y="205900"/>
                        <a:pt x="31462" y="189510"/>
                      </a:cubicBezTo>
                      <a:cubicBezTo>
                        <a:pt x="42242" y="173119"/>
                        <a:pt x="57020" y="159748"/>
                        <a:pt x="74410" y="150661"/>
                      </a:cubicBezTo>
                      <a:cubicBezTo>
                        <a:pt x="79209" y="148273"/>
                        <a:pt x="83412" y="144835"/>
                        <a:pt x="86711" y="140602"/>
                      </a:cubicBezTo>
                      <a:cubicBezTo>
                        <a:pt x="90003" y="136368"/>
                        <a:pt x="92306" y="131447"/>
                        <a:pt x="93442" y="126205"/>
                      </a:cubicBezTo>
                      <a:cubicBezTo>
                        <a:pt x="97337" y="106485"/>
                        <a:pt x="107957" y="88728"/>
                        <a:pt x="123479" y="75959"/>
                      </a:cubicBezTo>
                      <a:cubicBezTo>
                        <a:pt x="139002" y="63190"/>
                        <a:pt x="158477" y="56201"/>
                        <a:pt x="178574" y="56182"/>
                      </a:cubicBezTo>
                      <a:cubicBezTo>
                        <a:pt x="181231" y="56182"/>
                        <a:pt x="183997" y="56182"/>
                        <a:pt x="186653" y="56182"/>
                      </a:cubicBezTo>
                      <a:lnTo>
                        <a:pt x="190112" y="56182"/>
                      </a:lnTo>
                      <a:cubicBezTo>
                        <a:pt x="194751" y="56324"/>
                        <a:pt x="199371" y="55505"/>
                        <a:pt x="203677" y="53778"/>
                      </a:cubicBezTo>
                      <a:cubicBezTo>
                        <a:pt x="207983" y="52051"/>
                        <a:pt x="211891" y="49452"/>
                        <a:pt x="215144" y="46146"/>
                      </a:cubicBezTo>
                      <a:cubicBezTo>
                        <a:pt x="225244" y="35272"/>
                        <a:pt x="237468" y="26589"/>
                        <a:pt x="251059" y="20636"/>
                      </a:cubicBezTo>
                      <a:cubicBezTo>
                        <a:pt x="264656" y="14683"/>
                        <a:pt x="279325" y="11586"/>
                        <a:pt x="294167" y="11538"/>
                      </a:cubicBezTo>
                      <a:close/>
                      <a:moveTo>
                        <a:pt x="294167" y="2"/>
                      </a:moveTo>
                      <a:cubicBezTo>
                        <a:pt x="277747" y="13"/>
                        <a:pt x="261512" y="3410"/>
                        <a:pt x="246464" y="9979"/>
                      </a:cubicBezTo>
                      <a:cubicBezTo>
                        <a:pt x="231417" y="16549"/>
                        <a:pt x="217890" y="26152"/>
                        <a:pt x="206725" y="38186"/>
                      </a:cubicBezTo>
                      <a:cubicBezTo>
                        <a:pt x="204569" y="40414"/>
                        <a:pt x="201989" y="42186"/>
                        <a:pt x="199134" y="43395"/>
                      </a:cubicBezTo>
                      <a:cubicBezTo>
                        <a:pt x="196278" y="44604"/>
                        <a:pt x="193211" y="45226"/>
                        <a:pt x="190112" y="45222"/>
                      </a:cubicBezTo>
                      <a:lnTo>
                        <a:pt x="187802" y="45222"/>
                      </a:lnTo>
                      <a:cubicBezTo>
                        <a:pt x="184728" y="45050"/>
                        <a:pt x="181648" y="45050"/>
                        <a:pt x="178574" y="45222"/>
                      </a:cubicBezTo>
                      <a:cubicBezTo>
                        <a:pt x="164958" y="45249"/>
                        <a:pt x="151489" y="48077"/>
                        <a:pt x="139008" y="53528"/>
                      </a:cubicBezTo>
                      <a:cubicBezTo>
                        <a:pt x="124493" y="59894"/>
                        <a:pt x="111730" y="69685"/>
                        <a:pt x="101829" y="82061"/>
                      </a:cubicBezTo>
                      <a:cubicBezTo>
                        <a:pt x="91921" y="94437"/>
                        <a:pt x="85164" y="109030"/>
                        <a:pt x="82136" y="124590"/>
                      </a:cubicBezTo>
                      <a:cubicBezTo>
                        <a:pt x="81282" y="128044"/>
                        <a:pt x="79684" y="131270"/>
                        <a:pt x="77458" y="134040"/>
                      </a:cubicBezTo>
                      <a:cubicBezTo>
                        <a:pt x="75225" y="136811"/>
                        <a:pt x="72408" y="139058"/>
                        <a:pt x="69218" y="140625"/>
                      </a:cubicBezTo>
                      <a:cubicBezTo>
                        <a:pt x="50148" y="150654"/>
                        <a:pt x="33945" y="165374"/>
                        <a:pt x="22138" y="183397"/>
                      </a:cubicBezTo>
                      <a:cubicBezTo>
                        <a:pt x="10331" y="201420"/>
                        <a:pt x="3311" y="222152"/>
                        <a:pt x="1733" y="243640"/>
                      </a:cubicBezTo>
                      <a:lnTo>
                        <a:pt x="924" y="255176"/>
                      </a:lnTo>
                      <a:lnTo>
                        <a:pt x="0" y="267404"/>
                      </a:lnTo>
                      <a:lnTo>
                        <a:pt x="104633" y="267404"/>
                      </a:lnTo>
                      <a:lnTo>
                        <a:pt x="104633" y="432365"/>
                      </a:lnTo>
                      <a:cubicBezTo>
                        <a:pt x="104935" y="438737"/>
                        <a:pt x="106994" y="444891"/>
                        <a:pt x="110575" y="450166"/>
                      </a:cubicBezTo>
                      <a:cubicBezTo>
                        <a:pt x="114156" y="455440"/>
                        <a:pt x="119129" y="459618"/>
                        <a:pt x="124936" y="462242"/>
                      </a:cubicBezTo>
                      <a:cubicBezTo>
                        <a:pt x="130679" y="465579"/>
                        <a:pt x="136749" y="468325"/>
                        <a:pt x="143044" y="470436"/>
                      </a:cubicBezTo>
                      <a:cubicBezTo>
                        <a:pt x="149391" y="472509"/>
                        <a:pt x="156545" y="474473"/>
                        <a:pt x="164387" y="476205"/>
                      </a:cubicBezTo>
                      <a:cubicBezTo>
                        <a:pt x="187738" y="480819"/>
                        <a:pt x="211429" y="483520"/>
                        <a:pt x="235216" y="484278"/>
                      </a:cubicBezTo>
                      <a:cubicBezTo>
                        <a:pt x="242486" y="484278"/>
                        <a:pt x="249750" y="484278"/>
                        <a:pt x="256674" y="484278"/>
                      </a:cubicBezTo>
                      <a:cubicBezTo>
                        <a:pt x="267287" y="484278"/>
                        <a:pt x="278709" y="484278"/>
                        <a:pt x="289785" y="483238"/>
                      </a:cubicBezTo>
                      <a:cubicBezTo>
                        <a:pt x="321388" y="481396"/>
                        <a:pt x="364303" y="476090"/>
                        <a:pt x="388411" y="461787"/>
                      </a:cubicBezTo>
                      <a:cubicBezTo>
                        <a:pt x="391132" y="460234"/>
                        <a:pt x="393718" y="458456"/>
                        <a:pt x="396144" y="456480"/>
                      </a:cubicBezTo>
                      <a:cubicBezTo>
                        <a:pt x="399968" y="453605"/>
                        <a:pt x="403087" y="449902"/>
                        <a:pt x="405262" y="445642"/>
                      </a:cubicBezTo>
                      <a:cubicBezTo>
                        <a:pt x="407444" y="441387"/>
                        <a:pt x="408624" y="436690"/>
                        <a:pt x="408714" y="431903"/>
                      </a:cubicBezTo>
                      <a:lnTo>
                        <a:pt x="408714" y="267404"/>
                      </a:lnTo>
                      <a:lnTo>
                        <a:pt x="492583" y="267404"/>
                      </a:lnTo>
                      <a:lnTo>
                        <a:pt x="495810" y="261290"/>
                      </a:lnTo>
                      <a:lnTo>
                        <a:pt x="498813" y="255753"/>
                      </a:lnTo>
                      <a:cubicBezTo>
                        <a:pt x="507726" y="239178"/>
                        <a:pt x="512680" y="220765"/>
                        <a:pt x="513290" y="201956"/>
                      </a:cubicBezTo>
                      <a:cubicBezTo>
                        <a:pt x="513893" y="183147"/>
                        <a:pt x="510145" y="164452"/>
                        <a:pt x="502323" y="147336"/>
                      </a:cubicBezTo>
                      <a:cubicBezTo>
                        <a:pt x="494501" y="130219"/>
                        <a:pt x="482822" y="115145"/>
                        <a:pt x="468205" y="103294"/>
                      </a:cubicBezTo>
                      <a:cubicBezTo>
                        <a:pt x="453587" y="91442"/>
                        <a:pt x="436422" y="83135"/>
                        <a:pt x="418064" y="79023"/>
                      </a:cubicBezTo>
                      <a:cubicBezTo>
                        <a:pt x="414457" y="78252"/>
                        <a:pt x="411069" y="76681"/>
                        <a:pt x="408156" y="74425"/>
                      </a:cubicBezTo>
                      <a:cubicBezTo>
                        <a:pt x="405236" y="72168"/>
                        <a:pt x="402869" y="69284"/>
                        <a:pt x="401219" y="65987"/>
                      </a:cubicBezTo>
                      <a:cubicBezTo>
                        <a:pt x="391331" y="46075"/>
                        <a:pt x="376059" y="29336"/>
                        <a:pt x="357136" y="17671"/>
                      </a:cubicBezTo>
                      <a:cubicBezTo>
                        <a:pt x="338213" y="6007"/>
                        <a:pt x="316395" y="-115"/>
                        <a:pt x="29416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1582" name="Google Shape;1582;p2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472989" y="3647943"/>
              <a:ext cx="384687" cy="336601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583" name="Google Shape;1583;p21"/>
          <p:cNvCxnSpPr/>
          <p:nvPr/>
        </p:nvCxnSpPr>
        <p:spPr>
          <a:xfrm rot="10800000">
            <a:off x="8609693" y="2232711"/>
            <a:ext cx="28546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584" name="Google Shape;1584;p21"/>
          <p:cNvCxnSpPr/>
          <p:nvPr/>
        </p:nvCxnSpPr>
        <p:spPr>
          <a:xfrm rot="10800000" flipH="1">
            <a:off x="8634925" y="3873430"/>
            <a:ext cx="508129" cy="1787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grpSp>
        <p:nvGrpSpPr>
          <p:cNvPr id="1585" name="Google Shape;1585;p21"/>
          <p:cNvGrpSpPr/>
          <p:nvPr/>
        </p:nvGrpSpPr>
        <p:grpSpPr>
          <a:xfrm>
            <a:off x="4885825" y="6371081"/>
            <a:ext cx="678392" cy="736183"/>
            <a:chOff x="8747087" y="3081136"/>
            <a:chExt cx="827631" cy="937301"/>
          </a:xfrm>
        </p:grpSpPr>
        <p:grpSp>
          <p:nvGrpSpPr>
            <p:cNvPr id="1586" name="Google Shape;1586;p21"/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1587" name="Google Shape;1587;p21"/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</p:grpSpPr>
            <p:sp>
              <p:nvSpPr>
                <p:cNvPr id="1588" name="Google Shape;1588;p21"/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941" h="344475" extrusionOk="0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21"/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352868" extrusionOk="0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90" name="Google Shape;1590;p21"/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</p:grpSpPr>
            <p:sp>
              <p:nvSpPr>
                <p:cNvPr id="1591" name="Google Shape;1591;p21"/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58" h="157950" extrusionOk="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21"/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57" h="144513" extrusionOk="0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21"/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4" name="Google Shape;1594;p21"/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34" h="83175" extrusionOk="0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5" name="Google Shape;1595;p21"/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6" name="Google Shape;1596;p21"/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96" h="78978" extrusionOk="0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597" name="Google Shape;1597;p21"/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Email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Delivery</a:t>
              </a:r>
              <a:endParaRPr/>
            </a:p>
          </p:txBody>
        </p:sp>
      </p:grpSp>
      <p:cxnSp>
        <p:nvCxnSpPr>
          <p:cNvPr id="1598" name="Google Shape;1598;p21"/>
          <p:cNvCxnSpPr/>
          <p:nvPr/>
        </p:nvCxnSpPr>
        <p:spPr>
          <a:xfrm rot="10800000">
            <a:off x="1275842" y="5948855"/>
            <a:ext cx="0" cy="492336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599" name="Google Shape;1599;p21"/>
          <p:cNvCxnSpPr/>
          <p:nvPr/>
        </p:nvCxnSpPr>
        <p:spPr>
          <a:xfrm rot="10800000">
            <a:off x="1665963" y="6658552"/>
            <a:ext cx="3075186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600" name="Google Shape;1600;p2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59200" y="6437878"/>
            <a:ext cx="431134" cy="43113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1" name="Google Shape;1601;p21"/>
          <p:cNvGrpSpPr/>
          <p:nvPr/>
        </p:nvGrpSpPr>
        <p:grpSpPr>
          <a:xfrm>
            <a:off x="719860" y="2504099"/>
            <a:ext cx="829073" cy="748827"/>
            <a:chOff x="5120800" y="1601011"/>
            <a:chExt cx="829073" cy="748827"/>
          </a:xfrm>
        </p:grpSpPr>
        <p:grpSp>
          <p:nvGrpSpPr>
            <p:cNvPr id="1602" name="Google Shape;1602;p21"/>
            <p:cNvGrpSpPr/>
            <p:nvPr/>
          </p:nvGrpSpPr>
          <p:grpSpPr>
            <a:xfrm>
              <a:off x="5284269" y="1601011"/>
              <a:ext cx="513348" cy="513347"/>
              <a:chOff x="5284269" y="1601011"/>
              <a:chExt cx="513348" cy="513347"/>
            </a:xfrm>
          </p:grpSpPr>
          <p:sp>
            <p:nvSpPr>
              <p:cNvPr id="1603" name="Google Shape;1603;p21"/>
              <p:cNvSpPr/>
              <p:nvPr/>
            </p:nvSpPr>
            <p:spPr>
              <a:xfrm>
                <a:off x="5290326" y="1606862"/>
                <a:ext cx="501332" cy="501702"/>
              </a:xfrm>
              <a:custGeom>
                <a:avLst/>
                <a:gdLst/>
                <a:ahLst/>
                <a:cxnLst/>
                <a:rect l="l" t="t" r="r" b="b"/>
                <a:pathLst>
                  <a:path w="501332" h="501702" extrusionOk="0">
                    <a:moveTo>
                      <a:pt x="345996" y="501702"/>
                    </a:moveTo>
                    <a:cubicBezTo>
                      <a:pt x="333894" y="501683"/>
                      <a:pt x="322292" y="496889"/>
                      <a:pt x="313726" y="488368"/>
                    </a:cubicBezTo>
                    <a:cubicBezTo>
                      <a:pt x="309523" y="484158"/>
                      <a:pt x="306199" y="479153"/>
                      <a:pt x="303947" y="473654"/>
                    </a:cubicBezTo>
                    <a:cubicBezTo>
                      <a:pt x="301695" y="468155"/>
                      <a:pt x="300559" y="462264"/>
                      <a:pt x="300597" y="456329"/>
                    </a:cubicBezTo>
                    <a:cubicBezTo>
                      <a:pt x="300597" y="450265"/>
                      <a:pt x="301855" y="444271"/>
                      <a:pt x="304280" y="438714"/>
                    </a:cubicBezTo>
                    <a:lnTo>
                      <a:pt x="63431" y="198393"/>
                    </a:lnTo>
                    <a:cubicBezTo>
                      <a:pt x="57790" y="200865"/>
                      <a:pt x="51681" y="202116"/>
                      <a:pt x="45521" y="202061"/>
                    </a:cubicBezTo>
                    <a:cubicBezTo>
                      <a:pt x="39541" y="202098"/>
                      <a:pt x="33612" y="200937"/>
                      <a:pt x="28087" y="198647"/>
                    </a:cubicBezTo>
                    <a:cubicBezTo>
                      <a:pt x="22568" y="196357"/>
                      <a:pt x="17563" y="192985"/>
                      <a:pt x="13373" y="188731"/>
                    </a:cubicBezTo>
                    <a:cubicBezTo>
                      <a:pt x="9144" y="184552"/>
                      <a:pt x="5782" y="179580"/>
                      <a:pt x="3485" y="174102"/>
                    </a:cubicBezTo>
                    <a:cubicBezTo>
                      <a:pt x="1194" y="168624"/>
                      <a:pt x="7" y="162747"/>
                      <a:pt x="0" y="156810"/>
                    </a:cubicBezTo>
                    <a:cubicBezTo>
                      <a:pt x="20" y="144747"/>
                      <a:pt x="4826" y="133182"/>
                      <a:pt x="13373" y="124645"/>
                    </a:cubicBezTo>
                    <a:cubicBezTo>
                      <a:pt x="21946" y="116183"/>
                      <a:pt x="33515" y="111436"/>
                      <a:pt x="45579" y="111436"/>
                    </a:cubicBezTo>
                    <a:cubicBezTo>
                      <a:pt x="57643" y="111436"/>
                      <a:pt x="69219" y="116183"/>
                      <a:pt x="77785" y="124645"/>
                    </a:cubicBezTo>
                    <a:cubicBezTo>
                      <a:pt x="78960" y="125893"/>
                      <a:pt x="80063" y="127199"/>
                      <a:pt x="81103" y="128558"/>
                    </a:cubicBezTo>
                    <a:lnTo>
                      <a:pt x="410287" y="40868"/>
                    </a:lnTo>
                    <a:cubicBezTo>
                      <a:pt x="411159" y="32350"/>
                      <a:pt x="414426" y="24252"/>
                      <a:pt x="419713" y="17503"/>
                    </a:cubicBezTo>
                    <a:cubicBezTo>
                      <a:pt x="424994" y="10754"/>
                      <a:pt x="432085" y="5628"/>
                      <a:pt x="440157" y="2715"/>
                    </a:cubicBezTo>
                    <a:cubicBezTo>
                      <a:pt x="448236" y="-198"/>
                      <a:pt x="456976" y="-781"/>
                      <a:pt x="465369" y="1034"/>
                    </a:cubicBezTo>
                    <a:cubicBezTo>
                      <a:pt x="473762" y="2850"/>
                      <a:pt x="481469" y="6989"/>
                      <a:pt x="487610" y="12976"/>
                    </a:cubicBezTo>
                    <a:cubicBezTo>
                      <a:pt x="493751" y="18963"/>
                      <a:pt x="498069" y="26556"/>
                      <a:pt x="500071" y="34881"/>
                    </a:cubicBezTo>
                    <a:cubicBezTo>
                      <a:pt x="502080" y="43206"/>
                      <a:pt x="501682" y="51926"/>
                      <a:pt x="498935" y="60039"/>
                    </a:cubicBezTo>
                    <a:cubicBezTo>
                      <a:pt x="496195" y="68151"/>
                      <a:pt x="491210" y="75327"/>
                      <a:pt x="484555" y="80741"/>
                    </a:cubicBezTo>
                    <a:cubicBezTo>
                      <a:pt x="477901" y="86154"/>
                      <a:pt x="469848" y="89587"/>
                      <a:pt x="461326" y="90644"/>
                    </a:cubicBezTo>
                    <a:lnTo>
                      <a:pt x="372620" y="419637"/>
                    </a:lnTo>
                    <a:cubicBezTo>
                      <a:pt x="374654" y="420991"/>
                      <a:pt x="376547" y="422544"/>
                      <a:pt x="378260" y="424283"/>
                    </a:cubicBezTo>
                    <a:cubicBezTo>
                      <a:pt x="384562" y="430661"/>
                      <a:pt x="388835" y="438746"/>
                      <a:pt x="390542" y="447525"/>
                    </a:cubicBezTo>
                    <a:cubicBezTo>
                      <a:pt x="392255" y="456309"/>
                      <a:pt x="391331" y="465402"/>
                      <a:pt x="387892" y="473660"/>
                    </a:cubicBezTo>
                    <a:cubicBezTo>
                      <a:pt x="384446" y="481925"/>
                      <a:pt x="378632" y="488990"/>
                      <a:pt x="371182" y="493976"/>
                    </a:cubicBezTo>
                    <a:cubicBezTo>
                      <a:pt x="363732" y="498962"/>
                      <a:pt x="354967" y="501651"/>
                      <a:pt x="345996" y="5017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21"/>
              <p:cNvSpPr/>
              <p:nvPr/>
            </p:nvSpPr>
            <p:spPr>
              <a:xfrm>
                <a:off x="5284269" y="1601011"/>
                <a:ext cx="513348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513347" extrusionOk="0">
                    <a:moveTo>
                      <a:pt x="461615" y="12231"/>
                    </a:moveTo>
                    <a:cubicBezTo>
                      <a:pt x="466794" y="12196"/>
                      <a:pt x="471927" y="13196"/>
                      <a:pt x="476707" y="15170"/>
                    </a:cubicBezTo>
                    <a:cubicBezTo>
                      <a:pt x="481495" y="17145"/>
                      <a:pt x="485832" y="20054"/>
                      <a:pt x="489471" y="23727"/>
                    </a:cubicBezTo>
                    <a:cubicBezTo>
                      <a:pt x="493154" y="27356"/>
                      <a:pt x="496086" y="31679"/>
                      <a:pt x="498082" y="36445"/>
                    </a:cubicBezTo>
                    <a:cubicBezTo>
                      <a:pt x="500078" y="41211"/>
                      <a:pt x="501111" y="46324"/>
                      <a:pt x="501111" y="51490"/>
                    </a:cubicBezTo>
                    <a:cubicBezTo>
                      <a:pt x="501111" y="56655"/>
                      <a:pt x="500078" y="61769"/>
                      <a:pt x="498082" y="66535"/>
                    </a:cubicBezTo>
                    <a:cubicBezTo>
                      <a:pt x="496086" y="71300"/>
                      <a:pt x="493154" y="75624"/>
                      <a:pt x="489471" y="79252"/>
                    </a:cubicBezTo>
                    <a:cubicBezTo>
                      <a:pt x="482361" y="86433"/>
                      <a:pt x="472717" y="90559"/>
                      <a:pt x="462597" y="90749"/>
                    </a:cubicBezTo>
                    <a:lnTo>
                      <a:pt x="371683" y="428054"/>
                    </a:lnTo>
                    <a:cubicBezTo>
                      <a:pt x="374731" y="429652"/>
                      <a:pt x="377503" y="431712"/>
                      <a:pt x="379903" y="434170"/>
                    </a:cubicBezTo>
                    <a:cubicBezTo>
                      <a:pt x="385159" y="439316"/>
                      <a:pt x="388861" y="445823"/>
                      <a:pt x="390600" y="452952"/>
                    </a:cubicBezTo>
                    <a:cubicBezTo>
                      <a:pt x="392339" y="460081"/>
                      <a:pt x="392050" y="467557"/>
                      <a:pt x="389753" y="474532"/>
                    </a:cubicBezTo>
                    <a:cubicBezTo>
                      <a:pt x="387462" y="481507"/>
                      <a:pt x="383259" y="487699"/>
                      <a:pt x="377619" y="492422"/>
                    </a:cubicBezTo>
                    <a:cubicBezTo>
                      <a:pt x="371978" y="497138"/>
                      <a:pt x="365131" y="500193"/>
                      <a:pt x="357842" y="501239"/>
                    </a:cubicBezTo>
                    <a:cubicBezTo>
                      <a:pt x="350559" y="502285"/>
                      <a:pt x="343122" y="501283"/>
                      <a:pt x="336378" y="498338"/>
                    </a:cubicBezTo>
                    <a:cubicBezTo>
                      <a:pt x="329634" y="495399"/>
                      <a:pt x="323846" y="490638"/>
                      <a:pt x="319668" y="484587"/>
                    </a:cubicBezTo>
                    <a:cubicBezTo>
                      <a:pt x="315497" y="478542"/>
                      <a:pt x="313098" y="471458"/>
                      <a:pt x="312751" y="464124"/>
                    </a:cubicBezTo>
                    <a:cubicBezTo>
                      <a:pt x="312404" y="456796"/>
                      <a:pt x="314118" y="449512"/>
                      <a:pt x="317698" y="443102"/>
                    </a:cubicBezTo>
                    <a:lnTo>
                      <a:pt x="70720" y="196784"/>
                    </a:lnTo>
                    <a:cubicBezTo>
                      <a:pt x="64900" y="200142"/>
                      <a:pt x="58298" y="201913"/>
                      <a:pt x="51579" y="201921"/>
                    </a:cubicBezTo>
                    <a:cubicBezTo>
                      <a:pt x="46401" y="201942"/>
                      <a:pt x="41274" y="200936"/>
                      <a:pt x="36493" y="198962"/>
                    </a:cubicBezTo>
                    <a:cubicBezTo>
                      <a:pt x="31713" y="196988"/>
                      <a:pt x="27375" y="194086"/>
                      <a:pt x="23724" y="190425"/>
                    </a:cubicBezTo>
                    <a:cubicBezTo>
                      <a:pt x="16370" y="183046"/>
                      <a:pt x="12237" y="173065"/>
                      <a:pt x="12237" y="162662"/>
                    </a:cubicBezTo>
                    <a:cubicBezTo>
                      <a:pt x="12237" y="152259"/>
                      <a:pt x="16370" y="142278"/>
                      <a:pt x="23724" y="134900"/>
                    </a:cubicBezTo>
                    <a:cubicBezTo>
                      <a:pt x="27381" y="131254"/>
                      <a:pt x="31725" y="128361"/>
                      <a:pt x="36506" y="126388"/>
                    </a:cubicBezTo>
                    <a:cubicBezTo>
                      <a:pt x="41280" y="124415"/>
                      <a:pt x="46407" y="123399"/>
                      <a:pt x="51579" y="123399"/>
                    </a:cubicBezTo>
                    <a:cubicBezTo>
                      <a:pt x="56751" y="123399"/>
                      <a:pt x="61872" y="124415"/>
                      <a:pt x="66652" y="126388"/>
                    </a:cubicBezTo>
                    <a:cubicBezTo>
                      <a:pt x="71433" y="128361"/>
                      <a:pt x="75770" y="131254"/>
                      <a:pt x="79428" y="134900"/>
                    </a:cubicBezTo>
                    <a:cubicBezTo>
                      <a:pt x="81456" y="136829"/>
                      <a:pt x="83227" y="139007"/>
                      <a:pt x="84703" y="141381"/>
                    </a:cubicBezTo>
                    <a:lnTo>
                      <a:pt x="422235" y="51490"/>
                    </a:lnTo>
                    <a:cubicBezTo>
                      <a:pt x="422248" y="41080"/>
                      <a:pt x="426393" y="31098"/>
                      <a:pt x="433766" y="23727"/>
                    </a:cubicBezTo>
                    <a:cubicBezTo>
                      <a:pt x="437411" y="20066"/>
                      <a:pt x="441749" y="17164"/>
                      <a:pt x="446536" y="15190"/>
                    </a:cubicBezTo>
                    <a:cubicBezTo>
                      <a:pt x="451316" y="13216"/>
                      <a:pt x="456443" y="12210"/>
                      <a:pt x="461615" y="12231"/>
                    </a:cubicBezTo>
                    <a:close/>
                    <a:moveTo>
                      <a:pt x="461615" y="1"/>
                    </a:moveTo>
                    <a:cubicBezTo>
                      <a:pt x="449590" y="-55"/>
                      <a:pt x="437931" y="4102"/>
                      <a:pt x="428665" y="11748"/>
                    </a:cubicBezTo>
                    <a:cubicBezTo>
                      <a:pt x="419405" y="19393"/>
                      <a:pt x="413130" y="30040"/>
                      <a:pt x="410948" y="41828"/>
                    </a:cubicBezTo>
                    <a:lnTo>
                      <a:pt x="89368" y="127439"/>
                    </a:lnTo>
                    <a:lnTo>
                      <a:pt x="88142" y="126216"/>
                    </a:lnTo>
                    <a:cubicBezTo>
                      <a:pt x="82136" y="120246"/>
                      <a:pt x="74757" y="115841"/>
                      <a:pt x="66639" y="113389"/>
                    </a:cubicBezTo>
                    <a:cubicBezTo>
                      <a:pt x="58528" y="110937"/>
                      <a:pt x="49930" y="110513"/>
                      <a:pt x="41614" y="112156"/>
                    </a:cubicBezTo>
                    <a:cubicBezTo>
                      <a:pt x="33298" y="113798"/>
                      <a:pt x="25514" y="117456"/>
                      <a:pt x="18949" y="122807"/>
                    </a:cubicBezTo>
                    <a:cubicBezTo>
                      <a:pt x="12392" y="128158"/>
                      <a:pt x="7251" y="135036"/>
                      <a:pt x="3985" y="142836"/>
                    </a:cubicBezTo>
                    <a:cubicBezTo>
                      <a:pt x="719" y="150636"/>
                      <a:pt x="-571" y="159117"/>
                      <a:pt x="231" y="167531"/>
                    </a:cubicBezTo>
                    <a:cubicBezTo>
                      <a:pt x="1034" y="175944"/>
                      <a:pt x="3902" y="184032"/>
                      <a:pt x="8580" y="191080"/>
                    </a:cubicBezTo>
                    <a:cubicBezTo>
                      <a:pt x="13257" y="198127"/>
                      <a:pt x="19604" y="203919"/>
                      <a:pt x="27060" y="207943"/>
                    </a:cubicBezTo>
                    <a:cubicBezTo>
                      <a:pt x="34517" y="211966"/>
                      <a:pt x="42852" y="214098"/>
                      <a:pt x="51335" y="214151"/>
                    </a:cubicBezTo>
                    <a:cubicBezTo>
                      <a:pt x="56924" y="214195"/>
                      <a:pt x="62487" y="213285"/>
                      <a:pt x="67775" y="211460"/>
                    </a:cubicBezTo>
                    <a:lnTo>
                      <a:pt x="303100" y="446035"/>
                    </a:lnTo>
                    <a:cubicBezTo>
                      <a:pt x="301297" y="451226"/>
                      <a:pt x="300386" y="456686"/>
                      <a:pt x="300399" y="462179"/>
                    </a:cubicBezTo>
                    <a:cubicBezTo>
                      <a:pt x="300450" y="470630"/>
                      <a:pt x="302593" y="478940"/>
                      <a:pt x="306629" y="486371"/>
                    </a:cubicBezTo>
                    <a:cubicBezTo>
                      <a:pt x="310665" y="493801"/>
                      <a:pt x="316472" y="500128"/>
                      <a:pt x="323544" y="504794"/>
                    </a:cubicBezTo>
                    <a:cubicBezTo>
                      <a:pt x="330615" y="509459"/>
                      <a:pt x="338726" y="512320"/>
                      <a:pt x="347171" y="513116"/>
                    </a:cubicBezTo>
                    <a:cubicBezTo>
                      <a:pt x="355609" y="513918"/>
                      <a:pt x="364118" y="512628"/>
                      <a:pt x="371940" y="509375"/>
                    </a:cubicBezTo>
                    <a:cubicBezTo>
                      <a:pt x="379768" y="506122"/>
                      <a:pt x="386666" y="500995"/>
                      <a:pt x="392037" y="494456"/>
                    </a:cubicBezTo>
                    <a:cubicBezTo>
                      <a:pt x="397402" y="487911"/>
                      <a:pt x="401072" y="480153"/>
                      <a:pt x="402722" y="471862"/>
                    </a:cubicBezTo>
                    <a:cubicBezTo>
                      <a:pt x="404371" y="463572"/>
                      <a:pt x="403941" y="455005"/>
                      <a:pt x="401483" y="446920"/>
                    </a:cubicBezTo>
                    <a:cubicBezTo>
                      <a:pt x="399025" y="438828"/>
                      <a:pt x="394604" y="431468"/>
                      <a:pt x="388617" y="425488"/>
                    </a:cubicBezTo>
                    <a:cubicBezTo>
                      <a:pt x="387635" y="424634"/>
                      <a:pt x="386776" y="423653"/>
                      <a:pt x="385794" y="422921"/>
                    </a:cubicBezTo>
                    <a:lnTo>
                      <a:pt x="472293" y="101878"/>
                    </a:lnTo>
                    <a:cubicBezTo>
                      <a:pt x="482117" y="99886"/>
                      <a:pt x="491126" y="95033"/>
                      <a:pt x="498178" y="87936"/>
                    </a:cubicBezTo>
                    <a:cubicBezTo>
                      <a:pt x="505436" y="80720"/>
                      <a:pt x="510370" y="71516"/>
                      <a:pt x="512366" y="61496"/>
                    </a:cubicBezTo>
                    <a:cubicBezTo>
                      <a:pt x="514355" y="51474"/>
                      <a:pt x="513309" y="41089"/>
                      <a:pt x="509363" y="31662"/>
                    </a:cubicBezTo>
                    <a:cubicBezTo>
                      <a:pt x="505416" y="22234"/>
                      <a:pt x="498749" y="14189"/>
                      <a:pt x="490202" y="8551"/>
                    </a:cubicBezTo>
                    <a:cubicBezTo>
                      <a:pt x="481655" y="2914"/>
                      <a:pt x="471619" y="-63"/>
                      <a:pt x="461372" y="1"/>
                    </a:cubicBezTo>
                    <a:lnTo>
                      <a:pt x="4616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21"/>
              <p:cNvSpPr/>
              <p:nvPr/>
            </p:nvSpPr>
            <p:spPr>
              <a:xfrm>
                <a:off x="5296493" y="1613229"/>
                <a:ext cx="489010" cy="489206"/>
              </a:xfrm>
              <a:custGeom>
                <a:avLst/>
                <a:gdLst/>
                <a:ahLst/>
                <a:cxnLst/>
                <a:rect l="l" t="t" r="r" b="b"/>
                <a:pathLst>
                  <a:path w="489010" h="489206" extrusionOk="0">
                    <a:moveTo>
                      <a:pt x="477233" y="11501"/>
                    </a:moveTo>
                    <a:cubicBezTo>
                      <a:pt x="471721" y="6010"/>
                      <a:pt x="464708" y="2270"/>
                      <a:pt x="457065" y="755"/>
                    </a:cubicBezTo>
                    <a:cubicBezTo>
                      <a:pt x="449423" y="-761"/>
                      <a:pt x="441504" y="17"/>
                      <a:pt x="434311" y="2989"/>
                    </a:cubicBezTo>
                    <a:cubicBezTo>
                      <a:pt x="427111" y="5961"/>
                      <a:pt x="420958" y="10993"/>
                      <a:pt x="416633" y="17450"/>
                    </a:cubicBezTo>
                    <a:cubicBezTo>
                      <a:pt x="412308" y="23907"/>
                      <a:pt x="409998" y="31498"/>
                      <a:pt x="409998" y="39264"/>
                    </a:cubicBezTo>
                    <a:cubicBezTo>
                      <a:pt x="409946" y="45764"/>
                      <a:pt x="411518" y="52176"/>
                      <a:pt x="414560" y="57925"/>
                    </a:cubicBezTo>
                    <a:cubicBezTo>
                      <a:pt x="417602" y="63675"/>
                      <a:pt x="422023" y="68585"/>
                      <a:pt x="427432" y="72216"/>
                    </a:cubicBezTo>
                    <a:cubicBezTo>
                      <a:pt x="432842" y="75847"/>
                      <a:pt x="439072" y="78087"/>
                      <a:pt x="445560" y="78736"/>
                    </a:cubicBezTo>
                    <a:cubicBezTo>
                      <a:pt x="452047" y="79385"/>
                      <a:pt x="458599" y="78422"/>
                      <a:pt x="464624" y="75935"/>
                    </a:cubicBezTo>
                    <a:cubicBezTo>
                      <a:pt x="470649" y="73447"/>
                      <a:pt x="475963" y="69511"/>
                      <a:pt x="480089" y="64479"/>
                    </a:cubicBezTo>
                    <a:cubicBezTo>
                      <a:pt x="484215" y="59446"/>
                      <a:pt x="487032" y="53472"/>
                      <a:pt x="488277" y="47092"/>
                    </a:cubicBezTo>
                    <a:cubicBezTo>
                      <a:pt x="489528" y="40712"/>
                      <a:pt x="489175" y="34122"/>
                      <a:pt x="487243" y="27912"/>
                    </a:cubicBezTo>
                    <a:cubicBezTo>
                      <a:pt x="485318" y="21702"/>
                      <a:pt x="481879" y="16064"/>
                      <a:pt x="477233" y="11501"/>
                    </a:cubicBezTo>
                    <a:close/>
                    <a:moveTo>
                      <a:pt x="462141" y="51983"/>
                    </a:moveTo>
                    <a:cubicBezTo>
                      <a:pt x="458907" y="55279"/>
                      <a:pt x="454498" y="57170"/>
                      <a:pt x="449872" y="57242"/>
                    </a:cubicBezTo>
                    <a:cubicBezTo>
                      <a:pt x="445252" y="57131"/>
                      <a:pt x="440856" y="55247"/>
                      <a:pt x="437603" y="51983"/>
                    </a:cubicBezTo>
                    <a:cubicBezTo>
                      <a:pt x="434349" y="48722"/>
                      <a:pt x="432463" y="44350"/>
                      <a:pt x="432328" y="39753"/>
                    </a:cubicBezTo>
                    <a:cubicBezTo>
                      <a:pt x="432489" y="35161"/>
                      <a:pt x="434369" y="30797"/>
                      <a:pt x="437603" y="27523"/>
                    </a:cubicBezTo>
                    <a:cubicBezTo>
                      <a:pt x="440888" y="24300"/>
                      <a:pt x="445264" y="22423"/>
                      <a:pt x="449872" y="22263"/>
                    </a:cubicBezTo>
                    <a:cubicBezTo>
                      <a:pt x="454402" y="22380"/>
                      <a:pt x="458727" y="24194"/>
                      <a:pt x="461981" y="27344"/>
                    </a:cubicBezTo>
                    <a:cubicBezTo>
                      <a:pt x="465227" y="30495"/>
                      <a:pt x="467172" y="34750"/>
                      <a:pt x="467415" y="39264"/>
                    </a:cubicBezTo>
                    <a:cubicBezTo>
                      <a:pt x="467332" y="43872"/>
                      <a:pt x="465439" y="48262"/>
                      <a:pt x="462141" y="51494"/>
                    </a:cubicBezTo>
                    <a:lnTo>
                      <a:pt x="462141" y="51983"/>
                    </a:lnTo>
                    <a:close/>
                    <a:moveTo>
                      <a:pt x="67190" y="122307"/>
                    </a:moveTo>
                    <a:cubicBezTo>
                      <a:pt x="63533" y="118661"/>
                      <a:pt x="59195" y="115768"/>
                      <a:pt x="54415" y="113795"/>
                    </a:cubicBezTo>
                    <a:cubicBezTo>
                      <a:pt x="49634" y="111821"/>
                      <a:pt x="44513" y="110806"/>
                      <a:pt x="39342" y="110806"/>
                    </a:cubicBezTo>
                    <a:cubicBezTo>
                      <a:pt x="34169" y="110806"/>
                      <a:pt x="29049" y="111821"/>
                      <a:pt x="24268" y="113795"/>
                    </a:cubicBezTo>
                    <a:cubicBezTo>
                      <a:pt x="19488" y="115768"/>
                      <a:pt x="15150" y="118661"/>
                      <a:pt x="11492" y="122307"/>
                    </a:cubicBezTo>
                    <a:cubicBezTo>
                      <a:pt x="4132" y="129685"/>
                      <a:pt x="0" y="139665"/>
                      <a:pt x="0" y="150069"/>
                    </a:cubicBezTo>
                    <a:cubicBezTo>
                      <a:pt x="0" y="160472"/>
                      <a:pt x="4132" y="170453"/>
                      <a:pt x="11492" y="177832"/>
                    </a:cubicBezTo>
                    <a:cubicBezTo>
                      <a:pt x="18878" y="185195"/>
                      <a:pt x="28895" y="189331"/>
                      <a:pt x="39342" y="189331"/>
                    </a:cubicBezTo>
                    <a:cubicBezTo>
                      <a:pt x="49788" y="189331"/>
                      <a:pt x="59805" y="185195"/>
                      <a:pt x="67190" y="177832"/>
                    </a:cubicBezTo>
                    <a:cubicBezTo>
                      <a:pt x="74576" y="170468"/>
                      <a:pt x="78728" y="160482"/>
                      <a:pt x="78728" y="150069"/>
                    </a:cubicBezTo>
                    <a:cubicBezTo>
                      <a:pt x="78728" y="139656"/>
                      <a:pt x="74576" y="129669"/>
                      <a:pt x="67190" y="122307"/>
                    </a:cubicBezTo>
                    <a:close/>
                    <a:moveTo>
                      <a:pt x="52098" y="163156"/>
                    </a:moveTo>
                    <a:cubicBezTo>
                      <a:pt x="50423" y="164826"/>
                      <a:pt x="48434" y="166153"/>
                      <a:pt x="46246" y="167058"/>
                    </a:cubicBezTo>
                    <a:cubicBezTo>
                      <a:pt x="44058" y="167962"/>
                      <a:pt x="41709" y="168428"/>
                      <a:pt x="39342" y="168428"/>
                    </a:cubicBezTo>
                    <a:cubicBezTo>
                      <a:pt x="36974" y="168428"/>
                      <a:pt x="34625" y="167962"/>
                      <a:pt x="32437" y="167058"/>
                    </a:cubicBezTo>
                    <a:cubicBezTo>
                      <a:pt x="30242" y="166153"/>
                      <a:pt x="28253" y="164826"/>
                      <a:pt x="26578" y="163156"/>
                    </a:cubicBezTo>
                    <a:cubicBezTo>
                      <a:pt x="23222" y="159767"/>
                      <a:pt x="21342" y="155197"/>
                      <a:pt x="21342" y="150436"/>
                    </a:cubicBezTo>
                    <a:cubicBezTo>
                      <a:pt x="21342" y="145674"/>
                      <a:pt x="23222" y="141104"/>
                      <a:pt x="26578" y="137717"/>
                    </a:cubicBezTo>
                    <a:cubicBezTo>
                      <a:pt x="28253" y="136045"/>
                      <a:pt x="30242" y="134719"/>
                      <a:pt x="32437" y="133815"/>
                    </a:cubicBezTo>
                    <a:cubicBezTo>
                      <a:pt x="34625" y="132910"/>
                      <a:pt x="36974" y="132444"/>
                      <a:pt x="39342" y="132444"/>
                    </a:cubicBezTo>
                    <a:cubicBezTo>
                      <a:pt x="41709" y="132444"/>
                      <a:pt x="44058" y="132910"/>
                      <a:pt x="46246" y="133815"/>
                    </a:cubicBezTo>
                    <a:cubicBezTo>
                      <a:pt x="48434" y="134719"/>
                      <a:pt x="50423" y="136045"/>
                      <a:pt x="52098" y="137717"/>
                    </a:cubicBezTo>
                    <a:cubicBezTo>
                      <a:pt x="55460" y="141104"/>
                      <a:pt x="57341" y="145674"/>
                      <a:pt x="57341" y="150436"/>
                    </a:cubicBezTo>
                    <a:cubicBezTo>
                      <a:pt x="57341" y="155197"/>
                      <a:pt x="55460" y="159767"/>
                      <a:pt x="52098" y="163156"/>
                    </a:cubicBezTo>
                    <a:close/>
                    <a:moveTo>
                      <a:pt x="311967" y="422189"/>
                    </a:moveTo>
                    <a:cubicBezTo>
                      <a:pt x="306456" y="427682"/>
                      <a:pt x="302708" y="434676"/>
                      <a:pt x="301187" y="442293"/>
                    </a:cubicBezTo>
                    <a:cubicBezTo>
                      <a:pt x="299666" y="449909"/>
                      <a:pt x="300449" y="457802"/>
                      <a:pt x="303433" y="464976"/>
                    </a:cubicBezTo>
                    <a:cubicBezTo>
                      <a:pt x="306410" y="472144"/>
                      <a:pt x="311460" y="478278"/>
                      <a:pt x="317935" y="482590"/>
                    </a:cubicBezTo>
                    <a:cubicBezTo>
                      <a:pt x="324410" y="486903"/>
                      <a:pt x="332027" y="489206"/>
                      <a:pt x="339817" y="489206"/>
                    </a:cubicBezTo>
                    <a:cubicBezTo>
                      <a:pt x="347607" y="489206"/>
                      <a:pt x="355217" y="486903"/>
                      <a:pt x="361698" y="482590"/>
                    </a:cubicBezTo>
                    <a:cubicBezTo>
                      <a:pt x="368173" y="478278"/>
                      <a:pt x="373223" y="472144"/>
                      <a:pt x="376200" y="464976"/>
                    </a:cubicBezTo>
                    <a:cubicBezTo>
                      <a:pt x="379184" y="457802"/>
                      <a:pt x="379960" y="449909"/>
                      <a:pt x="378446" y="442293"/>
                    </a:cubicBezTo>
                    <a:cubicBezTo>
                      <a:pt x="376925" y="434676"/>
                      <a:pt x="373178" y="427682"/>
                      <a:pt x="367666" y="422189"/>
                    </a:cubicBezTo>
                    <a:cubicBezTo>
                      <a:pt x="364021" y="418531"/>
                      <a:pt x="359676" y="415624"/>
                      <a:pt x="354896" y="413641"/>
                    </a:cubicBezTo>
                    <a:cubicBezTo>
                      <a:pt x="350122" y="411659"/>
                      <a:pt x="344995" y="410638"/>
                      <a:pt x="339817" y="410638"/>
                    </a:cubicBezTo>
                    <a:cubicBezTo>
                      <a:pt x="334638" y="410638"/>
                      <a:pt x="329511" y="411659"/>
                      <a:pt x="324730" y="413641"/>
                    </a:cubicBezTo>
                    <a:cubicBezTo>
                      <a:pt x="319950" y="415624"/>
                      <a:pt x="315612" y="418531"/>
                      <a:pt x="311967" y="422189"/>
                    </a:cubicBezTo>
                    <a:close/>
                    <a:moveTo>
                      <a:pt x="352573" y="462673"/>
                    </a:moveTo>
                    <a:cubicBezTo>
                      <a:pt x="349179" y="466016"/>
                      <a:pt x="344591" y="467896"/>
                      <a:pt x="339817" y="467896"/>
                    </a:cubicBezTo>
                    <a:cubicBezTo>
                      <a:pt x="335036" y="467896"/>
                      <a:pt x="330454" y="466016"/>
                      <a:pt x="327053" y="462673"/>
                    </a:cubicBezTo>
                    <a:cubicBezTo>
                      <a:pt x="325379" y="461004"/>
                      <a:pt x="324051" y="459021"/>
                      <a:pt x="323139" y="456840"/>
                    </a:cubicBezTo>
                    <a:cubicBezTo>
                      <a:pt x="322234" y="454658"/>
                      <a:pt x="321766" y="452316"/>
                      <a:pt x="321766" y="449954"/>
                    </a:cubicBezTo>
                    <a:cubicBezTo>
                      <a:pt x="321766" y="447593"/>
                      <a:pt x="322234" y="445251"/>
                      <a:pt x="323139" y="443069"/>
                    </a:cubicBezTo>
                    <a:cubicBezTo>
                      <a:pt x="324051" y="440887"/>
                      <a:pt x="325379" y="438905"/>
                      <a:pt x="327053" y="437236"/>
                    </a:cubicBezTo>
                    <a:cubicBezTo>
                      <a:pt x="330442" y="433861"/>
                      <a:pt x="335030" y="431968"/>
                      <a:pt x="339817" y="431968"/>
                    </a:cubicBezTo>
                    <a:cubicBezTo>
                      <a:pt x="344603" y="431968"/>
                      <a:pt x="349192" y="433861"/>
                      <a:pt x="352573" y="437236"/>
                    </a:cubicBezTo>
                    <a:cubicBezTo>
                      <a:pt x="355961" y="440605"/>
                      <a:pt x="357861" y="445180"/>
                      <a:pt x="357861" y="449954"/>
                    </a:cubicBezTo>
                    <a:cubicBezTo>
                      <a:pt x="357861" y="454722"/>
                      <a:pt x="355961" y="459297"/>
                      <a:pt x="352573" y="462673"/>
                    </a:cubicBezTo>
                    <a:close/>
                    <a:moveTo>
                      <a:pt x="424968" y="88918"/>
                    </a:moveTo>
                    <a:cubicBezTo>
                      <a:pt x="431462" y="92052"/>
                      <a:pt x="438501" y="93920"/>
                      <a:pt x="445701" y="94422"/>
                    </a:cubicBezTo>
                    <a:lnTo>
                      <a:pt x="363495" y="400179"/>
                    </a:lnTo>
                    <a:cubicBezTo>
                      <a:pt x="356988" y="397105"/>
                      <a:pt x="349949" y="395315"/>
                      <a:pt x="342762" y="394917"/>
                    </a:cubicBezTo>
                    <a:lnTo>
                      <a:pt x="424968" y="88918"/>
                    </a:lnTo>
                    <a:close/>
                    <a:moveTo>
                      <a:pt x="300552" y="410818"/>
                    </a:moveTo>
                    <a:cubicBezTo>
                      <a:pt x="298037" y="413359"/>
                      <a:pt x="295778" y="416144"/>
                      <a:pt x="293808" y="419134"/>
                    </a:cubicBezTo>
                    <a:lnTo>
                      <a:pt x="70258" y="196299"/>
                    </a:lnTo>
                    <a:cubicBezTo>
                      <a:pt x="73254" y="194337"/>
                      <a:pt x="76052" y="192083"/>
                      <a:pt x="78600" y="189572"/>
                    </a:cubicBezTo>
                    <a:cubicBezTo>
                      <a:pt x="81263" y="187023"/>
                      <a:pt x="83682" y="184239"/>
                      <a:pt x="85844" y="181256"/>
                    </a:cubicBezTo>
                    <a:lnTo>
                      <a:pt x="308900" y="403599"/>
                    </a:lnTo>
                    <a:cubicBezTo>
                      <a:pt x="305904" y="405563"/>
                      <a:pt x="303106" y="407815"/>
                      <a:pt x="300552" y="410324"/>
                    </a:cubicBezTo>
                    <a:lnTo>
                      <a:pt x="300552" y="410818"/>
                    </a:lnTo>
                    <a:close/>
                    <a:moveTo>
                      <a:pt x="94552" y="145177"/>
                    </a:moveTo>
                    <a:cubicBezTo>
                      <a:pt x="93853" y="137999"/>
                      <a:pt x="91767" y="131023"/>
                      <a:pt x="88418" y="124630"/>
                    </a:cubicBezTo>
                    <a:lnTo>
                      <a:pt x="394167" y="43055"/>
                    </a:lnTo>
                    <a:cubicBezTo>
                      <a:pt x="394655" y="50196"/>
                      <a:pt x="396529" y="57175"/>
                      <a:pt x="399692" y="63601"/>
                    </a:cubicBezTo>
                    <a:lnTo>
                      <a:pt x="94552" y="145177"/>
                    </a:lnTo>
                    <a:close/>
                    <a:moveTo>
                      <a:pt x="410241" y="78400"/>
                    </a:moveTo>
                    <a:cubicBezTo>
                      <a:pt x="407681" y="75859"/>
                      <a:pt x="405384" y="73073"/>
                      <a:pt x="403369" y="70084"/>
                    </a:cubicBezTo>
                    <a:lnTo>
                      <a:pt x="302394" y="171227"/>
                    </a:lnTo>
                    <a:cubicBezTo>
                      <a:pt x="296497" y="167974"/>
                      <a:pt x="289874" y="166250"/>
                      <a:pt x="283130" y="166213"/>
                    </a:cubicBezTo>
                    <a:cubicBezTo>
                      <a:pt x="277958" y="166205"/>
                      <a:pt x="272838" y="167217"/>
                      <a:pt x="268057" y="169191"/>
                    </a:cubicBezTo>
                    <a:cubicBezTo>
                      <a:pt x="263277" y="171163"/>
                      <a:pt x="258932" y="174058"/>
                      <a:pt x="255281" y="177709"/>
                    </a:cubicBezTo>
                    <a:cubicBezTo>
                      <a:pt x="252528" y="180441"/>
                      <a:pt x="250212" y="183575"/>
                      <a:pt x="248409" y="187004"/>
                    </a:cubicBezTo>
                    <a:lnTo>
                      <a:pt x="94796" y="150802"/>
                    </a:lnTo>
                    <a:cubicBezTo>
                      <a:pt x="94648" y="157817"/>
                      <a:pt x="93191" y="164743"/>
                      <a:pt x="90503" y="171227"/>
                    </a:cubicBezTo>
                    <a:lnTo>
                      <a:pt x="243872" y="207918"/>
                    </a:lnTo>
                    <a:cubicBezTo>
                      <a:pt x="244443" y="217588"/>
                      <a:pt x="248601" y="226701"/>
                      <a:pt x="255544" y="233483"/>
                    </a:cubicBezTo>
                    <a:cubicBezTo>
                      <a:pt x="262481" y="240265"/>
                      <a:pt x="271702" y="244230"/>
                      <a:pt x="281417" y="244608"/>
                    </a:cubicBezTo>
                    <a:lnTo>
                      <a:pt x="317120" y="399929"/>
                    </a:lnTo>
                    <a:cubicBezTo>
                      <a:pt x="323704" y="397041"/>
                      <a:pt x="330781" y="395418"/>
                      <a:pt x="337975" y="395161"/>
                    </a:cubicBezTo>
                    <a:lnTo>
                      <a:pt x="302272" y="239839"/>
                    </a:lnTo>
                    <a:cubicBezTo>
                      <a:pt x="305454" y="238027"/>
                      <a:pt x="308381" y="235806"/>
                      <a:pt x="310986" y="233234"/>
                    </a:cubicBezTo>
                    <a:cubicBezTo>
                      <a:pt x="314650" y="229596"/>
                      <a:pt x="317557" y="225269"/>
                      <a:pt x="319539" y="220504"/>
                    </a:cubicBezTo>
                    <a:cubicBezTo>
                      <a:pt x="321516" y="215739"/>
                      <a:pt x="322530" y="210629"/>
                      <a:pt x="322517" y="205471"/>
                    </a:cubicBezTo>
                    <a:cubicBezTo>
                      <a:pt x="322555" y="198743"/>
                      <a:pt x="320823" y="192121"/>
                      <a:pt x="317486" y="186270"/>
                    </a:cubicBezTo>
                    <a:lnTo>
                      <a:pt x="418461" y="85616"/>
                    </a:lnTo>
                    <a:cubicBezTo>
                      <a:pt x="415529" y="83621"/>
                      <a:pt x="412776" y="81370"/>
                      <a:pt x="410241" y="78890"/>
                    </a:cubicBezTo>
                    <a:lnTo>
                      <a:pt x="410241" y="78400"/>
                    </a:lnTo>
                    <a:close/>
                    <a:moveTo>
                      <a:pt x="265099" y="205105"/>
                    </a:moveTo>
                    <a:cubicBezTo>
                      <a:pt x="265169" y="200494"/>
                      <a:pt x="267062" y="196098"/>
                      <a:pt x="270373" y="192875"/>
                    </a:cubicBezTo>
                    <a:cubicBezTo>
                      <a:pt x="272048" y="191203"/>
                      <a:pt x="274038" y="189877"/>
                      <a:pt x="276226" y="188972"/>
                    </a:cubicBezTo>
                    <a:cubicBezTo>
                      <a:pt x="278414" y="188068"/>
                      <a:pt x="280762" y="187602"/>
                      <a:pt x="283130" y="187602"/>
                    </a:cubicBezTo>
                    <a:cubicBezTo>
                      <a:pt x="285504" y="187602"/>
                      <a:pt x="287847" y="188068"/>
                      <a:pt x="290041" y="188972"/>
                    </a:cubicBezTo>
                    <a:cubicBezTo>
                      <a:pt x="292229" y="189877"/>
                      <a:pt x="294218" y="191203"/>
                      <a:pt x="295893" y="192875"/>
                    </a:cubicBezTo>
                    <a:cubicBezTo>
                      <a:pt x="299198" y="196098"/>
                      <a:pt x="301097" y="200494"/>
                      <a:pt x="301168" y="205105"/>
                    </a:cubicBezTo>
                    <a:cubicBezTo>
                      <a:pt x="301059" y="209707"/>
                      <a:pt x="299166" y="214089"/>
                      <a:pt x="295893" y="217335"/>
                    </a:cubicBezTo>
                    <a:cubicBezTo>
                      <a:pt x="294218" y="219006"/>
                      <a:pt x="292229" y="220332"/>
                      <a:pt x="290041" y="221237"/>
                    </a:cubicBezTo>
                    <a:cubicBezTo>
                      <a:pt x="287847" y="222142"/>
                      <a:pt x="285504" y="222608"/>
                      <a:pt x="283130" y="222608"/>
                    </a:cubicBezTo>
                    <a:cubicBezTo>
                      <a:pt x="280762" y="222608"/>
                      <a:pt x="278414" y="222142"/>
                      <a:pt x="276226" y="221237"/>
                    </a:cubicBezTo>
                    <a:cubicBezTo>
                      <a:pt x="274038" y="220332"/>
                      <a:pt x="272048" y="219006"/>
                      <a:pt x="270373" y="217335"/>
                    </a:cubicBezTo>
                    <a:cubicBezTo>
                      <a:pt x="267094" y="214089"/>
                      <a:pt x="265208" y="209707"/>
                      <a:pt x="265099" y="2051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06" name="Google Shape;1606;p21"/>
            <p:cNvSpPr txBox="1"/>
            <p:nvPr/>
          </p:nvSpPr>
          <p:spPr>
            <a:xfrm>
              <a:off x="5120800" y="2095922"/>
              <a:ext cx="829073" cy="2539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IoTデバイス</a:t>
              </a: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7" name="Google Shape;1607;p21"/>
          <p:cNvGrpSpPr/>
          <p:nvPr/>
        </p:nvGrpSpPr>
        <p:grpSpPr>
          <a:xfrm>
            <a:off x="599052" y="3349004"/>
            <a:ext cx="1213794" cy="761082"/>
            <a:chOff x="2837151" y="2004111"/>
            <a:chExt cx="1213794" cy="761082"/>
          </a:xfrm>
        </p:grpSpPr>
        <p:pic>
          <p:nvPicPr>
            <p:cNvPr id="1608" name="Google Shape;1608;p21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154529" y="2004111"/>
              <a:ext cx="457200" cy="4572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09" name="Google Shape;1609;p21"/>
            <p:cNvSpPr txBox="1"/>
            <p:nvPr/>
          </p:nvSpPr>
          <p:spPr>
            <a:xfrm>
              <a:off x="2837151" y="2511277"/>
              <a:ext cx="1213794" cy="2539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データ送信サーバー</a:t>
              </a: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0" name="Google Shape;1610;p21"/>
          <p:cNvGrpSpPr/>
          <p:nvPr/>
        </p:nvGrpSpPr>
        <p:grpSpPr>
          <a:xfrm>
            <a:off x="9993886" y="4910150"/>
            <a:ext cx="845103" cy="536661"/>
            <a:chOff x="750458" y="6073444"/>
            <a:chExt cx="845103" cy="536661"/>
          </a:xfrm>
        </p:grpSpPr>
        <p:pic>
          <p:nvPicPr>
            <p:cNvPr id="1611" name="Google Shape;1611;p21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14780" y="6073444"/>
              <a:ext cx="312032" cy="3120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12" name="Google Shape;1612;p21"/>
            <p:cNvSpPr txBox="1"/>
            <p:nvPr/>
          </p:nvSpPr>
          <p:spPr>
            <a:xfrm>
              <a:off x="750458" y="6348495"/>
              <a:ext cx="845103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Container</a:t>
              </a:r>
              <a:endParaRPr/>
            </a:p>
          </p:txBody>
        </p:sp>
      </p:grpSp>
      <p:grpSp>
        <p:nvGrpSpPr>
          <p:cNvPr id="1613" name="Google Shape;1613;p21"/>
          <p:cNvGrpSpPr/>
          <p:nvPr/>
        </p:nvGrpSpPr>
        <p:grpSpPr>
          <a:xfrm>
            <a:off x="5500368" y="5720059"/>
            <a:ext cx="885921" cy="874070"/>
            <a:chOff x="935518" y="6661392"/>
            <a:chExt cx="782586" cy="656949"/>
          </a:xfrm>
        </p:grpSpPr>
        <p:pic>
          <p:nvPicPr>
            <p:cNvPr id="1614" name="Google Shape;1614;p21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199191" y="6661392"/>
              <a:ext cx="255239" cy="26131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15" name="Google Shape;1615;p21"/>
            <p:cNvSpPr txBox="1"/>
            <p:nvPr/>
          </p:nvSpPr>
          <p:spPr>
            <a:xfrm>
              <a:off x="935518" y="6887454"/>
              <a:ext cx="7825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API</a:t>
              </a:r>
              <a:b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Gateway</a:t>
              </a:r>
              <a:endParaRPr/>
            </a:p>
          </p:txBody>
        </p:sp>
      </p:grpSp>
      <p:grpSp>
        <p:nvGrpSpPr>
          <p:cNvPr id="1616" name="Google Shape;1616;p21"/>
          <p:cNvGrpSpPr/>
          <p:nvPr/>
        </p:nvGrpSpPr>
        <p:grpSpPr>
          <a:xfrm>
            <a:off x="6424252" y="5777299"/>
            <a:ext cx="1038343" cy="618167"/>
            <a:chOff x="2538852" y="3005488"/>
            <a:chExt cx="1526248" cy="908645"/>
          </a:xfrm>
        </p:grpSpPr>
        <p:grpSp>
          <p:nvGrpSpPr>
            <p:cNvPr id="1617" name="Google Shape;1617;p21"/>
            <p:cNvGrpSpPr/>
            <p:nvPr/>
          </p:nvGrpSpPr>
          <p:grpSpPr>
            <a:xfrm>
              <a:off x="2818071" y="3005488"/>
              <a:ext cx="513347" cy="513347"/>
              <a:chOff x="2818071" y="3005488"/>
              <a:chExt cx="513347" cy="513347"/>
            </a:xfrm>
          </p:grpSpPr>
          <p:grpSp>
            <p:nvGrpSpPr>
              <p:cNvPr id="1618" name="Google Shape;1618;p21"/>
              <p:cNvGrpSpPr/>
              <p:nvPr/>
            </p:nvGrpSpPr>
            <p:grpSpPr>
              <a:xfrm>
                <a:off x="2818071" y="3005488"/>
                <a:ext cx="513347" cy="513347"/>
                <a:chOff x="2818071" y="3005488"/>
                <a:chExt cx="513347" cy="513347"/>
              </a:xfrm>
            </p:grpSpPr>
            <p:sp>
              <p:nvSpPr>
                <p:cNvPr id="1619" name="Google Shape;1619;p21"/>
                <p:cNvSpPr/>
                <p:nvPr/>
              </p:nvSpPr>
              <p:spPr>
                <a:xfrm>
                  <a:off x="2824153" y="3011600"/>
                  <a:ext cx="501154" cy="502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4" extrusionOk="0">
                      <a:moveTo>
                        <a:pt x="26829" y="501126"/>
                      </a:moveTo>
                      <a:cubicBezTo>
                        <a:pt x="12198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33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0" name="Google Shape;1620;p21"/>
                <p:cNvSpPr/>
                <p:nvPr/>
              </p:nvSpPr>
              <p:spPr>
                <a:xfrm>
                  <a:off x="2818071" y="3005488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2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2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6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8" y="498678"/>
                        <a:pt x="513348" y="480345"/>
                      </a:cubicBezTo>
                      <a:lnTo>
                        <a:pt x="513348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21" name="Google Shape;1621;p21"/>
              <p:cNvGrpSpPr/>
              <p:nvPr/>
            </p:nvGrpSpPr>
            <p:grpSpPr>
              <a:xfrm>
                <a:off x="2830270" y="3017714"/>
                <a:ext cx="488956" cy="488903"/>
                <a:chOff x="2830270" y="3017714"/>
                <a:chExt cx="488956" cy="488903"/>
              </a:xfrm>
            </p:grpSpPr>
            <p:sp>
              <p:nvSpPr>
                <p:cNvPr id="1622" name="Google Shape;1622;p21"/>
                <p:cNvSpPr/>
                <p:nvPr/>
              </p:nvSpPr>
              <p:spPr>
                <a:xfrm>
                  <a:off x="2830270" y="3017714"/>
                  <a:ext cx="488956" cy="488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88903" extrusionOk="0">
                      <a:moveTo>
                        <a:pt x="467012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2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2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3" name="Google Shape;1623;p21"/>
                <p:cNvSpPr/>
                <p:nvPr/>
              </p:nvSpPr>
              <p:spPr>
                <a:xfrm>
                  <a:off x="2883921" y="3341602"/>
                  <a:ext cx="137788" cy="108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8" h="108784" extrusionOk="0">
                      <a:moveTo>
                        <a:pt x="0" y="108785"/>
                      </a:moveTo>
                      <a:lnTo>
                        <a:pt x="137789" y="108785"/>
                      </a:lnTo>
                      <a:lnTo>
                        <a:pt x="137789" y="0"/>
                      </a:lnTo>
                      <a:lnTo>
                        <a:pt x="0" y="0"/>
                      </a:lnTo>
                      <a:lnTo>
                        <a:pt x="0" y="108785"/>
                      </a:lnTo>
                      <a:close/>
                      <a:moveTo>
                        <a:pt x="18288" y="18339"/>
                      </a:moveTo>
                      <a:lnTo>
                        <a:pt x="119494" y="18339"/>
                      </a:lnTo>
                      <a:lnTo>
                        <a:pt x="119494" y="90452"/>
                      </a:lnTo>
                      <a:lnTo>
                        <a:pt x="18288" y="90452"/>
                      </a:lnTo>
                      <a:lnTo>
                        <a:pt x="18288" y="1833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21"/>
                <p:cNvSpPr/>
                <p:nvPr/>
              </p:nvSpPr>
              <p:spPr>
                <a:xfrm>
                  <a:off x="2883921" y="3071492"/>
                  <a:ext cx="379216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216" h="108780" extrusionOk="0">
                      <a:moveTo>
                        <a:pt x="0" y="108781"/>
                      </a:moveTo>
                      <a:lnTo>
                        <a:pt x="379216" y="108781"/>
                      </a:lnTo>
                      <a:lnTo>
                        <a:pt x="379216" y="0"/>
                      </a:lnTo>
                      <a:lnTo>
                        <a:pt x="0" y="0"/>
                      </a:lnTo>
                      <a:lnTo>
                        <a:pt x="0" y="108781"/>
                      </a:lnTo>
                      <a:close/>
                      <a:moveTo>
                        <a:pt x="18288" y="18334"/>
                      </a:moveTo>
                      <a:lnTo>
                        <a:pt x="360928" y="18334"/>
                      </a:lnTo>
                      <a:lnTo>
                        <a:pt x="360928" y="90447"/>
                      </a:lnTo>
                      <a:lnTo>
                        <a:pt x="18288" y="90447"/>
                      </a:ln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21"/>
                <p:cNvSpPr/>
                <p:nvPr/>
              </p:nvSpPr>
              <p:spPr>
                <a:xfrm>
                  <a:off x="2883922" y="3208380"/>
                  <a:ext cx="25606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064" h="108780" extrusionOk="0">
                      <a:moveTo>
                        <a:pt x="256064" y="0"/>
                      </a:moveTo>
                      <a:lnTo>
                        <a:pt x="0" y="0"/>
                      </a:lnTo>
                      <a:lnTo>
                        <a:pt x="0" y="108780"/>
                      </a:lnTo>
                      <a:lnTo>
                        <a:pt x="254845" y="108780"/>
                      </a:lnTo>
                      <a:lnTo>
                        <a:pt x="254845" y="0"/>
                      </a:lnTo>
                      <a:lnTo>
                        <a:pt x="256064" y="0"/>
                      </a:lnTo>
                      <a:close/>
                      <a:moveTo>
                        <a:pt x="237770" y="90447"/>
                      </a:moveTo>
                      <a:lnTo>
                        <a:pt x="18288" y="90447"/>
                      </a:lnTo>
                      <a:lnTo>
                        <a:pt x="18288" y="17111"/>
                      </a:lnTo>
                      <a:lnTo>
                        <a:pt x="237770" y="17111"/>
                      </a:lnTo>
                      <a:lnTo>
                        <a:pt x="237770" y="90447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21"/>
                <p:cNvSpPr/>
                <p:nvPr/>
              </p:nvSpPr>
              <p:spPr>
                <a:xfrm>
                  <a:off x="3161931" y="3216946"/>
                  <a:ext cx="92671" cy="90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47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47"/>
                      </a:lnTo>
                      <a:lnTo>
                        <a:pt x="92672" y="90447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21"/>
                <p:cNvSpPr/>
                <p:nvPr/>
              </p:nvSpPr>
              <p:spPr>
                <a:xfrm>
                  <a:off x="3161931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8" name="Google Shape;1628;p21"/>
                <p:cNvSpPr/>
                <p:nvPr/>
              </p:nvSpPr>
              <p:spPr>
                <a:xfrm>
                  <a:off x="3047319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629" name="Google Shape;1629;p21"/>
            <p:cNvSpPr txBox="1"/>
            <p:nvPr/>
          </p:nvSpPr>
          <p:spPr>
            <a:xfrm>
              <a:off x="2538852" y="3424000"/>
              <a:ext cx="1526248" cy="4901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Functions</a:t>
              </a:r>
              <a:endParaRPr/>
            </a:p>
          </p:txBody>
        </p:sp>
      </p:grpSp>
      <p:cxnSp>
        <p:nvCxnSpPr>
          <p:cNvPr id="1630" name="Google Shape;1630;p21"/>
          <p:cNvCxnSpPr/>
          <p:nvPr/>
        </p:nvCxnSpPr>
        <p:spPr>
          <a:xfrm>
            <a:off x="7290899" y="5173562"/>
            <a:ext cx="4098" cy="795531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31" name="Google Shape;1631;p21"/>
          <p:cNvCxnSpPr/>
          <p:nvPr/>
        </p:nvCxnSpPr>
        <p:spPr>
          <a:xfrm rot="10800000">
            <a:off x="7065088" y="5977560"/>
            <a:ext cx="225811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632" name="Google Shape;1632;p21"/>
          <p:cNvGrpSpPr/>
          <p:nvPr/>
        </p:nvGrpSpPr>
        <p:grpSpPr>
          <a:xfrm>
            <a:off x="5528581" y="4821514"/>
            <a:ext cx="845103" cy="536661"/>
            <a:chOff x="750458" y="6073444"/>
            <a:chExt cx="845103" cy="536661"/>
          </a:xfrm>
        </p:grpSpPr>
        <p:pic>
          <p:nvPicPr>
            <p:cNvPr id="1633" name="Google Shape;1633;p21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14780" y="6073444"/>
              <a:ext cx="312032" cy="3120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34" name="Google Shape;1634;p21"/>
            <p:cNvSpPr txBox="1"/>
            <p:nvPr/>
          </p:nvSpPr>
          <p:spPr>
            <a:xfrm>
              <a:off x="750458" y="6348495"/>
              <a:ext cx="845103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Container</a:t>
              </a:r>
              <a:endParaRPr/>
            </a:p>
          </p:txBody>
        </p:sp>
      </p:grpSp>
      <p:cxnSp>
        <p:nvCxnSpPr>
          <p:cNvPr id="1635" name="Google Shape;1635;p21"/>
          <p:cNvCxnSpPr/>
          <p:nvPr/>
        </p:nvCxnSpPr>
        <p:spPr>
          <a:xfrm flipH="1">
            <a:off x="6147841" y="4974011"/>
            <a:ext cx="1143058" cy="571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36" name="Google Shape;1636;p21"/>
          <p:cNvCxnSpPr/>
          <p:nvPr/>
        </p:nvCxnSpPr>
        <p:spPr>
          <a:xfrm rot="10800000">
            <a:off x="7291018" y="4977491"/>
            <a:ext cx="3764" cy="260564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37" name="Google Shape;1637;p21"/>
          <p:cNvCxnSpPr/>
          <p:nvPr/>
        </p:nvCxnSpPr>
        <p:spPr>
          <a:xfrm rot="10800000" flipH="1">
            <a:off x="4781431" y="4974011"/>
            <a:ext cx="933573" cy="612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638" name="Google Shape;1638;p21"/>
          <p:cNvCxnSpPr/>
          <p:nvPr/>
        </p:nvCxnSpPr>
        <p:spPr>
          <a:xfrm rot="10800000">
            <a:off x="4779623" y="4991204"/>
            <a:ext cx="3764" cy="137448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39" name="Google Shape;1639;p21"/>
          <p:cNvCxnSpPr/>
          <p:nvPr/>
        </p:nvCxnSpPr>
        <p:spPr>
          <a:xfrm rot="10800000">
            <a:off x="4809411" y="5726442"/>
            <a:ext cx="0" cy="27480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40" name="Google Shape;1640;p21"/>
          <p:cNvCxnSpPr/>
          <p:nvPr/>
        </p:nvCxnSpPr>
        <p:spPr>
          <a:xfrm>
            <a:off x="4819009" y="5996252"/>
            <a:ext cx="910814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641" name="Google Shape;1641;p21"/>
          <p:cNvCxnSpPr/>
          <p:nvPr/>
        </p:nvCxnSpPr>
        <p:spPr>
          <a:xfrm>
            <a:off x="6178083" y="5979480"/>
            <a:ext cx="392202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642" name="Google Shape;1642;p21"/>
          <p:cNvCxnSpPr/>
          <p:nvPr/>
        </p:nvCxnSpPr>
        <p:spPr>
          <a:xfrm>
            <a:off x="5939625" y="5346981"/>
            <a:ext cx="0" cy="340266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643" name="Google Shape;1643;p21"/>
          <p:cNvCxnSpPr/>
          <p:nvPr/>
        </p:nvCxnSpPr>
        <p:spPr>
          <a:xfrm flipH="1">
            <a:off x="5605407" y="6299037"/>
            <a:ext cx="1149900" cy="347700"/>
          </a:xfrm>
          <a:prstGeom prst="bentConnector3">
            <a:avLst>
              <a:gd name="adj1" fmla="val 411"/>
            </a:avLst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644" name="Google Shape;1644;p21"/>
          <p:cNvGrpSpPr/>
          <p:nvPr/>
        </p:nvGrpSpPr>
        <p:grpSpPr>
          <a:xfrm>
            <a:off x="7825840" y="3744779"/>
            <a:ext cx="288000" cy="288000"/>
            <a:chOff x="1167865" y="3801176"/>
            <a:chExt cx="513347" cy="513347"/>
          </a:xfrm>
        </p:grpSpPr>
        <p:grpSp>
          <p:nvGrpSpPr>
            <p:cNvPr id="1645" name="Google Shape;1645;p21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sp>
            <p:nvSpPr>
              <p:cNvPr id="1646" name="Google Shape;1646;p21"/>
              <p:cNvSpPr/>
              <p:nvPr/>
            </p:nvSpPr>
            <p:spPr>
              <a:xfrm>
                <a:off x="1173974" y="3807285"/>
                <a:ext cx="501155" cy="502348"/>
              </a:xfrm>
              <a:custGeom>
                <a:avLst/>
                <a:gdLst/>
                <a:ahLst/>
                <a:cxnLst/>
                <a:rect l="l" t="t" r="r" b="b"/>
                <a:pathLst>
                  <a:path w="501155" h="502348" extrusionOk="0">
                    <a:moveTo>
                      <a:pt x="26829" y="501123"/>
                    </a:moveTo>
                    <a:cubicBezTo>
                      <a:pt x="12198" y="501123"/>
                      <a:pt x="0" y="488906"/>
                      <a:pt x="0" y="474237"/>
                    </a:cubicBezTo>
                    <a:lnTo>
                      <a:pt x="0" y="26893"/>
                    </a:lnTo>
                    <a:cubicBezTo>
                      <a:pt x="0" y="12224"/>
                      <a:pt x="12198" y="0"/>
                      <a:pt x="26829" y="0"/>
                    </a:cubicBezTo>
                    <a:lnTo>
                      <a:pt x="474333" y="0"/>
                    </a:lnTo>
                    <a:cubicBezTo>
                      <a:pt x="488963" y="0"/>
                      <a:pt x="501155" y="12224"/>
                      <a:pt x="501155" y="26893"/>
                    </a:cubicBezTo>
                    <a:lnTo>
                      <a:pt x="501155" y="475456"/>
                    </a:lnTo>
                    <a:cubicBezTo>
                      <a:pt x="501155" y="490125"/>
                      <a:pt x="488963" y="502349"/>
                      <a:pt x="474333" y="502349"/>
                    </a:cubicBezTo>
                    <a:lnTo>
                      <a:pt x="26829" y="501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21"/>
              <p:cNvSpPr/>
              <p:nvPr/>
            </p:nvSpPr>
            <p:spPr>
              <a:xfrm>
                <a:off x="1167865" y="3801176"/>
                <a:ext cx="513347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513347" extrusionOk="0">
                    <a:moveTo>
                      <a:pt x="479203" y="12224"/>
                    </a:moveTo>
                    <a:cubicBezTo>
                      <a:pt x="490183" y="12224"/>
                      <a:pt x="499936" y="22003"/>
                      <a:pt x="499936" y="33002"/>
                    </a:cubicBezTo>
                    <a:lnTo>
                      <a:pt x="499936" y="481571"/>
                    </a:lnTo>
                    <a:cubicBezTo>
                      <a:pt x="499936" y="492570"/>
                      <a:pt x="490183" y="502349"/>
                      <a:pt x="479203" y="502349"/>
                    </a:cubicBezTo>
                    <a:lnTo>
                      <a:pt x="32925" y="502349"/>
                    </a:lnTo>
                    <a:cubicBezTo>
                      <a:pt x="21946" y="501123"/>
                      <a:pt x="12192" y="491344"/>
                      <a:pt x="12192" y="480345"/>
                    </a:cubicBezTo>
                    <a:lnTo>
                      <a:pt x="12192" y="33002"/>
                    </a:lnTo>
                    <a:cubicBezTo>
                      <a:pt x="12192" y="22003"/>
                      <a:pt x="21946" y="12224"/>
                      <a:pt x="32925" y="12224"/>
                    </a:cubicBezTo>
                    <a:lnTo>
                      <a:pt x="479203" y="12224"/>
                    </a:lnTo>
                    <a:close/>
                    <a:moveTo>
                      <a:pt x="479203" y="0"/>
                    </a:moveTo>
                    <a:lnTo>
                      <a:pt x="32925" y="0"/>
                    </a:lnTo>
                    <a:cubicBezTo>
                      <a:pt x="14630" y="0"/>
                      <a:pt x="0" y="14669"/>
                      <a:pt x="0" y="33002"/>
                    </a:cubicBezTo>
                    <a:lnTo>
                      <a:pt x="0" y="481571"/>
                    </a:lnTo>
                    <a:cubicBezTo>
                      <a:pt x="0" y="498678"/>
                      <a:pt x="14630" y="513347"/>
                      <a:pt x="32925" y="513347"/>
                    </a:cubicBezTo>
                    <a:lnTo>
                      <a:pt x="480422" y="513347"/>
                    </a:lnTo>
                    <a:cubicBezTo>
                      <a:pt x="498717" y="513347"/>
                      <a:pt x="513347" y="498678"/>
                      <a:pt x="513347" y="480345"/>
                    </a:cubicBezTo>
                    <a:lnTo>
                      <a:pt x="513347" y="33002"/>
                    </a:lnTo>
                    <a:cubicBezTo>
                      <a:pt x="512128" y="14669"/>
                      <a:pt x="497498" y="0"/>
                      <a:pt x="479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48" name="Google Shape;1648;p21"/>
            <p:cNvGrpSpPr/>
            <p:nvPr/>
          </p:nvGrpSpPr>
          <p:grpSpPr>
            <a:xfrm>
              <a:off x="1250777" y="3920959"/>
              <a:ext cx="342639" cy="331231"/>
              <a:chOff x="1250777" y="3920959"/>
              <a:chExt cx="342639" cy="331231"/>
            </a:xfrm>
          </p:grpSpPr>
          <p:sp>
            <p:nvSpPr>
              <p:cNvPr id="1649" name="Google Shape;1649;p21"/>
              <p:cNvSpPr/>
              <p:nvPr/>
            </p:nvSpPr>
            <p:spPr>
              <a:xfrm>
                <a:off x="1417826" y="3925849"/>
                <a:ext cx="17559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75590" h="151559" extrusionOk="0">
                    <a:moveTo>
                      <a:pt x="120720" y="17114"/>
                    </a:moveTo>
                    <a:lnTo>
                      <a:pt x="153639" y="74557"/>
                    </a:lnTo>
                    <a:lnTo>
                      <a:pt x="120720" y="132007"/>
                    </a:lnTo>
                    <a:lnTo>
                      <a:pt x="54870" y="132007"/>
                    </a:lnTo>
                    <a:lnTo>
                      <a:pt x="21952" y="74557"/>
                    </a:lnTo>
                    <a:lnTo>
                      <a:pt x="54870" y="17114"/>
                    </a:lnTo>
                    <a:lnTo>
                      <a:pt x="120720" y="17114"/>
                    </a:lnTo>
                    <a:lnTo>
                      <a:pt x="120720" y="17114"/>
                    </a:lnTo>
                    <a:close/>
                    <a:moveTo>
                      <a:pt x="131693" y="0"/>
                    </a:moveTo>
                    <a:lnTo>
                      <a:pt x="43898" y="0"/>
                    </a:lnTo>
                    <a:lnTo>
                      <a:pt x="0" y="75783"/>
                    </a:lnTo>
                    <a:lnTo>
                      <a:pt x="43898" y="151560"/>
                    </a:lnTo>
                    <a:lnTo>
                      <a:pt x="131693" y="151560"/>
                    </a:lnTo>
                    <a:lnTo>
                      <a:pt x="175590" y="75783"/>
                    </a:lnTo>
                    <a:lnTo>
                      <a:pt x="13169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21"/>
              <p:cNvSpPr/>
              <p:nvPr/>
            </p:nvSpPr>
            <p:spPr>
              <a:xfrm>
                <a:off x="1344655" y="4100631"/>
                <a:ext cx="15120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51200" h="151559" extrusionOk="0">
                    <a:moveTo>
                      <a:pt x="75603" y="17107"/>
                    </a:moveTo>
                    <a:cubicBezTo>
                      <a:pt x="107302" y="17107"/>
                      <a:pt x="132912" y="42775"/>
                      <a:pt x="132912" y="74557"/>
                    </a:cubicBezTo>
                    <a:cubicBezTo>
                      <a:pt x="132912" y="106334"/>
                      <a:pt x="107302" y="132001"/>
                      <a:pt x="75603" y="132001"/>
                    </a:cubicBezTo>
                    <a:cubicBezTo>
                      <a:pt x="43898" y="132001"/>
                      <a:pt x="18294" y="106334"/>
                      <a:pt x="18294" y="74557"/>
                    </a:cubicBezTo>
                    <a:cubicBezTo>
                      <a:pt x="18294" y="42775"/>
                      <a:pt x="43898" y="17107"/>
                      <a:pt x="75603" y="17107"/>
                    </a:cubicBezTo>
                    <a:close/>
                    <a:moveTo>
                      <a:pt x="75603" y="0"/>
                    </a:moveTo>
                    <a:cubicBezTo>
                      <a:pt x="34144" y="0"/>
                      <a:pt x="0" y="34221"/>
                      <a:pt x="0" y="75777"/>
                    </a:cubicBezTo>
                    <a:cubicBezTo>
                      <a:pt x="0" y="117332"/>
                      <a:pt x="34144" y="151560"/>
                      <a:pt x="75603" y="151560"/>
                    </a:cubicBezTo>
                    <a:cubicBezTo>
                      <a:pt x="117056" y="151560"/>
                      <a:pt x="151200" y="117332"/>
                      <a:pt x="151200" y="75777"/>
                    </a:cubicBezTo>
                    <a:cubicBezTo>
                      <a:pt x="151200" y="32995"/>
                      <a:pt x="117056" y="0"/>
                      <a:pt x="75603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21"/>
              <p:cNvSpPr/>
              <p:nvPr/>
            </p:nvSpPr>
            <p:spPr>
              <a:xfrm>
                <a:off x="1250777" y="3920959"/>
                <a:ext cx="167049" cy="151565"/>
              </a:xfrm>
              <a:custGeom>
                <a:avLst/>
                <a:gdLst/>
                <a:ahLst/>
                <a:cxnLst/>
                <a:rect l="l" t="t" r="r" b="b"/>
                <a:pathLst>
                  <a:path w="167049" h="151565" extrusionOk="0">
                    <a:moveTo>
                      <a:pt x="82912" y="36672"/>
                    </a:moveTo>
                    <a:lnTo>
                      <a:pt x="136563" y="133226"/>
                    </a:lnTo>
                    <a:lnTo>
                      <a:pt x="30480" y="133226"/>
                    </a:lnTo>
                    <a:lnTo>
                      <a:pt x="82912" y="36672"/>
                    </a:lnTo>
                    <a:close/>
                    <a:moveTo>
                      <a:pt x="82912" y="0"/>
                    </a:moveTo>
                    <a:lnTo>
                      <a:pt x="0" y="151566"/>
                    </a:lnTo>
                    <a:lnTo>
                      <a:pt x="167050" y="151566"/>
                    </a:lnTo>
                    <a:lnTo>
                      <a:pt x="8291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52" name="Google Shape;1652;p21"/>
            <p:cNvSpPr/>
            <p:nvPr/>
          </p:nvSpPr>
          <p:spPr>
            <a:xfrm>
              <a:off x="1180063" y="3862296"/>
              <a:ext cx="487737" cy="440009"/>
            </a:xfrm>
            <a:custGeom>
              <a:avLst/>
              <a:gdLst/>
              <a:ahLst/>
              <a:cxnLst/>
              <a:rect l="l" t="t" r="r" b="b"/>
              <a:pathLst>
                <a:path w="487737" h="440009" extrusionOk="0">
                  <a:moveTo>
                    <a:pt x="467011" y="440009"/>
                  </a:moveTo>
                  <a:lnTo>
                    <a:pt x="20726" y="440009"/>
                  </a:lnTo>
                  <a:cubicBezTo>
                    <a:pt x="9754" y="440009"/>
                    <a:pt x="0" y="430236"/>
                    <a:pt x="0" y="419232"/>
                  </a:cubicBezTo>
                  <a:lnTo>
                    <a:pt x="0" y="0"/>
                  </a:lnTo>
                  <a:lnTo>
                    <a:pt x="487738" y="0"/>
                  </a:lnTo>
                  <a:lnTo>
                    <a:pt x="487738" y="419232"/>
                  </a:lnTo>
                  <a:cubicBezTo>
                    <a:pt x="487738" y="430236"/>
                    <a:pt x="477984" y="440009"/>
                    <a:pt x="467011" y="440009"/>
                  </a:cubicBezTo>
                  <a:close/>
                  <a:moveTo>
                    <a:pt x="18288" y="18333"/>
                  </a:moveTo>
                  <a:lnTo>
                    <a:pt x="18288" y="420457"/>
                  </a:lnTo>
                  <a:cubicBezTo>
                    <a:pt x="18288" y="421676"/>
                    <a:pt x="19507" y="422902"/>
                    <a:pt x="20726" y="422902"/>
                  </a:cubicBezTo>
                  <a:lnTo>
                    <a:pt x="468231" y="422902"/>
                  </a:lnTo>
                  <a:cubicBezTo>
                    <a:pt x="469450" y="422902"/>
                    <a:pt x="470669" y="421676"/>
                    <a:pt x="470669" y="420457"/>
                  </a:cubicBezTo>
                  <a:lnTo>
                    <a:pt x="470669" y="18333"/>
                  </a:lnTo>
                  <a:lnTo>
                    <a:pt x="18288" y="18333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21"/>
            <p:cNvSpPr/>
            <p:nvPr/>
          </p:nvSpPr>
          <p:spPr>
            <a:xfrm>
              <a:off x="1180063" y="3813400"/>
              <a:ext cx="487737" cy="35446"/>
            </a:xfrm>
            <a:custGeom>
              <a:avLst/>
              <a:gdLst/>
              <a:ahLst/>
              <a:cxnLst/>
              <a:rect l="l" t="t" r="r" b="b"/>
              <a:pathLst>
                <a:path w="487737" h="35446" extrusionOk="0">
                  <a:moveTo>
                    <a:pt x="487738" y="35447"/>
                  </a:moveTo>
                  <a:lnTo>
                    <a:pt x="0" y="35447"/>
                  </a:lnTo>
                  <a:lnTo>
                    <a:pt x="0" y="20778"/>
                  </a:lnTo>
                  <a:cubicBezTo>
                    <a:pt x="0" y="9779"/>
                    <a:pt x="9754" y="0"/>
                    <a:pt x="20726" y="0"/>
                  </a:cubicBezTo>
                  <a:lnTo>
                    <a:pt x="468231" y="0"/>
                  </a:lnTo>
                  <a:cubicBezTo>
                    <a:pt x="477984" y="0"/>
                    <a:pt x="487738" y="9779"/>
                    <a:pt x="487738" y="20778"/>
                  </a:cubicBezTo>
                  <a:lnTo>
                    <a:pt x="487738" y="35447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21"/>
          <p:cNvGrpSpPr/>
          <p:nvPr/>
        </p:nvGrpSpPr>
        <p:grpSpPr>
          <a:xfrm>
            <a:off x="9026634" y="4951454"/>
            <a:ext cx="288000" cy="288000"/>
            <a:chOff x="1167865" y="3801176"/>
            <a:chExt cx="513347" cy="513347"/>
          </a:xfrm>
        </p:grpSpPr>
        <p:grpSp>
          <p:nvGrpSpPr>
            <p:cNvPr id="1655" name="Google Shape;1655;p21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sp>
            <p:nvSpPr>
              <p:cNvPr id="1656" name="Google Shape;1656;p21"/>
              <p:cNvSpPr/>
              <p:nvPr/>
            </p:nvSpPr>
            <p:spPr>
              <a:xfrm>
                <a:off x="1173974" y="3807285"/>
                <a:ext cx="501155" cy="502348"/>
              </a:xfrm>
              <a:custGeom>
                <a:avLst/>
                <a:gdLst/>
                <a:ahLst/>
                <a:cxnLst/>
                <a:rect l="l" t="t" r="r" b="b"/>
                <a:pathLst>
                  <a:path w="501155" h="502348" extrusionOk="0">
                    <a:moveTo>
                      <a:pt x="26829" y="501123"/>
                    </a:moveTo>
                    <a:cubicBezTo>
                      <a:pt x="12198" y="501123"/>
                      <a:pt x="0" y="488906"/>
                      <a:pt x="0" y="474237"/>
                    </a:cubicBezTo>
                    <a:lnTo>
                      <a:pt x="0" y="26893"/>
                    </a:lnTo>
                    <a:cubicBezTo>
                      <a:pt x="0" y="12224"/>
                      <a:pt x="12198" y="0"/>
                      <a:pt x="26829" y="0"/>
                    </a:cubicBezTo>
                    <a:lnTo>
                      <a:pt x="474333" y="0"/>
                    </a:lnTo>
                    <a:cubicBezTo>
                      <a:pt x="488963" y="0"/>
                      <a:pt x="501155" y="12224"/>
                      <a:pt x="501155" y="26893"/>
                    </a:cubicBezTo>
                    <a:lnTo>
                      <a:pt x="501155" y="475456"/>
                    </a:lnTo>
                    <a:cubicBezTo>
                      <a:pt x="501155" y="490125"/>
                      <a:pt x="488963" y="502349"/>
                      <a:pt x="474333" y="502349"/>
                    </a:cubicBezTo>
                    <a:lnTo>
                      <a:pt x="26829" y="501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21"/>
              <p:cNvSpPr/>
              <p:nvPr/>
            </p:nvSpPr>
            <p:spPr>
              <a:xfrm>
                <a:off x="1167865" y="3801176"/>
                <a:ext cx="513347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513347" extrusionOk="0">
                    <a:moveTo>
                      <a:pt x="479203" y="12224"/>
                    </a:moveTo>
                    <a:cubicBezTo>
                      <a:pt x="490183" y="12224"/>
                      <a:pt x="499936" y="22003"/>
                      <a:pt x="499936" y="33002"/>
                    </a:cubicBezTo>
                    <a:lnTo>
                      <a:pt x="499936" y="481571"/>
                    </a:lnTo>
                    <a:cubicBezTo>
                      <a:pt x="499936" y="492570"/>
                      <a:pt x="490183" y="502349"/>
                      <a:pt x="479203" y="502349"/>
                    </a:cubicBezTo>
                    <a:lnTo>
                      <a:pt x="32925" y="502349"/>
                    </a:lnTo>
                    <a:cubicBezTo>
                      <a:pt x="21946" y="501123"/>
                      <a:pt x="12192" y="491344"/>
                      <a:pt x="12192" y="480345"/>
                    </a:cubicBezTo>
                    <a:lnTo>
                      <a:pt x="12192" y="33002"/>
                    </a:lnTo>
                    <a:cubicBezTo>
                      <a:pt x="12192" y="22003"/>
                      <a:pt x="21946" y="12224"/>
                      <a:pt x="32925" y="12224"/>
                    </a:cubicBezTo>
                    <a:lnTo>
                      <a:pt x="479203" y="12224"/>
                    </a:lnTo>
                    <a:close/>
                    <a:moveTo>
                      <a:pt x="479203" y="0"/>
                    </a:moveTo>
                    <a:lnTo>
                      <a:pt x="32925" y="0"/>
                    </a:lnTo>
                    <a:cubicBezTo>
                      <a:pt x="14630" y="0"/>
                      <a:pt x="0" y="14669"/>
                      <a:pt x="0" y="33002"/>
                    </a:cubicBezTo>
                    <a:lnTo>
                      <a:pt x="0" y="481571"/>
                    </a:lnTo>
                    <a:cubicBezTo>
                      <a:pt x="0" y="498678"/>
                      <a:pt x="14630" y="513347"/>
                      <a:pt x="32925" y="513347"/>
                    </a:cubicBezTo>
                    <a:lnTo>
                      <a:pt x="480422" y="513347"/>
                    </a:lnTo>
                    <a:cubicBezTo>
                      <a:pt x="498717" y="513347"/>
                      <a:pt x="513347" y="498678"/>
                      <a:pt x="513347" y="480345"/>
                    </a:cubicBezTo>
                    <a:lnTo>
                      <a:pt x="513347" y="33002"/>
                    </a:lnTo>
                    <a:cubicBezTo>
                      <a:pt x="512128" y="14669"/>
                      <a:pt x="497498" y="0"/>
                      <a:pt x="479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58" name="Google Shape;1658;p21"/>
            <p:cNvGrpSpPr/>
            <p:nvPr/>
          </p:nvGrpSpPr>
          <p:grpSpPr>
            <a:xfrm>
              <a:off x="1250777" y="3920959"/>
              <a:ext cx="342639" cy="331231"/>
              <a:chOff x="1250777" y="3920959"/>
              <a:chExt cx="342639" cy="331231"/>
            </a:xfrm>
          </p:grpSpPr>
          <p:sp>
            <p:nvSpPr>
              <p:cNvPr id="1659" name="Google Shape;1659;p21"/>
              <p:cNvSpPr/>
              <p:nvPr/>
            </p:nvSpPr>
            <p:spPr>
              <a:xfrm>
                <a:off x="1417826" y="3925849"/>
                <a:ext cx="17559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75590" h="151559" extrusionOk="0">
                    <a:moveTo>
                      <a:pt x="120720" y="17114"/>
                    </a:moveTo>
                    <a:lnTo>
                      <a:pt x="153639" y="74557"/>
                    </a:lnTo>
                    <a:lnTo>
                      <a:pt x="120720" y="132007"/>
                    </a:lnTo>
                    <a:lnTo>
                      <a:pt x="54870" y="132007"/>
                    </a:lnTo>
                    <a:lnTo>
                      <a:pt x="21952" y="74557"/>
                    </a:lnTo>
                    <a:lnTo>
                      <a:pt x="54870" y="17114"/>
                    </a:lnTo>
                    <a:lnTo>
                      <a:pt x="120720" y="17114"/>
                    </a:lnTo>
                    <a:lnTo>
                      <a:pt x="120720" y="17114"/>
                    </a:lnTo>
                    <a:close/>
                    <a:moveTo>
                      <a:pt x="131693" y="0"/>
                    </a:moveTo>
                    <a:lnTo>
                      <a:pt x="43898" y="0"/>
                    </a:lnTo>
                    <a:lnTo>
                      <a:pt x="0" y="75783"/>
                    </a:lnTo>
                    <a:lnTo>
                      <a:pt x="43898" y="151560"/>
                    </a:lnTo>
                    <a:lnTo>
                      <a:pt x="131693" y="151560"/>
                    </a:lnTo>
                    <a:lnTo>
                      <a:pt x="175590" y="75783"/>
                    </a:lnTo>
                    <a:lnTo>
                      <a:pt x="13169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21"/>
              <p:cNvSpPr/>
              <p:nvPr/>
            </p:nvSpPr>
            <p:spPr>
              <a:xfrm>
                <a:off x="1344655" y="4100631"/>
                <a:ext cx="15120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51200" h="151559" extrusionOk="0">
                    <a:moveTo>
                      <a:pt x="75603" y="17107"/>
                    </a:moveTo>
                    <a:cubicBezTo>
                      <a:pt x="107302" y="17107"/>
                      <a:pt x="132912" y="42775"/>
                      <a:pt x="132912" y="74557"/>
                    </a:cubicBezTo>
                    <a:cubicBezTo>
                      <a:pt x="132912" y="106334"/>
                      <a:pt x="107302" y="132001"/>
                      <a:pt x="75603" y="132001"/>
                    </a:cubicBezTo>
                    <a:cubicBezTo>
                      <a:pt x="43898" y="132001"/>
                      <a:pt x="18294" y="106334"/>
                      <a:pt x="18294" y="74557"/>
                    </a:cubicBezTo>
                    <a:cubicBezTo>
                      <a:pt x="18294" y="42775"/>
                      <a:pt x="43898" y="17107"/>
                      <a:pt x="75603" y="17107"/>
                    </a:cubicBezTo>
                    <a:close/>
                    <a:moveTo>
                      <a:pt x="75603" y="0"/>
                    </a:moveTo>
                    <a:cubicBezTo>
                      <a:pt x="34144" y="0"/>
                      <a:pt x="0" y="34221"/>
                      <a:pt x="0" y="75777"/>
                    </a:cubicBezTo>
                    <a:cubicBezTo>
                      <a:pt x="0" y="117332"/>
                      <a:pt x="34144" y="151560"/>
                      <a:pt x="75603" y="151560"/>
                    </a:cubicBezTo>
                    <a:cubicBezTo>
                      <a:pt x="117056" y="151560"/>
                      <a:pt x="151200" y="117332"/>
                      <a:pt x="151200" y="75777"/>
                    </a:cubicBezTo>
                    <a:cubicBezTo>
                      <a:pt x="151200" y="32995"/>
                      <a:pt x="117056" y="0"/>
                      <a:pt x="75603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21"/>
              <p:cNvSpPr/>
              <p:nvPr/>
            </p:nvSpPr>
            <p:spPr>
              <a:xfrm>
                <a:off x="1250777" y="3920959"/>
                <a:ext cx="167049" cy="151565"/>
              </a:xfrm>
              <a:custGeom>
                <a:avLst/>
                <a:gdLst/>
                <a:ahLst/>
                <a:cxnLst/>
                <a:rect l="l" t="t" r="r" b="b"/>
                <a:pathLst>
                  <a:path w="167049" h="151565" extrusionOk="0">
                    <a:moveTo>
                      <a:pt x="82912" y="36672"/>
                    </a:moveTo>
                    <a:lnTo>
                      <a:pt x="136563" y="133226"/>
                    </a:lnTo>
                    <a:lnTo>
                      <a:pt x="30480" y="133226"/>
                    </a:lnTo>
                    <a:lnTo>
                      <a:pt x="82912" y="36672"/>
                    </a:lnTo>
                    <a:close/>
                    <a:moveTo>
                      <a:pt x="82912" y="0"/>
                    </a:moveTo>
                    <a:lnTo>
                      <a:pt x="0" y="151566"/>
                    </a:lnTo>
                    <a:lnTo>
                      <a:pt x="167050" y="151566"/>
                    </a:lnTo>
                    <a:lnTo>
                      <a:pt x="8291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62" name="Google Shape;1662;p21"/>
            <p:cNvSpPr/>
            <p:nvPr/>
          </p:nvSpPr>
          <p:spPr>
            <a:xfrm>
              <a:off x="1180063" y="3862296"/>
              <a:ext cx="487737" cy="440009"/>
            </a:xfrm>
            <a:custGeom>
              <a:avLst/>
              <a:gdLst/>
              <a:ahLst/>
              <a:cxnLst/>
              <a:rect l="l" t="t" r="r" b="b"/>
              <a:pathLst>
                <a:path w="487737" h="440009" extrusionOk="0">
                  <a:moveTo>
                    <a:pt x="467011" y="440009"/>
                  </a:moveTo>
                  <a:lnTo>
                    <a:pt x="20726" y="440009"/>
                  </a:lnTo>
                  <a:cubicBezTo>
                    <a:pt x="9754" y="440009"/>
                    <a:pt x="0" y="430236"/>
                    <a:pt x="0" y="419232"/>
                  </a:cubicBezTo>
                  <a:lnTo>
                    <a:pt x="0" y="0"/>
                  </a:lnTo>
                  <a:lnTo>
                    <a:pt x="487738" y="0"/>
                  </a:lnTo>
                  <a:lnTo>
                    <a:pt x="487738" y="419232"/>
                  </a:lnTo>
                  <a:cubicBezTo>
                    <a:pt x="487738" y="430236"/>
                    <a:pt x="477984" y="440009"/>
                    <a:pt x="467011" y="440009"/>
                  </a:cubicBezTo>
                  <a:close/>
                  <a:moveTo>
                    <a:pt x="18288" y="18333"/>
                  </a:moveTo>
                  <a:lnTo>
                    <a:pt x="18288" y="420457"/>
                  </a:lnTo>
                  <a:cubicBezTo>
                    <a:pt x="18288" y="421676"/>
                    <a:pt x="19507" y="422902"/>
                    <a:pt x="20726" y="422902"/>
                  </a:cubicBezTo>
                  <a:lnTo>
                    <a:pt x="468231" y="422902"/>
                  </a:lnTo>
                  <a:cubicBezTo>
                    <a:pt x="469450" y="422902"/>
                    <a:pt x="470669" y="421676"/>
                    <a:pt x="470669" y="420457"/>
                  </a:cubicBezTo>
                  <a:lnTo>
                    <a:pt x="470669" y="18333"/>
                  </a:lnTo>
                  <a:lnTo>
                    <a:pt x="18288" y="18333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21"/>
            <p:cNvSpPr/>
            <p:nvPr/>
          </p:nvSpPr>
          <p:spPr>
            <a:xfrm>
              <a:off x="1180063" y="3813400"/>
              <a:ext cx="487737" cy="35446"/>
            </a:xfrm>
            <a:custGeom>
              <a:avLst/>
              <a:gdLst/>
              <a:ahLst/>
              <a:cxnLst/>
              <a:rect l="l" t="t" r="r" b="b"/>
              <a:pathLst>
                <a:path w="487737" h="35446" extrusionOk="0">
                  <a:moveTo>
                    <a:pt x="487738" y="35447"/>
                  </a:moveTo>
                  <a:lnTo>
                    <a:pt x="0" y="35447"/>
                  </a:lnTo>
                  <a:lnTo>
                    <a:pt x="0" y="20778"/>
                  </a:lnTo>
                  <a:cubicBezTo>
                    <a:pt x="0" y="9779"/>
                    <a:pt x="9754" y="0"/>
                    <a:pt x="20726" y="0"/>
                  </a:cubicBezTo>
                  <a:lnTo>
                    <a:pt x="468231" y="0"/>
                  </a:lnTo>
                  <a:cubicBezTo>
                    <a:pt x="477984" y="0"/>
                    <a:pt x="487738" y="9779"/>
                    <a:pt x="487738" y="20778"/>
                  </a:cubicBezTo>
                  <a:lnTo>
                    <a:pt x="487738" y="35447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4" name="Google Shape;1664;p21"/>
          <p:cNvSpPr txBox="1"/>
          <p:nvPr/>
        </p:nvSpPr>
        <p:spPr>
          <a:xfrm>
            <a:off x="6899661" y="3983140"/>
            <a:ext cx="803425" cy="3385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Autonomous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Database</a:t>
            </a:r>
            <a:endParaRPr/>
          </a:p>
        </p:txBody>
      </p:sp>
      <p:sp>
        <p:nvSpPr>
          <p:cNvPr id="1665" name="Google Shape;1665;p21"/>
          <p:cNvSpPr txBox="1"/>
          <p:nvPr/>
        </p:nvSpPr>
        <p:spPr>
          <a:xfrm>
            <a:off x="8032984" y="5225981"/>
            <a:ext cx="803425" cy="3385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Autonomous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Database</a:t>
            </a:r>
            <a:endParaRPr/>
          </a:p>
        </p:txBody>
      </p:sp>
      <p:sp>
        <p:nvSpPr>
          <p:cNvPr id="1666" name="Google Shape;1666;p21"/>
          <p:cNvSpPr txBox="1"/>
          <p:nvPr/>
        </p:nvSpPr>
        <p:spPr>
          <a:xfrm>
            <a:off x="7559707" y="3998536"/>
            <a:ext cx="870751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Object Storage</a:t>
            </a:r>
            <a:endParaRPr/>
          </a:p>
        </p:txBody>
      </p:sp>
      <p:sp>
        <p:nvSpPr>
          <p:cNvPr id="1667" name="Google Shape;1667;p21"/>
          <p:cNvSpPr txBox="1"/>
          <p:nvPr/>
        </p:nvSpPr>
        <p:spPr>
          <a:xfrm>
            <a:off x="8749292" y="5240987"/>
            <a:ext cx="870751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Object Storage</a:t>
            </a:r>
            <a:endParaRPr/>
          </a:p>
        </p:txBody>
      </p:sp>
      <p:sp>
        <p:nvSpPr>
          <p:cNvPr id="1668" name="Google Shape;1668;p21"/>
          <p:cNvSpPr/>
          <p:nvPr/>
        </p:nvSpPr>
        <p:spPr>
          <a:xfrm>
            <a:off x="12023803" y="7140296"/>
            <a:ext cx="4587618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69" name="Google Shape;1669;p21"/>
          <p:cNvGrpSpPr/>
          <p:nvPr/>
        </p:nvGrpSpPr>
        <p:grpSpPr>
          <a:xfrm>
            <a:off x="12049477" y="7432368"/>
            <a:ext cx="599843" cy="843269"/>
            <a:chOff x="10515621" y="3754054"/>
            <a:chExt cx="599862" cy="843294"/>
          </a:xfrm>
        </p:grpSpPr>
        <p:pic>
          <p:nvPicPr>
            <p:cNvPr id="1670" name="Google Shape;1670;p21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71" name="Google Shape;1671;p21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1672" name="Google Shape;1672;p21"/>
          <p:cNvGrpSpPr/>
          <p:nvPr/>
        </p:nvGrpSpPr>
        <p:grpSpPr>
          <a:xfrm>
            <a:off x="15579839" y="7461073"/>
            <a:ext cx="1026242" cy="661647"/>
            <a:chOff x="10302419" y="5156668"/>
            <a:chExt cx="1026272" cy="661668"/>
          </a:xfrm>
        </p:grpSpPr>
        <p:pic>
          <p:nvPicPr>
            <p:cNvPr id="1673" name="Google Shape;1673;p21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74" name="Google Shape;1674;p21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1675" name="Google Shape;1675;p21"/>
          <p:cNvGrpSpPr/>
          <p:nvPr/>
        </p:nvGrpSpPr>
        <p:grpSpPr>
          <a:xfrm>
            <a:off x="13225111" y="7493689"/>
            <a:ext cx="974946" cy="785693"/>
            <a:chOff x="10328069" y="6650877"/>
            <a:chExt cx="974974" cy="785716"/>
          </a:xfrm>
        </p:grpSpPr>
        <p:pic>
          <p:nvPicPr>
            <p:cNvPr id="1676" name="Google Shape;1676;p21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77" name="Google Shape;1677;p21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1678" name="Google Shape;1678;p21"/>
          <p:cNvGrpSpPr/>
          <p:nvPr/>
        </p:nvGrpSpPr>
        <p:grpSpPr>
          <a:xfrm>
            <a:off x="14040938" y="7479700"/>
            <a:ext cx="1083950" cy="812890"/>
            <a:chOff x="10256563" y="2687458"/>
            <a:chExt cx="1083982" cy="812912"/>
          </a:xfrm>
        </p:grpSpPr>
        <p:pic>
          <p:nvPicPr>
            <p:cNvPr id="1679" name="Google Shape;1679;p21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0" name="Google Shape;1680;p21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1681" name="Google Shape;1681;p21"/>
          <p:cNvGrpSpPr/>
          <p:nvPr/>
        </p:nvGrpSpPr>
        <p:grpSpPr>
          <a:xfrm>
            <a:off x="12728577" y="7499591"/>
            <a:ext cx="506870" cy="770894"/>
            <a:chOff x="10545108" y="7974124"/>
            <a:chExt cx="506885" cy="770918"/>
          </a:xfrm>
        </p:grpSpPr>
        <p:pic>
          <p:nvPicPr>
            <p:cNvPr id="1682" name="Google Shape;1682;p21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83" name="Google Shape;1683;p21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1684" name="Google Shape;1684;p21"/>
          <p:cNvGrpSpPr/>
          <p:nvPr/>
        </p:nvGrpSpPr>
        <p:grpSpPr>
          <a:xfrm>
            <a:off x="14753371" y="7441398"/>
            <a:ext cx="1096564" cy="695324"/>
            <a:chOff x="10715462" y="7773090"/>
            <a:chExt cx="1096597" cy="695344"/>
          </a:xfrm>
        </p:grpSpPr>
        <p:sp>
          <p:nvSpPr>
            <p:cNvPr id="1685" name="Google Shape;1685;p21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1686" name="Google Shape;1686;p21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87" name="Google Shape;1687;p21"/>
          <p:cNvSpPr/>
          <p:nvPr/>
        </p:nvSpPr>
        <p:spPr>
          <a:xfrm>
            <a:off x="8489753" y="7151954"/>
            <a:ext cx="3491064" cy="1288559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8" name="Google Shape;1688;p21"/>
          <p:cNvGrpSpPr/>
          <p:nvPr/>
        </p:nvGrpSpPr>
        <p:grpSpPr>
          <a:xfrm>
            <a:off x="9390171" y="7480259"/>
            <a:ext cx="484428" cy="641879"/>
            <a:chOff x="1528670" y="7429303"/>
            <a:chExt cx="484428" cy="641879"/>
          </a:xfrm>
        </p:grpSpPr>
        <p:pic>
          <p:nvPicPr>
            <p:cNvPr id="1689" name="Google Shape;1689;p21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90" name="Google Shape;1690;p21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1691" name="Google Shape;1691;p21"/>
          <p:cNvGrpSpPr/>
          <p:nvPr/>
        </p:nvGrpSpPr>
        <p:grpSpPr>
          <a:xfrm>
            <a:off x="9982197" y="7483219"/>
            <a:ext cx="502061" cy="651792"/>
            <a:chOff x="2919266" y="8604037"/>
            <a:chExt cx="502061" cy="651792"/>
          </a:xfrm>
        </p:grpSpPr>
        <p:pic>
          <p:nvPicPr>
            <p:cNvPr id="1692" name="Google Shape;1692;p2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93" name="Google Shape;1693;p21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694" name="Google Shape;1694;p21"/>
          <p:cNvGrpSpPr/>
          <p:nvPr/>
        </p:nvGrpSpPr>
        <p:grpSpPr>
          <a:xfrm>
            <a:off x="8511911" y="7490019"/>
            <a:ext cx="972887" cy="791743"/>
            <a:chOff x="1284441" y="8610369"/>
            <a:chExt cx="972887" cy="791743"/>
          </a:xfrm>
        </p:grpSpPr>
        <p:pic>
          <p:nvPicPr>
            <p:cNvPr id="1695" name="Google Shape;1695;p21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96" name="Google Shape;1696;p21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1697" name="Google Shape;1697;p21"/>
          <p:cNvGrpSpPr/>
          <p:nvPr/>
        </p:nvGrpSpPr>
        <p:grpSpPr>
          <a:xfrm>
            <a:off x="10514170" y="7491850"/>
            <a:ext cx="716863" cy="797569"/>
            <a:chOff x="7891760" y="7929853"/>
            <a:chExt cx="716863" cy="797569"/>
          </a:xfrm>
        </p:grpSpPr>
        <p:pic>
          <p:nvPicPr>
            <p:cNvPr id="1698" name="Google Shape;1698;p21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699" name="Google Shape;1699;p21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1700" name="Google Shape;1700;p21"/>
          <p:cNvGrpSpPr/>
          <p:nvPr/>
        </p:nvGrpSpPr>
        <p:grpSpPr>
          <a:xfrm>
            <a:off x="11084645" y="7504822"/>
            <a:ext cx="927286" cy="772063"/>
            <a:chOff x="5815140" y="8649267"/>
            <a:chExt cx="927286" cy="772063"/>
          </a:xfrm>
        </p:grpSpPr>
        <p:pic>
          <p:nvPicPr>
            <p:cNvPr id="1701" name="Google Shape;1701;p21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2" name="Google Shape;1702;p21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1703" name="Google Shape;1703;p21"/>
          <p:cNvSpPr/>
          <p:nvPr/>
        </p:nvSpPr>
        <p:spPr>
          <a:xfrm>
            <a:off x="7193001" y="7140296"/>
            <a:ext cx="1247491" cy="1300217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04" name="Google Shape;1704;p21"/>
          <p:cNvGrpSpPr/>
          <p:nvPr/>
        </p:nvGrpSpPr>
        <p:grpSpPr>
          <a:xfrm>
            <a:off x="7402603" y="7637358"/>
            <a:ext cx="814646" cy="803155"/>
            <a:chOff x="1907750" y="4310477"/>
            <a:chExt cx="814646" cy="803155"/>
          </a:xfrm>
        </p:grpSpPr>
        <p:sp>
          <p:nvSpPr>
            <p:cNvPr id="1705" name="Google Shape;1705;p21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06" name="Google Shape;1706;p21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7" name="Google Shape;1707;p21"/>
          <p:cNvSpPr/>
          <p:nvPr/>
        </p:nvSpPr>
        <p:spPr>
          <a:xfrm>
            <a:off x="2349111" y="8486771"/>
            <a:ext cx="230057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08" name="Google Shape;1708;p21"/>
          <p:cNvGrpSpPr/>
          <p:nvPr/>
        </p:nvGrpSpPr>
        <p:grpSpPr>
          <a:xfrm>
            <a:off x="3581610" y="8874245"/>
            <a:ext cx="972887" cy="825552"/>
            <a:chOff x="4360158" y="7332449"/>
            <a:chExt cx="972887" cy="825552"/>
          </a:xfrm>
        </p:grpSpPr>
        <p:pic>
          <p:nvPicPr>
            <p:cNvPr id="1709" name="Google Shape;1709;p21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10" name="Google Shape;1710;p21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grpSp>
        <p:nvGrpSpPr>
          <p:cNvPr id="1711" name="Google Shape;1711;p21"/>
          <p:cNvGrpSpPr/>
          <p:nvPr/>
        </p:nvGrpSpPr>
        <p:grpSpPr>
          <a:xfrm>
            <a:off x="2361980" y="8823090"/>
            <a:ext cx="1337226" cy="854673"/>
            <a:chOff x="3633560" y="7400150"/>
            <a:chExt cx="1337226" cy="854673"/>
          </a:xfrm>
        </p:grpSpPr>
        <p:pic>
          <p:nvPicPr>
            <p:cNvPr id="1712" name="Google Shape;1712;p21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13" name="Google Shape;1713;p21"/>
            <p:cNvSpPr txBox="1"/>
            <p:nvPr/>
          </p:nvSpPr>
          <p:spPr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Backup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(Object Storage)</a:t>
              </a:r>
              <a:endParaRPr/>
            </a:p>
          </p:txBody>
        </p:sp>
      </p:grpSp>
      <p:sp>
        <p:nvSpPr>
          <p:cNvPr id="1714" name="Google Shape;1714;p21"/>
          <p:cNvSpPr/>
          <p:nvPr/>
        </p:nvSpPr>
        <p:spPr>
          <a:xfrm>
            <a:off x="13257177" y="851193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1715" name="Google Shape;1715;p21"/>
          <p:cNvGrpSpPr/>
          <p:nvPr/>
        </p:nvGrpSpPr>
        <p:grpSpPr>
          <a:xfrm>
            <a:off x="13280839" y="8877927"/>
            <a:ext cx="723275" cy="661895"/>
            <a:chOff x="12360566" y="4730781"/>
            <a:chExt cx="723275" cy="661895"/>
          </a:xfrm>
        </p:grpSpPr>
        <p:pic>
          <p:nvPicPr>
            <p:cNvPr id="1716" name="Google Shape;1716;p21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17" name="Google Shape;1717;p21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1718" name="Google Shape;1718;p21"/>
          <p:cNvGrpSpPr/>
          <p:nvPr/>
        </p:nvGrpSpPr>
        <p:grpSpPr>
          <a:xfrm>
            <a:off x="14416766" y="8770506"/>
            <a:ext cx="1569059" cy="944217"/>
            <a:chOff x="11379958" y="8469259"/>
            <a:chExt cx="1569059" cy="944217"/>
          </a:xfrm>
        </p:grpSpPr>
        <p:sp>
          <p:nvSpPr>
            <p:cNvPr id="1719" name="Google Shape;1719;p21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1720" name="Google Shape;1720;p21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721" name="Google Shape;1721;p21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21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21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724" name="Google Shape;1724;p21"/>
          <p:cNvGrpSpPr/>
          <p:nvPr/>
        </p:nvGrpSpPr>
        <p:grpSpPr>
          <a:xfrm>
            <a:off x="14022648" y="8795871"/>
            <a:ext cx="763351" cy="925200"/>
            <a:chOff x="6906915" y="2417952"/>
            <a:chExt cx="763373" cy="925227"/>
          </a:xfrm>
        </p:grpSpPr>
        <p:grpSp>
          <p:nvGrpSpPr>
            <p:cNvPr id="1725" name="Google Shape;1725;p21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726" name="Google Shape;1726;p21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21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21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21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21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21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21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3" name="Google Shape;1733;p21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4" name="Google Shape;1734;p21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21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36" name="Google Shape;1736;p21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1737" name="Google Shape;1737;p21"/>
          <p:cNvGrpSpPr/>
          <p:nvPr/>
        </p:nvGrpSpPr>
        <p:grpSpPr>
          <a:xfrm>
            <a:off x="15595805" y="8937470"/>
            <a:ext cx="856324" cy="601617"/>
            <a:chOff x="10370376" y="7974124"/>
            <a:chExt cx="856348" cy="601636"/>
          </a:xfrm>
        </p:grpSpPr>
        <p:pic>
          <p:nvPicPr>
            <p:cNvPr id="1738" name="Google Shape;1738;p21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39" name="Google Shape;1739;p21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1740" name="Google Shape;1740;p21"/>
          <p:cNvSpPr/>
          <p:nvPr/>
        </p:nvSpPr>
        <p:spPr>
          <a:xfrm>
            <a:off x="10531216" y="851216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1741" name="Google Shape;1741;p21"/>
          <p:cNvGrpSpPr/>
          <p:nvPr/>
        </p:nvGrpSpPr>
        <p:grpSpPr>
          <a:xfrm>
            <a:off x="10373582" y="8844794"/>
            <a:ext cx="1474146" cy="956327"/>
            <a:chOff x="9056143" y="7464062"/>
            <a:chExt cx="1474190" cy="956354"/>
          </a:xfrm>
        </p:grpSpPr>
        <p:pic>
          <p:nvPicPr>
            <p:cNvPr id="1742" name="Google Shape;1742;p21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43" name="Google Shape;1743;p21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1744" name="Google Shape;1744;p21"/>
          <p:cNvGrpSpPr/>
          <p:nvPr/>
        </p:nvGrpSpPr>
        <p:grpSpPr>
          <a:xfrm>
            <a:off x="11547737" y="8922920"/>
            <a:ext cx="907621" cy="721832"/>
            <a:chOff x="9064653" y="5535988"/>
            <a:chExt cx="907647" cy="721854"/>
          </a:xfrm>
        </p:grpSpPr>
        <p:sp>
          <p:nvSpPr>
            <p:cNvPr id="1745" name="Google Shape;1745;p21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746" name="Google Shape;1746;p21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47" name="Google Shape;1747;p21"/>
          <p:cNvGrpSpPr/>
          <p:nvPr/>
        </p:nvGrpSpPr>
        <p:grpSpPr>
          <a:xfrm>
            <a:off x="12407767" y="8791883"/>
            <a:ext cx="639919" cy="1071616"/>
            <a:chOff x="2752071" y="5275170"/>
            <a:chExt cx="639938" cy="1071648"/>
          </a:xfrm>
        </p:grpSpPr>
        <p:grpSp>
          <p:nvGrpSpPr>
            <p:cNvPr id="1748" name="Google Shape;1748;p21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749" name="Google Shape;1749;p21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1750" name="Google Shape;1750;p21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21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52" name="Google Shape;1752;p21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1753" name="Google Shape;1753;p21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4" name="Google Shape;1754;p21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5" name="Google Shape;1755;p21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6" name="Google Shape;1756;p21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7" name="Google Shape;1757;p21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8" name="Google Shape;1758;p21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759" name="Google Shape;1759;p21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1760" name="Google Shape;1760;p21"/>
          <p:cNvSpPr/>
          <p:nvPr/>
        </p:nvSpPr>
        <p:spPr>
          <a:xfrm>
            <a:off x="6807309" y="8492473"/>
            <a:ext cx="362772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1761" name="Google Shape;1761;p21"/>
          <p:cNvGrpSpPr/>
          <p:nvPr/>
        </p:nvGrpSpPr>
        <p:grpSpPr>
          <a:xfrm>
            <a:off x="9550355" y="8903229"/>
            <a:ext cx="907621" cy="721832"/>
            <a:chOff x="9064653" y="5535988"/>
            <a:chExt cx="907647" cy="721854"/>
          </a:xfrm>
        </p:grpSpPr>
        <p:sp>
          <p:nvSpPr>
            <p:cNvPr id="1762" name="Google Shape;1762;p21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763" name="Google Shape;1763;p21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4" name="Google Shape;1764;p21"/>
          <p:cNvGrpSpPr/>
          <p:nvPr/>
        </p:nvGrpSpPr>
        <p:grpSpPr>
          <a:xfrm>
            <a:off x="8042441" y="8901205"/>
            <a:ext cx="694421" cy="875767"/>
            <a:chOff x="9144914" y="4400327"/>
            <a:chExt cx="694442" cy="875794"/>
          </a:xfrm>
        </p:grpSpPr>
        <p:sp>
          <p:nvSpPr>
            <p:cNvPr id="1765" name="Google Shape;1765;p21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6" name="Google Shape;1766;p21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67" name="Google Shape;1767;p21"/>
          <p:cNvGrpSpPr/>
          <p:nvPr/>
        </p:nvGrpSpPr>
        <p:grpSpPr>
          <a:xfrm>
            <a:off x="6818715" y="8898062"/>
            <a:ext cx="1290738" cy="870173"/>
            <a:chOff x="8850699" y="3457798"/>
            <a:chExt cx="1290777" cy="870199"/>
          </a:xfrm>
        </p:grpSpPr>
        <p:grpSp>
          <p:nvGrpSpPr>
            <p:cNvPr id="1768" name="Google Shape;1768;p21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769" name="Google Shape;1769;p21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1770" name="Google Shape;1770;p21"/>
              <p:cNvPicPr preferRelativeResize="0"/>
              <p:nvPr/>
            </p:nvPicPr>
            <p:blipFill rotWithShape="1">
              <a:blip r:embed="rId29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1771" name="Google Shape;1771;p21"/>
            <p:cNvPicPr preferRelativeResize="0"/>
            <p:nvPr/>
          </p:nvPicPr>
          <p:blipFill rotWithShape="1">
            <a:blip r:embed="rId30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72" name="Google Shape;1772;p21"/>
          <p:cNvGrpSpPr/>
          <p:nvPr/>
        </p:nvGrpSpPr>
        <p:grpSpPr>
          <a:xfrm>
            <a:off x="8698141" y="8837109"/>
            <a:ext cx="907621" cy="950182"/>
            <a:chOff x="9410703" y="6707841"/>
            <a:chExt cx="907647" cy="950210"/>
          </a:xfrm>
        </p:grpSpPr>
        <p:sp>
          <p:nvSpPr>
            <p:cNvPr id="1773" name="Google Shape;1773;p21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1774" name="Google Shape;1774;p21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775" name="Google Shape;1775;p21"/>
              <p:cNvPicPr preferRelativeResize="0"/>
              <p:nvPr/>
            </p:nvPicPr>
            <p:blipFill rotWithShape="1">
              <a:blip r:embed="rId27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1776" name="Google Shape;1776;p21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777" name="Google Shape;1777;p21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778" name="Google Shape;1778;p21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9" name="Google Shape;1779;p21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0" name="Google Shape;1780;p21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1" name="Google Shape;1781;p21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2" name="Google Shape;1782;p21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3" name="Google Shape;1783;p21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784" name="Google Shape;1784;p21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1785" name="Google Shape;1785;p21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6" name="Google Shape;1786;p21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1787" name="Google Shape;1787;p21"/>
          <p:cNvSpPr/>
          <p:nvPr/>
        </p:nvSpPr>
        <p:spPr>
          <a:xfrm>
            <a:off x="4725235" y="8495532"/>
            <a:ext cx="2029300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88" name="Google Shape;1788;p21"/>
          <p:cNvGrpSpPr/>
          <p:nvPr/>
        </p:nvGrpSpPr>
        <p:grpSpPr>
          <a:xfrm>
            <a:off x="4783318" y="9093306"/>
            <a:ext cx="885179" cy="610058"/>
            <a:chOff x="896067" y="1628731"/>
            <a:chExt cx="599557" cy="413210"/>
          </a:xfrm>
        </p:grpSpPr>
        <p:grpSp>
          <p:nvGrpSpPr>
            <p:cNvPr id="1789" name="Google Shape;1789;p21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1790" name="Google Shape;1790;p21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21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2" name="Google Shape;1792;p21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21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4" name="Google Shape;1794;p21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1795" name="Google Shape;1795;p21"/>
          <p:cNvGrpSpPr/>
          <p:nvPr/>
        </p:nvGrpSpPr>
        <p:grpSpPr>
          <a:xfrm>
            <a:off x="5577703" y="9079458"/>
            <a:ext cx="1072730" cy="634558"/>
            <a:chOff x="1859122" y="2663681"/>
            <a:chExt cx="726590" cy="429804"/>
          </a:xfrm>
        </p:grpSpPr>
        <p:grpSp>
          <p:nvGrpSpPr>
            <p:cNvPr id="1796" name="Google Shape;1796;p21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1797" name="Google Shape;1797;p21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1798" name="Google Shape;1798;p21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9" name="Google Shape;1799;p21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00" name="Google Shape;1800;p21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1801" name="Google Shape;1801;p21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2" name="Google Shape;1802;p21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3" name="Google Shape;1803;p21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4" name="Google Shape;1804;p21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805" name="Google Shape;1805;p21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sp>
        <p:nvSpPr>
          <p:cNvPr id="1806" name="Google Shape;1806;p21"/>
          <p:cNvSpPr/>
          <p:nvPr/>
        </p:nvSpPr>
        <p:spPr>
          <a:xfrm>
            <a:off x="2370820" y="7165592"/>
            <a:ext cx="4772690" cy="126712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CI/CDパイプライン機能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07" name="Google Shape;1807;p21"/>
          <p:cNvGrpSpPr/>
          <p:nvPr/>
        </p:nvGrpSpPr>
        <p:grpSpPr>
          <a:xfrm>
            <a:off x="4765431" y="7460286"/>
            <a:ext cx="686406" cy="673192"/>
            <a:chOff x="1947814" y="3698505"/>
            <a:chExt cx="723509" cy="709579"/>
          </a:xfrm>
        </p:grpSpPr>
        <p:grpSp>
          <p:nvGrpSpPr>
            <p:cNvPr id="1808" name="Google Shape;1808;p21"/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1809" name="Google Shape;1809;p21"/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/>
                <a:ahLst/>
                <a:cxnLst/>
                <a:rect l="l" t="t" r="r" b="b"/>
                <a:pathLst>
                  <a:path w="480261" h="498757" extrusionOk="0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21"/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/>
                <a:ahLst/>
                <a:cxnLst/>
                <a:rect l="l" t="t" r="r" b="b"/>
                <a:pathLst>
                  <a:path w="493385" h="513348" extrusionOk="0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21"/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/>
                <a:ahLst/>
                <a:cxnLst/>
                <a:rect l="l" t="t" r="r" b="b"/>
                <a:pathLst>
                  <a:path w="166138" h="95867" extrusionOk="0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21"/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/>
                <a:ahLst/>
                <a:cxnLst/>
                <a:rect l="l" t="t" r="r" b="b"/>
                <a:pathLst>
                  <a:path w="164444" h="95379" extrusionOk="0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21"/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/>
                <a:ahLst/>
                <a:cxnLst/>
                <a:rect l="l" t="t" r="r" b="b"/>
                <a:pathLst>
                  <a:path w="468114" h="233890" extrusionOk="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21"/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/>
                <a:ahLst/>
                <a:cxnLst/>
                <a:rect l="l" t="t" r="r" b="b"/>
                <a:pathLst>
                  <a:path w="81074" h="81101" extrusionOk="0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1815;p21"/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/>
                <a:ahLst/>
                <a:cxnLst/>
                <a:rect l="l" t="t" r="r" b="b"/>
                <a:pathLst>
                  <a:path w="389393" h="204203" extrusionOk="0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21"/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/>
                <a:ahLst/>
                <a:cxnLst/>
                <a:rect l="l" t="t" r="r" b="b"/>
                <a:pathLst>
                  <a:path w="81075" h="81099" extrusionOk="0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21"/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8" name="Google Shape;1818;p21"/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DevOps</a:t>
              </a:r>
              <a:endParaRPr/>
            </a:p>
          </p:txBody>
        </p:sp>
      </p:grpSp>
      <p:grpSp>
        <p:nvGrpSpPr>
          <p:cNvPr id="1819" name="Google Shape;1819;p21"/>
          <p:cNvGrpSpPr/>
          <p:nvPr/>
        </p:nvGrpSpPr>
        <p:grpSpPr>
          <a:xfrm>
            <a:off x="2322183" y="7466116"/>
            <a:ext cx="873957" cy="836697"/>
            <a:chOff x="953727" y="3801176"/>
            <a:chExt cx="967789" cy="926533"/>
          </a:xfrm>
        </p:grpSpPr>
        <p:grpSp>
          <p:nvGrpSpPr>
            <p:cNvPr id="1820" name="Google Shape;1820;p21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1821" name="Google Shape;1821;p21"/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</p:grpSpPr>
            <p:sp>
              <p:nvSpPr>
                <p:cNvPr id="1822" name="Google Shape;1822;p21"/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8" extrusionOk="0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3" name="Google Shape;1823;p21"/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24" name="Google Shape;1824;p21"/>
              <p:cNvGrpSpPr/>
              <p:nvPr/>
            </p:nvGrpSpPr>
            <p:grpSpPr>
              <a:xfrm>
                <a:off x="1250777" y="3920959"/>
                <a:ext cx="342639" cy="331231"/>
                <a:chOff x="1250777" y="3920959"/>
                <a:chExt cx="342639" cy="331231"/>
              </a:xfrm>
            </p:grpSpPr>
            <p:sp>
              <p:nvSpPr>
                <p:cNvPr id="1825" name="Google Shape;1825;p21"/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90" h="151559" extrusionOk="0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6" name="Google Shape;1826;p21"/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200" h="151559" extrusionOk="0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7" name="Google Shape;1827;p21"/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49" h="151565" extrusionOk="0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28" name="Google Shape;1828;p21"/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440009" extrusionOk="0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21"/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35446" extrusionOk="0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0" name="Google Shape;1830;p21"/>
            <p:cNvSpPr txBox="1"/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Code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Repository</a:t>
              </a:r>
              <a:endParaRPr/>
            </a:p>
          </p:txBody>
        </p:sp>
      </p:grpSp>
      <p:grpSp>
        <p:nvGrpSpPr>
          <p:cNvPr id="1831" name="Google Shape;1831;p21"/>
          <p:cNvGrpSpPr/>
          <p:nvPr/>
        </p:nvGrpSpPr>
        <p:grpSpPr>
          <a:xfrm>
            <a:off x="6344395" y="7471742"/>
            <a:ext cx="765106" cy="765849"/>
            <a:chOff x="4357042" y="4405784"/>
            <a:chExt cx="816719" cy="817512"/>
          </a:xfrm>
        </p:grpSpPr>
        <p:grpSp>
          <p:nvGrpSpPr>
            <p:cNvPr id="1832" name="Google Shape;1832;p21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1833" name="Google Shape;1833;p21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21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21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21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7" name="Google Shape;1837;p21"/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Deployment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  <p:grpSp>
        <p:nvGrpSpPr>
          <p:cNvPr id="1838" name="Google Shape;1838;p21"/>
          <p:cNvGrpSpPr/>
          <p:nvPr/>
        </p:nvGrpSpPr>
        <p:grpSpPr>
          <a:xfrm>
            <a:off x="3983010" y="7458675"/>
            <a:ext cx="700330" cy="824767"/>
            <a:chOff x="2080264" y="2312469"/>
            <a:chExt cx="718601" cy="893758"/>
          </a:xfrm>
        </p:grpSpPr>
        <p:grpSp>
          <p:nvGrpSpPr>
            <p:cNvPr id="1839" name="Google Shape;1839;p21"/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1840" name="Google Shape;1840;p21"/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</p:grpSpPr>
            <p:sp>
              <p:nvSpPr>
                <p:cNvPr id="1841" name="Google Shape;1841;p21"/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48" h="502346" extrusionOk="0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2" name="Google Shape;1842;p21"/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566" h="513347" extrusionOk="0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43" name="Google Shape;1843;p21"/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/>
                <a:ahLst/>
                <a:cxnLst/>
                <a:rect l="l" t="t" r="r" b="b"/>
                <a:pathLst>
                  <a:path w="488899" h="488900" extrusionOk="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44" name="Google Shape;1844;p21"/>
              <p:cNvGrpSpPr/>
              <p:nvPr/>
            </p:nvGrpSpPr>
            <p:grpSpPr>
              <a:xfrm>
                <a:off x="2291268" y="2453028"/>
                <a:ext cx="352014" cy="231008"/>
                <a:chOff x="2291268" y="2453028"/>
                <a:chExt cx="352014" cy="231008"/>
              </a:xfrm>
            </p:grpSpPr>
            <p:sp>
              <p:nvSpPr>
                <p:cNvPr id="1845" name="Google Shape;1845;p21"/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0" extrusionOk="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6" name="Google Shape;1846;p21"/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0" extrusionOk="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7" name="Google Shape;1847;p21"/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2" extrusionOk="0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8" name="Google Shape;1848;p21"/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9" name="Google Shape;1849;p21"/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50" name="Google Shape;1850;p21"/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</p:grpSpPr>
          <p:sp>
            <p:nvSpPr>
              <p:cNvPr id="1851" name="Google Shape;1851;p21"/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Container</a:t>
                </a:r>
                <a:endParaRPr/>
              </a:p>
            </p:txBody>
          </p:sp>
          <p:sp>
            <p:nvSpPr>
              <p:cNvPr id="1852" name="Google Shape;1852;p21"/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Registry</a:t>
                </a:r>
                <a:endParaRPr/>
              </a:p>
            </p:txBody>
          </p:sp>
        </p:grpSp>
      </p:grpSp>
      <p:grpSp>
        <p:nvGrpSpPr>
          <p:cNvPr id="1853" name="Google Shape;1853;p21"/>
          <p:cNvGrpSpPr/>
          <p:nvPr/>
        </p:nvGrpSpPr>
        <p:grpSpPr>
          <a:xfrm>
            <a:off x="3259032" y="7484268"/>
            <a:ext cx="592557" cy="806093"/>
            <a:chOff x="7707442" y="1828886"/>
            <a:chExt cx="456651" cy="646877"/>
          </a:xfrm>
        </p:grpSpPr>
        <p:grpSp>
          <p:nvGrpSpPr>
            <p:cNvPr id="1854" name="Google Shape;1854;p21"/>
            <p:cNvGrpSpPr/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1855" name="Google Shape;1855;p21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1856" name="Google Shape;1856;p21"/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</p:grpSpPr>
              <p:sp>
                <p:nvSpPr>
                  <p:cNvPr id="1857" name="Google Shape;1857;p21"/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55" h="502345" extrusionOk="0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58" name="Google Shape;1858;p21"/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47" h="513347" extrusionOk="0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859" name="Google Shape;1859;p21"/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</p:grpSpPr>
              <p:sp>
                <p:nvSpPr>
                  <p:cNvPr id="1860" name="Google Shape;1860;p21"/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56" h="440013" extrusionOk="0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1" name="Google Shape;1861;p21"/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7737" h="35445" extrusionOk="0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2" name="Google Shape;1862;p21"/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24" h="278675" extrusionOk="0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63" name="Google Shape;1863;p21"/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19" h="18334" extrusionOk="0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1864" name="Google Shape;1864;p21"/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Artifact</a:t>
                </a:r>
                <a:endParaRPr/>
              </a:p>
            </p:txBody>
          </p:sp>
        </p:grpSp>
        <p:sp>
          <p:nvSpPr>
            <p:cNvPr id="1865" name="Google Shape;1865;p21"/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Registry</a:t>
              </a:r>
              <a:endParaRPr/>
            </a:p>
          </p:txBody>
        </p:sp>
      </p:grpSp>
      <p:grpSp>
        <p:nvGrpSpPr>
          <p:cNvPr id="1866" name="Google Shape;1866;p21"/>
          <p:cNvGrpSpPr/>
          <p:nvPr/>
        </p:nvGrpSpPr>
        <p:grpSpPr>
          <a:xfrm>
            <a:off x="5529695" y="7450393"/>
            <a:ext cx="670375" cy="852029"/>
            <a:chOff x="4407602" y="4405784"/>
            <a:chExt cx="715598" cy="909506"/>
          </a:xfrm>
        </p:grpSpPr>
        <p:grpSp>
          <p:nvGrpSpPr>
            <p:cNvPr id="1867" name="Google Shape;1867;p21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1868" name="Google Shape;1868;p21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1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21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21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2" name="Google Shape;1872;p21"/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>
                <a:latin typeface="Meiryo UI"/>
                <a:ea typeface="Meiryo UI"/>
              </a:rPr>
              <a:t>3-5. </a:t>
            </a:r>
            <a:r>
              <a:rPr kumimoji="1" lang="ja-JP" altLang="en-US" dirty="0">
                <a:latin typeface="Meiryo UI"/>
                <a:ea typeface="Meiryo UI"/>
              </a:rPr>
              <a:t>人事系システム</a:t>
            </a:r>
            <a:r>
              <a:rPr kumimoji="1" lang="en-US" altLang="ja-JP" dirty="0">
                <a:latin typeface="Meiryo UI"/>
                <a:ea typeface="Meiryo UI"/>
              </a:rPr>
              <a:t>(パターン1 </a:t>
            </a:r>
            <a:r>
              <a:rPr kumimoji="1" lang="ja-JP" altLang="en-US" dirty="0">
                <a:latin typeface="Meiryo UI"/>
                <a:ea typeface="Meiryo UI"/>
              </a:rPr>
              <a:t>ローコード開発ツール利用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13" name="正方形/長方形 12">
            <a:extLst>
              <a:ext uri="{FF2B5EF4-FFF2-40B4-BE49-F238E27FC236}">
                <a16:creationId xmlns:a16="http://schemas.microsoft.com/office/drawing/2014/main" id="{60998410-18FC-DDBB-0843-258CA0AE9045}"/>
              </a:ext>
            </a:extLst>
          </p:cNvPr>
          <p:cNvSpPr/>
          <p:nvPr/>
        </p:nvSpPr>
        <p:spPr>
          <a:xfrm>
            <a:off x="2688116" y="1817932"/>
            <a:ext cx="12603296" cy="7832165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753F7D4F-54E2-C148-5F5E-53B6471782C3}"/>
              </a:ext>
            </a:extLst>
          </p:cNvPr>
          <p:cNvSpPr/>
          <p:nvPr/>
        </p:nvSpPr>
        <p:spPr>
          <a:xfrm>
            <a:off x="5721540" y="1900758"/>
            <a:ext cx="6325935" cy="25782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ページ（静的コンテンツ）公開機能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申請処理連携機能</a:t>
            </a:r>
            <a:endParaRPr kumimoji="1" lang="en-US" altLang="zh-TW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22" name="OTag">
            <a:extLst>
              <a:ext uri="{FF2B5EF4-FFF2-40B4-BE49-F238E27FC236}">
                <a16:creationId xmlns:a16="http://schemas.microsoft.com/office/drawing/2014/main" id="{76088CA9-2335-D324-8525-EA92688C72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144" y="1817414"/>
            <a:ext cx="502920" cy="502920"/>
          </a:xfrm>
          <a:prstGeom prst="rect">
            <a:avLst/>
          </a:prstGeom>
        </p:spPr>
      </p:pic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46F41E2-4E94-A844-12B7-8FED4A6394DD}"/>
              </a:ext>
            </a:extLst>
          </p:cNvPr>
          <p:cNvGrpSpPr/>
          <p:nvPr/>
        </p:nvGrpSpPr>
        <p:grpSpPr>
          <a:xfrm>
            <a:off x="1377444" y="3507660"/>
            <a:ext cx="655844" cy="524265"/>
            <a:chOff x="1113252" y="6112956"/>
            <a:chExt cx="655844" cy="524265"/>
          </a:xfrm>
        </p:grpSpPr>
        <p:pic>
          <p:nvPicPr>
            <p:cNvPr id="24" name="グラフィックス 23">
              <a:extLst>
                <a:ext uri="{FF2B5EF4-FFF2-40B4-BE49-F238E27FC236}">
                  <a16:creationId xmlns:a16="http://schemas.microsoft.com/office/drawing/2014/main" id="{E7B80F29-DE48-4429-0076-3B225B628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34" name="グラフィックス 33">
              <a:extLst>
                <a:ext uri="{FF2B5EF4-FFF2-40B4-BE49-F238E27FC236}">
                  <a16:creationId xmlns:a16="http://schemas.microsoft.com/office/drawing/2014/main" id="{DA1745C4-10D4-BA52-7622-44411F245C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43" name="グラフィックス 42">
              <a:extLst>
                <a:ext uri="{FF2B5EF4-FFF2-40B4-BE49-F238E27FC236}">
                  <a16:creationId xmlns:a16="http://schemas.microsoft.com/office/drawing/2014/main" id="{B55513D2-DD28-074D-7E3F-7F2B54B74A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44" name="TextBox 12">
            <a:extLst>
              <a:ext uri="{FF2B5EF4-FFF2-40B4-BE49-F238E27FC236}">
                <a16:creationId xmlns:a16="http://schemas.microsoft.com/office/drawing/2014/main" id="{F126E095-9FF1-8175-05EC-80DB2126C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55" y="4098219"/>
            <a:ext cx="1342034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者/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47" name="TextBox 12">
            <a:extLst>
              <a:ext uri="{FF2B5EF4-FFF2-40B4-BE49-F238E27FC236}">
                <a16:creationId xmlns:a16="http://schemas.microsoft.com/office/drawing/2014/main" id="{DD95BAA6-8DBE-A8C5-C181-1D0264955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4382" y="1908858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F5F3C407-18B4-4603-DD3F-B10291B66ED2}"/>
              </a:ext>
            </a:extLst>
          </p:cNvPr>
          <p:cNvGrpSpPr/>
          <p:nvPr/>
        </p:nvGrpSpPr>
        <p:grpSpPr>
          <a:xfrm>
            <a:off x="6713489" y="2669281"/>
            <a:ext cx="588623" cy="685464"/>
            <a:chOff x="6713489" y="3543695"/>
            <a:chExt cx="588623" cy="685464"/>
          </a:xfrm>
        </p:grpSpPr>
        <p:pic>
          <p:nvPicPr>
            <p:cNvPr id="49" name="グラフィックス 48">
              <a:extLst>
                <a:ext uri="{FF2B5EF4-FFF2-40B4-BE49-F238E27FC236}">
                  <a16:creationId xmlns:a16="http://schemas.microsoft.com/office/drawing/2014/main" id="{7F080581-6FA8-C720-189F-873E62BD6D3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54" name="TextBox 12">
              <a:extLst>
                <a:ext uri="{FF2B5EF4-FFF2-40B4-BE49-F238E27FC236}">
                  <a16:creationId xmlns:a16="http://schemas.microsoft.com/office/drawing/2014/main" id="{6747C335-ED93-664C-C7AB-885473742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AD75A440-8FA2-9463-19E6-6F34E076FCD1}"/>
              </a:ext>
            </a:extLst>
          </p:cNvPr>
          <p:cNvGrpSpPr/>
          <p:nvPr/>
        </p:nvGrpSpPr>
        <p:grpSpPr>
          <a:xfrm>
            <a:off x="8940968" y="3569767"/>
            <a:ext cx="644728" cy="759110"/>
            <a:chOff x="8534569" y="5083166"/>
            <a:chExt cx="644728" cy="759110"/>
          </a:xfrm>
        </p:grpSpPr>
        <p:pic>
          <p:nvPicPr>
            <p:cNvPr id="59" name="グラフィックス 58">
              <a:extLst>
                <a:ext uri="{FF2B5EF4-FFF2-40B4-BE49-F238E27FC236}">
                  <a16:creationId xmlns:a16="http://schemas.microsoft.com/office/drawing/2014/main" id="{E93521C1-6422-AB52-FD7C-C807D5378BA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</p:spPr>
        </p:pic>
        <p:sp>
          <p:nvSpPr>
            <p:cNvPr id="60" name="TextBox 12">
              <a:extLst>
                <a:ext uri="{FF2B5EF4-FFF2-40B4-BE49-F238E27FC236}">
                  <a16:creationId xmlns:a16="http://schemas.microsoft.com/office/drawing/2014/main" id="{BCB6AA22-B359-2F16-180D-CA8166C18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4569" y="5534499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EE5C31DB-FA3E-9B8A-BE84-1F9EEA6E974B}"/>
              </a:ext>
            </a:extLst>
          </p:cNvPr>
          <p:cNvGrpSpPr/>
          <p:nvPr/>
        </p:nvGrpSpPr>
        <p:grpSpPr>
          <a:xfrm>
            <a:off x="10451200" y="3294342"/>
            <a:ext cx="561372" cy="748093"/>
            <a:chOff x="10451200" y="5083166"/>
            <a:chExt cx="561372" cy="748093"/>
          </a:xfrm>
        </p:grpSpPr>
        <p:pic>
          <p:nvPicPr>
            <p:cNvPr id="80" name="グラフィックス 79">
              <a:extLst>
                <a:ext uri="{FF2B5EF4-FFF2-40B4-BE49-F238E27FC236}">
                  <a16:creationId xmlns:a16="http://schemas.microsoft.com/office/drawing/2014/main" id="{139F9EA0-5B3C-235E-5965-994B9DDD1E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81" name="TextBox 12">
              <a:extLst>
                <a:ext uri="{FF2B5EF4-FFF2-40B4-BE49-F238E27FC236}">
                  <a16:creationId xmlns:a16="http://schemas.microsoft.com/office/drawing/2014/main" id="{99BF8755-5F39-3432-F465-62A82FEB3E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39F08DC6-9620-8077-7EA5-9E58FE0AAAC6}"/>
              </a:ext>
            </a:extLst>
          </p:cNvPr>
          <p:cNvGrpSpPr/>
          <p:nvPr/>
        </p:nvGrpSpPr>
        <p:grpSpPr>
          <a:xfrm>
            <a:off x="6538762" y="3569767"/>
            <a:ext cx="938077" cy="943950"/>
            <a:chOff x="6538762" y="5083166"/>
            <a:chExt cx="938077" cy="943950"/>
          </a:xfrm>
        </p:grpSpPr>
        <p:pic>
          <p:nvPicPr>
            <p:cNvPr id="83" name="グラフィックス 82">
              <a:extLst>
                <a:ext uri="{FF2B5EF4-FFF2-40B4-BE49-F238E27FC236}">
                  <a16:creationId xmlns:a16="http://schemas.microsoft.com/office/drawing/2014/main" id="{D35BBC86-B59D-AE3B-A7FF-74B70CB3F9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84" name="TextBox 12">
              <a:extLst>
                <a:ext uri="{FF2B5EF4-FFF2-40B4-BE49-F238E27FC236}">
                  <a16:creationId xmlns:a16="http://schemas.microsoft.com/office/drawing/2014/main" id="{B83442D4-C3A4-71B1-FB1A-21389B0B7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85" name="直線矢印コネクタ 84">
            <a:extLst>
              <a:ext uri="{FF2B5EF4-FFF2-40B4-BE49-F238E27FC236}">
                <a16:creationId xmlns:a16="http://schemas.microsoft.com/office/drawing/2014/main" id="{EF0C36D4-97E8-F175-345F-D9CDD07371A6}"/>
              </a:ext>
            </a:extLst>
          </p:cNvPr>
          <p:cNvCxnSpPr>
            <a:cxnSpLocks/>
            <a:endCxn id="83" idx="1"/>
          </p:cNvCxnSpPr>
          <p:nvPr/>
        </p:nvCxnSpPr>
        <p:spPr>
          <a:xfrm>
            <a:off x="2203373" y="3758783"/>
            <a:ext cx="460440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直線矢印コネクタ 85">
            <a:extLst>
              <a:ext uri="{FF2B5EF4-FFF2-40B4-BE49-F238E27FC236}">
                <a16:creationId xmlns:a16="http://schemas.microsoft.com/office/drawing/2014/main" id="{322BC87A-AB26-BCEC-900C-C0D1A6DDCFE3}"/>
              </a:ext>
            </a:extLst>
          </p:cNvPr>
          <p:cNvCxnSpPr>
            <a:cxnSpLocks/>
            <a:stCxn id="83" idx="3"/>
            <a:endCxn id="59" idx="1"/>
          </p:cNvCxnSpPr>
          <p:nvPr/>
        </p:nvCxnSpPr>
        <p:spPr>
          <a:xfrm>
            <a:off x="7207825" y="3769792"/>
            <a:ext cx="18554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7" name="直線矢印コネクタ 86">
            <a:extLst>
              <a:ext uri="{FF2B5EF4-FFF2-40B4-BE49-F238E27FC236}">
                <a16:creationId xmlns:a16="http://schemas.microsoft.com/office/drawing/2014/main" id="{A1820958-4274-C3FE-5370-EFAEE2AAC17E}"/>
              </a:ext>
            </a:extLst>
          </p:cNvPr>
          <p:cNvCxnSpPr>
            <a:cxnSpLocks/>
            <a:stCxn id="59" idx="3"/>
          </p:cNvCxnSpPr>
          <p:nvPr/>
        </p:nvCxnSpPr>
        <p:spPr>
          <a:xfrm flipV="1">
            <a:off x="9463357" y="3758783"/>
            <a:ext cx="98142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9" name="直線矢印コネクタ 88">
            <a:extLst>
              <a:ext uri="{FF2B5EF4-FFF2-40B4-BE49-F238E27FC236}">
                <a16:creationId xmlns:a16="http://schemas.microsoft.com/office/drawing/2014/main" id="{19EBD85B-EF22-3BC8-D86E-99ABF7884D34}"/>
              </a:ext>
            </a:extLst>
          </p:cNvPr>
          <p:cNvCxnSpPr>
            <a:cxnSpLocks/>
          </p:cNvCxnSpPr>
          <p:nvPr/>
        </p:nvCxnSpPr>
        <p:spPr>
          <a:xfrm>
            <a:off x="7007801" y="3266609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F9206506-8F56-9047-10AC-E2418621AE5D}"/>
              </a:ext>
            </a:extLst>
          </p:cNvPr>
          <p:cNvSpPr/>
          <p:nvPr/>
        </p:nvSpPr>
        <p:spPr>
          <a:xfrm>
            <a:off x="11105793" y="5650566"/>
            <a:ext cx="3868592" cy="117528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システム間認証機能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4" name="グループ化 93">
            <a:extLst>
              <a:ext uri="{FF2B5EF4-FFF2-40B4-BE49-F238E27FC236}">
                <a16:creationId xmlns:a16="http://schemas.microsoft.com/office/drawing/2014/main" id="{A3B9CB50-C344-52EE-2A95-1A9AAC246141}"/>
              </a:ext>
            </a:extLst>
          </p:cNvPr>
          <p:cNvGrpSpPr/>
          <p:nvPr/>
        </p:nvGrpSpPr>
        <p:grpSpPr>
          <a:xfrm>
            <a:off x="12745284" y="5978291"/>
            <a:ext cx="861133" cy="850897"/>
            <a:chOff x="11698681" y="6169657"/>
            <a:chExt cx="861133" cy="850897"/>
          </a:xfrm>
        </p:grpSpPr>
        <p:pic>
          <p:nvPicPr>
            <p:cNvPr id="95" name="グラフィックス 94">
              <a:extLst>
                <a:ext uri="{FF2B5EF4-FFF2-40B4-BE49-F238E27FC236}">
                  <a16:creationId xmlns:a16="http://schemas.microsoft.com/office/drawing/2014/main" id="{84EDBF1E-D335-48F4-E71A-14A23EB42A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96" name="TextBox 12">
              <a:extLst>
                <a:ext uri="{FF2B5EF4-FFF2-40B4-BE49-F238E27FC236}">
                  <a16:creationId xmlns:a16="http://schemas.microsoft.com/office/drawing/2014/main" id="{D360FDC0-D294-1088-CCAC-68B00DC64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97" name="Rectangle 134">
            <a:extLst>
              <a:ext uri="{FF2B5EF4-FFF2-40B4-BE49-F238E27FC236}">
                <a16:creationId xmlns:a16="http://schemas.microsoft.com/office/drawing/2014/main" id="{3FE1A9A4-FC70-E174-9DBA-DBCB5FA2B714}"/>
              </a:ext>
            </a:extLst>
          </p:cNvPr>
          <p:cNvSpPr/>
          <p:nvPr/>
        </p:nvSpPr>
        <p:spPr>
          <a:xfrm>
            <a:off x="15833889" y="5881333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98" name="直線矢印コネクタ 97">
            <a:extLst>
              <a:ext uri="{FF2B5EF4-FFF2-40B4-BE49-F238E27FC236}">
                <a16:creationId xmlns:a16="http://schemas.microsoft.com/office/drawing/2014/main" id="{1758A9B9-F1A5-BF7C-9CEB-5F7258F7289F}"/>
              </a:ext>
            </a:extLst>
          </p:cNvPr>
          <p:cNvCxnSpPr>
            <a:cxnSpLocks/>
            <a:endCxn id="97" idx="1"/>
          </p:cNvCxnSpPr>
          <p:nvPr/>
        </p:nvCxnSpPr>
        <p:spPr>
          <a:xfrm>
            <a:off x="13576304" y="6186797"/>
            <a:ext cx="2257585" cy="10007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" name="グループ化 98">
            <a:extLst>
              <a:ext uri="{FF2B5EF4-FFF2-40B4-BE49-F238E27FC236}">
                <a16:creationId xmlns:a16="http://schemas.microsoft.com/office/drawing/2014/main" id="{2AABA7CC-12BC-3195-C05C-55E61917BFC5}"/>
              </a:ext>
            </a:extLst>
          </p:cNvPr>
          <p:cNvGrpSpPr/>
          <p:nvPr/>
        </p:nvGrpSpPr>
        <p:grpSpPr>
          <a:xfrm>
            <a:off x="10206819" y="3513530"/>
            <a:ext cx="2239962" cy="832258"/>
            <a:chOff x="10206819" y="5302354"/>
            <a:chExt cx="2239962" cy="832258"/>
          </a:xfrm>
        </p:grpSpPr>
        <p:sp>
          <p:nvSpPr>
            <p:cNvPr id="100" name="TextBox 9">
              <a:extLst>
                <a:ext uri="{FF2B5EF4-FFF2-40B4-BE49-F238E27FC236}">
                  <a16:creationId xmlns:a16="http://schemas.microsoft.com/office/drawing/2014/main" id="{207896FD-4794-0C0C-9A23-E2749B7FB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101" name="グラフィックス 100">
              <a:extLst>
                <a:ext uri="{FF2B5EF4-FFF2-40B4-BE49-F238E27FC236}">
                  <a16:creationId xmlns:a16="http://schemas.microsoft.com/office/drawing/2014/main" id="{0A94CCCE-138D-9313-90F5-5797C8D065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102" name="正方形/長方形 101">
            <a:extLst>
              <a:ext uri="{FF2B5EF4-FFF2-40B4-BE49-F238E27FC236}">
                <a16:creationId xmlns:a16="http://schemas.microsoft.com/office/drawing/2014/main" id="{E9F91021-C13D-1A3E-0D41-C070C2621131}"/>
              </a:ext>
            </a:extLst>
          </p:cNvPr>
          <p:cNvSpPr/>
          <p:nvPr/>
        </p:nvSpPr>
        <p:spPr>
          <a:xfrm>
            <a:off x="4428396" y="4975152"/>
            <a:ext cx="3698438" cy="11139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外部連携機能（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API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公開）</a:t>
            </a:r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103" name="TextBox 12">
            <a:extLst>
              <a:ext uri="{FF2B5EF4-FFF2-40B4-BE49-F238E27FC236}">
                <a16:creationId xmlns:a16="http://schemas.microsoft.com/office/drawing/2014/main" id="{980D0F55-EA44-7062-111D-6139F92E6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5315" y="1922849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grpSp>
        <p:nvGrpSpPr>
          <p:cNvPr id="104" name="グループ化 103">
            <a:extLst>
              <a:ext uri="{FF2B5EF4-FFF2-40B4-BE49-F238E27FC236}">
                <a16:creationId xmlns:a16="http://schemas.microsoft.com/office/drawing/2014/main" id="{8FB92952-F315-D8AC-9E13-6CB1F6EE1E70}"/>
              </a:ext>
            </a:extLst>
          </p:cNvPr>
          <p:cNvGrpSpPr/>
          <p:nvPr/>
        </p:nvGrpSpPr>
        <p:grpSpPr>
          <a:xfrm>
            <a:off x="6539917" y="5277734"/>
            <a:ext cx="946092" cy="853260"/>
            <a:chOff x="8768828" y="5372099"/>
            <a:chExt cx="946092" cy="853260"/>
          </a:xfrm>
        </p:grpSpPr>
        <p:pic>
          <p:nvPicPr>
            <p:cNvPr id="105" name="グラフィックス 104">
              <a:extLst>
                <a:ext uri="{FF2B5EF4-FFF2-40B4-BE49-F238E27FC236}">
                  <a16:creationId xmlns:a16="http://schemas.microsoft.com/office/drawing/2014/main" id="{97A29AFF-2D98-D712-B006-BF370D13F6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9041849" y="5372099"/>
              <a:ext cx="400050" cy="409575"/>
            </a:xfrm>
            <a:prstGeom prst="rect">
              <a:avLst/>
            </a:prstGeom>
          </p:spPr>
        </p:pic>
        <p:sp>
          <p:nvSpPr>
            <p:cNvPr id="106" name="TextBox 12">
              <a:extLst>
                <a:ext uri="{FF2B5EF4-FFF2-40B4-BE49-F238E27FC236}">
                  <a16:creationId xmlns:a16="http://schemas.microsoft.com/office/drawing/2014/main" id="{71657868-9E65-7FA7-9959-EFC4AEBE73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68828" y="5702139"/>
              <a:ext cx="946092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API</a:t>
              </a:r>
              <a:b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</a:br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Gateway</a:t>
              </a:r>
            </a:p>
          </p:txBody>
        </p:sp>
      </p:grpSp>
      <p:sp>
        <p:nvSpPr>
          <p:cNvPr id="107" name="Rectangle 134">
            <a:extLst>
              <a:ext uri="{FF2B5EF4-FFF2-40B4-BE49-F238E27FC236}">
                <a16:creationId xmlns:a16="http://schemas.microsoft.com/office/drawing/2014/main" id="{481B7207-83FA-E5E1-667F-46068FE6A77A}"/>
              </a:ext>
            </a:extLst>
          </p:cNvPr>
          <p:cNvSpPr/>
          <p:nvPr/>
        </p:nvSpPr>
        <p:spPr>
          <a:xfrm>
            <a:off x="959654" y="5925617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外部システム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人事情報連携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108" name="正方形/長方形 107">
            <a:extLst>
              <a:ext uri="{FF2B5EF4-FFF2-40B4-BE49-F238E27FC236}">
                <a16:creationId xmlns:a16="http://schemas.microsoft.com/office/drawing/2014/main" id="{691D1036-8237-48B3-B295-8BC528260AF6}"/>
              </a:ext>
            </a:extLst>
          </p:cNvPr>
          <p:cNvSpPr/>
          <p:nvPr/>
        </p:nvSpPr>
        <p:spPr>
          <a:xfrm>
            <a:off x="10121262" y="6919127"/>
            <a:ext cx="494157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977A0738-7D8E-3EEE-395E-C746E1C7D34D}"/>
              </a:ext>
            </a:extLst>
          </p:cNvPr>
          <p:cNvGrpSpPr/>
          <p:nvPr/>
        </p:nvGrpSpPr>
        <p:grpSpPr>
          <a:xfrm>
            <a:off x="10368689" y="7222216"/>
            <a:ext cx="599843" cy="843269"/>
            <a:chOff x="10515621" y="3754054"/>
            <a:chExt cx="599862" cy="843294"/>
          </a:xfrm>
        </p:grpSpPr>
        <p:pic>
          <p:nvPicPr>
            <p:cNvPr id="110" name="グラフィックス 109">
              <a:extLst>
                <a:ext uri="{FF2B5EF4-FFF2-40B4-BE49-F238E27FC236}">
                  <a16:creationId xmlns:a16="http://schemas.microsoft.com/office/drawing/2014/main" id="{C9D9E0CF-3053-B137-64F0-05BB400D31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111" name="TextBox 12">
              <a:extLst>
                <a:ext uri="{FF2B5EF4-FFF2-40B4-BE49-F238E27FC236}">
                  <a16:creationId xmlns:a16="http://schemas.microsoft.com/office/drawing/2014/main" id="{E2B21E2F-0796-0669-A51D-9B496A665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112" name="グループ化 111">
            <a:extLst>
              <a:ext uri="{FF2B5EF4-FFF2-40B4-BE49-F238E27FC236}">
                <a16:creationId xmlns:a16="http://schemas.microsoft.com/office/drawing/2014/main" id="{EA04FDBA-294A-FCF0-59FA-8B416EA4444C}"/>
              </a:ext>
            </a:extLst>
          </p:cNvPr>
          <p:cNvGrpSpPr/>
          <p:nvPr/>
        </p:nvGrpSpPr>
        <p:grpSpPr>
          <a:xfrm>
            <a:off x="14031255" y="7239904"/>
            <a:ext cx="1026242" cy="661647"/>
            <a:chOff x="10302419" y="5156668"/>
            <a:chExt cx="1026272" cy="661668"/>
          </a:xfrm>
        </p:grpSpPr>
        <p:pic>
          <p:nvPicPr>
            <p:cNvPr id="113" name="グラフィックス 112">
              <a:extLst>
                <a:ext uri="{FF2B5EF4-FFF2-40B4-BE49-F238E27FC236}">
                  <a16:creationId xmlns:a16="http://schemas.microsoft.com/office/drawing/2014/main" id="{6C61B88A-6FF7-51B7-560C-FABE1BEAB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114" name="TextBox 12">
              <a:extLst>
                <a:ext uri="{FF2B5EF4-FFF2-40B4-BE49-F238E27FC236}">
                  <a16:creationId xmlns:a16="http://schemas.microsoft.com/office/drawing/2014/main" id="{AC74A16B-ACFF-C9A0-F3DF-C1B1E10EC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115" name="グループ化 114">
            <a:extLst>
              <a:ext uri="{FF2B5EF4-FFF2-40B4-BE49-F238E27FC236}">
                <a16:creationId xmlns:a16="http://schemas.microsoft.com/office/drawing/2014/main" id="{DEC295C2-C865-84D6-8A61-047745894EC2}"/>
              </a:ext>
            </a:extLst>
          </p:cNvPr>
          <p:cNvGrpSpPr/>
          <p:nvPr/>
        </p:nvGrpSpPr>
        <p:grpSpPr>
          <a:xfrm>
            <a:off x="11654493" y="7272520"/>
            <a:ext cx="974946" cy="785693"/>
            <a:chOff x="10328069" y="6650877"/>
            <a:chExt cx="974974" cy="785716"/>
          </a:xfrm>
        </p:grpSpPr>
        <p:pic>
          <p:nvPicPr>
            <p:cNvPr id="116" name="グラフィックス 115">
              <a:extLst>
                <a:ext uri="{FF2B5EF4-FFF2-40B4-BE49-F238E27FC236}">
                  <a16:creationId xmlns:a16="http://schemas.microsoft.com/office/drawing/2014/main" id="{677CD19A-17EA-6CAF-E6C3-72C1E9902B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117" name="TextBox 12">
              <a:extLst>
                <a:ext uri="{FF2B5EF4-FFF2-40B4-BE49-F238E27FC236}">
                  <a16:creationId xmlns:a16="http://schemas.microsoft.com/office/drawing/2014/main" id="{F3233717-44BA-322C-C158-73A10FFA4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71935807-3AF7-0A06-9E6F-1A297EE9BA47}"/>
              </a:ext>
            </a:extLst>
          </p:cNvPr>
          <p:cNvGrpSpPr/>
          <p:nvPr/>
        </p:nvGrpSpPr>
        <p:grpSpPr>
          <a:xfrm>
            <a:off x="12492354" y="7258531"/>
            <a:ext cx="1083950" cy="812890"/>
            <a:chOff x="10256563" y="2687458"/>
            <a:chExt cx="1083982" cy="812912"/>
          </a:xfrm>
        </p:grpSpPr>
        <p:pic>
          <p:nvPicPr>
            <p:cNvPr id="119" name="グラフィックス 118">
              <a:extLst>
                <a:ext uri="{FF2B5EF4-FFF2-40B4-BE49-F238E27FC236}">
                  <a16:creationId xmlns:a16="http://schemas.microsoft.com/office/drawing/2014/main" id="{AB6E5CC4-7F59-D22E-B66C-672709B56D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120" name="TextBox 12">
              <a:extLst>
                <a:ext uri="{FF2B5EF4-FFF2-40B4-BE49-F238E27FC236}">
                  <a16:creationId xmlns:a16="http://schemas.microsoft.com/office/drawing/2014/main" id="{6C3EA2AA-DB99-87AE-AA27-8B3DA73312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121" name="グループ化 120">
            <a:extLst>
              <a:ext uri="{FF2B5EF4-FFF2-40B4-BE49-F238E27FC236}">
                <a16:creationId xmlns:a16="http://schemas.microsoft.com/office/drawing/2014/main" id="{FE633257-0E03-8EDE-FF60-C00E55A6F769}"/>
              </a:ext>
            </a:extLst>
          </p:cNvPr>
          <p:cNvGrpSpPr/>
          <p:nvPr/>
        </p:nvGrpSpPr>
        <p:grpSpPr>
          <a:xfrm>
            <a:off x="11091857" y="7278422"/>
            <a:ext cx="506870" cy="770894"/>
            <a:chOff x="10545108" y="7974124"/>
            <a:chExt cx="506885" cy="770918"/>
          </a:xfrm>
        </p:grpSpPr>
        <p:pic>
          <p:nvPicPr>
            <p:cNvPr id="122" name="グラフィックス 121">
              <a:extLst>
                <a:ext uri="{FF2B5EF4-FFF2-40B4-BE49-F238E27FC236}">
                  <a16:creationId xmlns:a16="http://schemas.microsoft.com/office/drawing/2014/main" id="{7811FBF8-ECB9-D814-E034-5E6974F3EF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23" name="TextBox 12">
              <a:extLst>
                <a:ext uri="{FF2B5EF4-FFF2-40B4-BE49-F238E27FC236}">
                  <a16:creationId xmlns:a16="http://schemas.microsoft.com/office/drawing/2014/main" id="{3BF978E1-F896-2389-8905-9E34AFA7AA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124" name="グループ化 123">
            <a:extLst>
              <a:ext uri="{FF2B5EF4-FFF2-40B4-BE49-F238E27FC236}">
                <a16:creationId xmlns:a16="http://schemas.microsoft.com/office/drawing/2014/main" id="{D80B554D-9E41-E2FB-C854-31D46AE16294}"/>
              </a:ext>
            </a:extLst>
          </p:cNvPr>
          <p:cNvGrpSpPr/>
          <p:nvPr/>
        </p:nvGrpSpPr>
        <p:grpSpPr>
          <a:xfrm>
            <a:off x="13204787" y="7220229"/>
            <a:ext cx="1096564" cy="695324"/>
            <a:chOff x="10715462" y="7773090"/>
            <a:chExt cx="1096597" cy="695344"/>
          </a:xfrm>
        </p:grpSpPr>
        <p:sp>
          <p:nvSpPr>
            <p:cNvPr id="125" name="TextBox 11">
              <a:extLst>
                <a:ext uri="{FF2B5EF4-FFF2-40B4-BE49-F238E27FC236}">
                  <a16:creationId xmlns:a16="http://schemas.microsoft.com/office/drawing/2014/main" id="{6ED82CBE-F325-E112-5F7E-210156DCBC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26" name="グラフィックス 125">
              <a:extLst>
                <a:ext uri="{FF2B5EF4-FFF2-40B4-BE49-F238E27FC236}">
                  <a16:creationId xmlns:a16="http://schemas.microsoft.com/office/drawing/2014/main" id="{2822C713-BD59-B8D2-F0B4-52B1D14879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127" name="正方形/長方形 126">
            <a:extLst>
              <a:ext uri="{FF2B5EF4-FFF2-40B4-BE49-F238E27FC236}">
                <a16:creationId xmlns:a16="http://schemas.microsoft.com/office/drawing/2014/main" id="{FD0789BB-9FBC-BEBF-9821-DC104AB1FAD4}"/>
              </a:ext>
            </a:extLst>
          </p:cNvPr>
          <p:cNvSpPr/>
          <p:nvPr/>
        </p:nvSpPr>
        <p:spPr>
          <a:xfrm>
            <a:off x="6566595" y="6894499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8" name="グループ化 127">
            <a:extLst>
              <a:ext uri="{FF2B5EF4-FFF2-40B4-BE49-F238E27FC236}">
                <a16:creationId xmlns:a16="http://schemas.microsoft.com/office/drawing/2014/main" id="{20D1F78D-B26D-8C82-220B-0F90B45AE798}"/>
              </a:ext>
            </a:extLst>
          </p:cNvPr>
          <p:cNvGrpSpPr/>
          <p:nvPr/>
        </p:nvGrpSpPr>
        <p:grpSpPr>
          <a:xfrm>
            <a:off x="7467013" y="7259090"/>
            <a:ext cx="484428" cy="641879"/>
            <a:chOff x="1528670" y="7429303"/>
            <a:chExt cx="484428" cy="641879"/>
          </a:xfrm>
        </p:grpSpPr>
        <p:pic>
          <p:nvPicPr>
            <p:cNvPr id="129" name="グラフィックス 128">
              <a:extLst>
                <a:ext uri="{FF2B5EF4-FFF2-40B4-BE49-F238E27FC236}">
                  <a16:creationId xmlns:a16="http://schemas.microsoft.com/office/drawing/2014/main" id="{1B63EB01-65A0-57DB-3AEB-AABDAF963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130" name="TextBox 12">
              <a:extLst>
                <a:ext uri="{FF2B5EF4-FFF2-40B4-BE49-F238E27FC236}">
                  <a16:creationId xmlns:a16="http://schemas.microsoft.com/office/drawing/2014/main" id="{EC799077-A8AB-BE5A-B7C6-594AC1FB0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131" name="グループ化 130">
            <a:extLst>
              <a:ext uri="{FF2B5EF4-FFF2-40B4-BE49-F238E27FC236}">
                <a16:creationId xmlns:a16="http://schemas.microsoft.com/office/drawing/2014/main" id="{906F8C8F-CD00-C534-94FD-1CD3253D49F8}"/>
              </a:ext>
            </a:extLst>
          </p:cNvPr>
          <p:cNvGrpSpPr/>
          <p:nvPr/>
        </p:nvGrpSpPr>
        <p:grpSpPr>
          <a:xfrm>
            <a:off x="8059039" y="7262050"/>
            <a:ext cx="502061" cy="651792"/>
            <a:chOff x="2919266" y="8604037"/>
            <a:chExt cx="502061" cy="651792"/>
          </a:xfrm>
        </p:grpSpPr>
        <p:pic>
          <p:nvPicPr>
            <p:cNvPr id="132" name="グラフィックス 131">
              <a:extLst>
                <a:ext uri="{FF2B5EF4-FFF2-40B4-BE49-F238E27FC236}">
                  <a16:creationId xmlns:a16="http://schemas.microsoft.com/office/drawing/2014/main" id="{CAD0BB87-607B-8C67-C8CA-C505C2F512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133" name="TextBox 12">
              <a:extLst>
                <a:ext uri="{FF2B5EF4-FFF2-40B4-BE49-F238E27FC236}">
                  <a16:creationId xmlns:a16="http://schemas.microsoft.com/office/drawing/2014/main" id="{CD7CCCF8-AAEF-D857-1037-5E783A2FA7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34" name="グループ化 133">
            <a:extLst>
              <a:ext uri="{FF2B5EF4-FFF2-40B4-BE49-F238E27FC236}">
                <a16:creationId xmlns:a16="http://schemas.microsoft.com/office/drawing/2014/main" id="{D4090281-D6F3-0225-D3B7-612141BA49EF}"/>
              </a:ext>
            </a:extLst>
          </p:cNvPr>
          <p:cNvGrpSpPr/>
          <p:nvPr/>
        </p:nvGrpSpPr>
        <p:grpSpPr>
          <a:xfrm>
            <a:off x="6588753" y="7268850"/>
            <a:ext cx="972887" cy="791743"/>
            <a:chOff x="1284441" y="8610369"/>
            <a:chExt cx="972887" cy="791743"/>
          </a:xfrm>
        </p:grpSpPr>
        <p:pic>
          <p:nvPicPr>
            <p:cNvPr id="135" name="グラフィックス 134">
              <a:extLst>
                <a:ext uri="{FF2B5EF4-FFF2-40B4-BE49-F238E27FC236}">
                  <a16:creationId xmlns:a16="http://schemas.microsoft.com/office/drawing/2014/main" id="{4CDB1306-93E3-19D4-3BAA-1ACCDDF23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136" name="TextBox 9">
              <a:extLst>
                <a:ext uri="{FF2B5EF4-FFF2-40B4-BE49-F238E27FC236}">
                  <a16:creationId xmlns:a16="http://schemas.microsoft.com/office/drawing/2014/main" id="{D49F5064-9B62-E40A-BCFD-CC39CB5698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137" name="グループ化 136">
            <a:extLst>
              <a:ext uri="{FF2B5EF4-FFF2-40B4-BE49-F238E27FC236}">
                <a16:creationId xmlns:a16="http://schemas.microsoft.com/office/drawing/2014/main" id="{48B463CB-08BD-1B5C-2196-8627C1C25C2A}"/>
              </a:ext>
            </a:extLst>
          </p:cNvPr>
          <p:cNvGrpSpPr/>
          <p:nvPr/>
        </p:nvGrpSpPr>
        <p:grpSpPr>
          <a:xfrm>
            <a:off x="8591012" y="7270681"/>
            <a:ext cx="716863" cy="797569"/>
            <a:chOff x="7891760" y="7929853"/>
            <a:chExt cx="716863" cy="797569"/>
          </a:xfrm>
        </p:grpSpPr>
        <p:pic>
          <p:nvPicPr>
            <p:cNvPr id="138" name="グラフィックス 137">
              <a:extLst>
                <a:ext uri="{FF2B5EF4-FFF2-40B4-BE49-F238E27FC236}">
                  <a16:creationId xmlns:a16="http://schemas.microsoft.com/office/drawing/2014/main" id="{86FDE9F7-40F1-BF0F-47E3-9EB9ABDDD0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39" name="TextBox 12">
              <a:extLst>
                <a:ext uri="{FF2B5EF4-FFF2-40B4-BE49-F238E27FC236}">
                  <a16:creationId xmlns:a16="http://schemas.microsoft.com/office/drawing/2014/main" id="{57C2FE0A-D0C2-0775-5D54-F2CE21655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140" name="グループ化 139">
            <a:extLst>
              <a:ext uri="{FF2B5EF4-FFF2-40B4-BE49-F238E27FC236}">
                <a16:creationId xmlns:a16="http://schemas.microsoft.com/office/drawing/2014/main" id="{F7BC49EE-686D-F0AA-23D6-1271E8DEE4ED}"/>
              </a:ext>
            </a:extLst>
          </p:cNvPr>
          <p:cNvGrpSpPr/>
          <p:nvPr/>
        </p:nvGrpSpPr>
        <p:grpSpPr>
          <a:xfrm>
            <a:off x="9161487" y="7283653"/>
            <a:ext cx="927286" cy="772063"/>
            <a:chOff x="5815140" y="8649267"/>
            <a:chExt cx="927286" cy="772063"/>
          </a:xfrm>
        </p:grpSpPr>
        <p:pic>
          <p:nvPicPr>
            <p:cNvPr id="141" name="グラフィックス 140">
              <a:extLst>
                <a:ext uri="{FF2B5EF4-FFF2-40B4-BE49-F238E27FC236}">
                  <a16:creationId xmlns:a16="http://schemas.microsoft.com/office/drawing/2014/main" id="{F170DEB4-186B-5A26-BC06-77971B56AE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142" name="TextBox 12">
              <a:extLst>
                <a:ext uri="{FF2B5EF4-FFF2-40B4-BE49-F238E27FC236}">
                  <a16:creationId xmlns:a16="http://schemas.microsoft.com/office/drawing/2014/main" id="{21058BCB-2A33-D74E-5E66-4555F0AA0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143" name="正方形/長方形 142">
            <a:extLst>
              <a:ext uri="{FF2B5EF4-FFF2-40B4-BE49-F238E27FC236}">
                <a16:creationId xmlns:a16="http://schemas.microsoft.com/office/drawing/2014/main" id="{9F8FD187-701C-A90D-59F0-42A7A63539EA}"/>
              </a:ext>
            </a:extLst>
          </p:cNvPr>
          <p:cNvSpPr/>
          <p:nvPr/>
        </p:nvSpPr>
        <p:spPr>
          <a:xfrm>
            <a:off x="5214756" y="6886853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D433180A-4AA5-3769-78C2-EC79E44838D5}"/>
              </a:ext>
            </a:extLst>
          </p:cNvPr>
          <p:cNvGrpSpPr/>
          <p:nvPr/>
        </p:nvGrpSpPr>
        <p:grpSpPr>
          <a:xfrm>
            <a:off x="5424358" y="7416189"/>
            <a:ext cx="814646" cy="803155"/>
            <a:chOff x="1907750" y="4310477"/>
            <a:chExt cx="814646" cy="803155"/>
          </a:xfrm>
        </p:grpSpPr>
        <p:sp>
          <p:nvSpPr>
            <p:cNvPr id="145" name="TextBox 12">
              <a:extLst>
                <a:ext uri="{FF2B5EF4-FFF2-40B4-BE49-F238E27FC236}">
                  <a16:creationId xmlns:a16="http://schemas.microsoft.com/office/drawing/2014/main" id="{C42A43BE-D09A-1F0E-9A85-C99B61C12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46" name="グラフィックス 145">
              <a:extLst>
                <a:ext uri="{FF2B5EF4-FFF2-40B4-BE49-F238E27FC236}">
                  <a16:creationId xmlns:a16="http://schemas.microsoft.com/office/drawing/2014/main" id="{53652C0B-BE16-7857-73A2-ECA7A1B90B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147" name="正方形/長方形 146">
            <a:extLst>
              <a:ext uri="{FF2B5EF4-FFF2-40B4-BE49-F238E27FC236}">
                <a16:creationId xmlns:a16="http://schemas.microsoft.com/office/drawing/2014/main" id="{0E43B7D2-A07A-0370-86CC-9E83DFDC0FE0}"/>
              </a:ext>
            </a:extLst>
          </p:cNvPr>
          <p:cNvSpPr/>
          <p:nvPr/>
        </p:nvSpPr>
        <p:spPr>
          <a:xfrm>
            <a:off x="2854165" y="6894499"/>
            <a:ext cx="228490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48" name="グループ化 147">
            <a:extLst>
              <a:ext uri="{FF2B5EF4-FFF2-40B4-BE49-F238E27FC236}">
                <a16:creationId xmlns:a16="http://schemas.microsoft.com/office/drawing/2014/main" id="{EF120A31-7D51-2265-62C2-525663566F38}"/>
              </a:ext>
            </a:extLst>
          </p:cNvPr>
          <p:cNvGrpSpPr/>
          <p:nvPr/>
        </p:nvGrpSpPr>
        <p:grpSpPr>
          <a:xfrm>
            <a:off x="4015909" y="7259939"/>
            <a:ext cx="972887" cy="825552"/>
            <a:chOff x="4360158" y="7332449"/>
            <a:chExt cx="972887" cy="825552"/>
          </a:xfrm>
        </p:grpSpPr>
        <p:pic>
          <p:nvPicPr>
            <p:cNvPr id="149" name="グラフィックス 14">
              <a:extLst>
                <a:ext uri="{FF2B5EF4-FFF2-40B4-BE49-F238E27FC236}">
                  <a16:creationId xmlns:a16="http://schemas.microsoft.com/office/drawing/2014/main" id="{1CA030DF-FAE2-178C-4257-48B85E2BEE8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150" name="TextBox 9">
              <a:extLst>
                <a:ext uri="{FF2B5EF4-FFF2-40B4-BE49-F238E27FC236}">
                  <a16:creationId xmlns:a16="http://schemas.microsoft.com/office/drawing/2014/main" id="{533A15AE-7FC5-4D5D-8776-9C7744E8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pic>
        <p:nvPicPr>
          <p:cNvPr id="151" name="グラフィックス 150">
            <a:extLst>
              <a:ext uri="{FF2B5EF4-FFF2-40B4-BE49-F238E27FC236}">
                <a16:creationId xmlns:a16="http://schemas.microsoft.com/office/drawing/2014/main" id="{E52A0CED-31C7-B9B9-D994-9ED3BE702D3E}"/>
              </a:ext>
            </a:extLst>
          </p:cNvPr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3305948" y="7230818"/>
            <a:ext cx="361950" cy="400050"/>
          </a:xfrm>
          <a:prstGeom prst="rect">
            <a:avLst/>
          </a:prstGeom>
        </p:spPr>
      </p:pic>
      <p:sp>
        <p:nvSpPr>
          <p:cNvPr id="152" name="TextBox 12">
            <a:extLst>
              <a:ext uri="{FF2B5EF4-FFF2-40B4-BE49-F238E27FC236}">
                <a16:creationId xmlns:a16="http://schemas.microsoft.com/office/drawing/2014/main" id="{4CF57550-B074-A904-426B-C7494861D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13" y="7654604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Backup</a:t>
            </a:r>
          </a:p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(Object Storage)</a:t>
            </a:r>
          </a:p>
        </p:txBody>
      </p:sp>
      <p:sp>
        <p:nvSpPr>
          <p:cNvPr id="153" name="正方形/長方形 152">
            <a:extLst>
              <a:ext uri="{FF2B5EF4-FFF2-40B4-BE49-F238E27FC236}">
                <a16:creationId xmlns:a16="http://schemas.microsoft.com/office/drawing/2014/main" id="{07D083EE-2328-1E5B-2CE4-BF04F7B73066}"/>
              </a:ext>
            </a:extLst>
          </p:cNvPr>
          <p:cNvSpPr/>
          <p:nvPr/>
        </p:nvSpPr>
        <p:spPr>
          <a:xfrm>
            <a:off x="11708593" y="8298537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154" name="グループ化 153">
            <a:extLst>
              <a:ext uri="{FF2B5EF4-FFF2-40B4-BE49-F238E27FC236}">
                <a16:creationId xmlns:a16="http://schemas.microsoft.com/office/drawing/2014/main" id="{47FD15EF-1D48-C5DC-1AD8-6F92AA1BB16C}"/>
              </a:ext>
            </a:extLst>
          </p:cNvPr>
          <p:cNvGrpSpPr/>
          <p:nvPr/>
        </p:nvGrpSpPr>
        <p:grpSpPr>
          <a:xfrm>
            <a:off x="11732255" y="8664525"/>
            <a:ext cx="723275" cy="661895"/>
            <a:chOff x="12360566" y="4730781"/>
            <a:chExt cx="723275" cy="661895"/>
          </a:xfrm>
        </p:grpSpPr>
        <p:pic>
          <p:nvPicPr>
            <p:cNvPr id="155" name="グラフィックス 154">
              <a:extLst>
                <a:ext uri="{FF2B5EF4-FFF2-40B4-BE49-F238E27FC236}">
                  <a16:creationId xmlns:a16="http://schemas.microsoft.com/office/drawing/2014/main" id="{392B173E-B197-D2AA-55DA-1EC8D0FAC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156" name="TextBox 12">
              <a:extLst>
                <a:ext uri="{FF2B5EF4-FFF2-40B4-BE49-F238E27FC236}">
                  <a16:creationId xmlns:a16="http://schemas.microsoft.com/office/drawing/2014/main" id="{C249EBE3-7346-D4B1-6A60-766E1D78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157" name="グループ化 156">
            <a:extLst>
              <a:ext uri="{FF2B5EF4-FFF2-40B4-BE49-F238E27FC236}">
                <a16:creationId xmlns:a16="http://schemas.microsoft.com/office/drawing/2014/main" id="{7B57E7B4-1CD7-4CDB-FE4C-D6406AB60939}"/>
              </a:ext>
            </a:extLst>
          </p:cNvPr>
          <p:cNvGrpSpPr/>
          <p:nvPr/>
        </p:nvGrpSpPr>
        <p:grpSpPr>
          <a:xfrm>
            <a:off x="12868182" y="8557104"/>
            <a:ext cx="1569059" cy="944217"/>
            <a:chOff x="11379958" y="8469259"/>
            <a:chExt cx="1569059" cy="944217"/>
          </a:xfrm>
        </p:grpSpPr>
        <p:sp>
          <p:nvSpPr>
            <p:cNvPr id="158" name="TextBox 12">
              <a:extLst>
                <a:ext uri="{FF2B5EF4-FFF2-40B4-BE49-F238E27FC236}">
                  <a16:creationId xmlns:a16="http://schemas.microsoft.com/office/drawing/2014/main" id="{12421DDE-D227-87D8-AD12-BA3B1FE3A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159" name="Graphic 3">
              <a:extLst>
                <a:ext uri="{FF2B5EF4-FFF2-40B4-BE49-F238E27FC236}">
                  <a16:creationId xmlns:a16="http://schemas.microsoft.com/office/drawing/2014/main" id="{A6EE4EDB-63CE-046E-5452-77FD5FEFC6CB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60" name="Freeform: Shape 141">
                <a:extLst>
                  <a:ext uri="{FF2B5EF4-FFF2-40B4-BE49-F238E27FC236}">
                    <a16:creationId xmlns:a16="http://schemas.microsoft.com/office/drawing/2014/main" id="{44543401-AB46-6103-2073-9C7068EF96C0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61" name="Freeform: Shape 142">
                <a:extLst>
                  <a:ext uri="{FF2B5EF4-FFF2-40B4-BE49-F238E27FC236}">
                    <a16:creationId xmlns:a16="http://schemas.microsoft.com/office/drawing/2014/main" id="{5A21B227-669A-B1CC-07B2-F530B264E9A1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62" name="Freeform: Shape 143">
                <a:extLst>
                  <a:ext uri="{FF2B5EF4-FFF2-40B4-BE49-F238E27FC236}">
                    <a16:creationId xmlns:a16="http://schemas.microsoft.com/office/drawing/2014/main" id="{82C28BAC-5E26-8E2C-2FCC-2402CCA783CB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163" name="Graphic 2">
            <a:extLst>
              <a:ext uri="{FF2B5EF4-FFF2-40B4-BE49-F238E27FC236}">
                <a16:creationId xmlns:a16="http://schemas.microsoft.com/office/drawing/2014/main" id="{44CE25C6-88C3-2F54-5252-DE81663DB2DF}"/>
              </a:ext>
            </a:extLst>
          </p:cNvPr>
          <p:cNvGrpSpPr/>
          <p:nvPr/>
        </p:nvGrpSpPr>
        <p:grpSpPr>
          <a:xfrm>
            <a:off x="12474064" y="8582469"/>
            <a:ext cx="763351" cy="925200"/>
            <a:chOff x="6906915" y="2417952"/>
            <a:chExt cx="763373" cy="925227"/>
          </a:xfrm>
        </p:grpSpPr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8078324C-6F24-8E5E-DC6F-B35B183C36AE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66" name="Freeform: Shape 315">
                <a:extLst>
                  <a:ext uri="{FF2B5EF4-FFF2-40B4-BE49-F238E27FC236}">
                    <a16:creationId xmlns:a16="http://schemas.microsoft.com/office/drawing/2014/main" id="{A3CC8681-13B1-52C7-19A5-888497D16D57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67" name="Freeform: Shape 316">
                <a:extLst>
                  <a:ext uri="{FF2B5EF4-FFF2-40B4-BE49-F238E27FC236}">
                    <a16:creationId xmlns:a16="http://schemas.microsoft.com/office/drawing/2014/main" id="{9D809748-76EA-5690-6D0C-2DEEB9732914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68" name="Freeform: Shape 318">
                <a:extLst>
                  <a:ext uri="{FF2B5EF4-FFF2-40B4-BE49-F238E27FC236}">
                    <a16:creationId xmlns:a16="http://schemas.microsoft.com/office/drawing/2014/main" id="{5F10E34A-BAC1-48B8-E723-3F5102678C9A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69" name="Freeform: Shape 95">
                <a:extLst>
                  <a:ext uri="{FF2B5EF4-FFF2-40B4-BE49-F238E27FC236}">
                    <a16:creationId xmlns:a16="http://schemas.microsoft.com/office/drawing/2014/main" id="{005DCA41-E7BD-F3B7-4B24-5ADACBD2BFF6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0" name="Freeform: Shape 96">
                <a:extLst>
                  <a:ext uri="{FF2B5EF4-FFF2-40B4-BE49-F238E27FC236}">
                    <a16:creationId xmlns:a16="http://schemas.microsoft.com/office/drawing/2014/main" id="{A71E246D-B129-D977-B0D8-4AF50704CCAB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1" name="Freeform: Shape 103">
                <a:extLst>
                  <a:ext uri="{FF2B5EF4-FFF2-40B4-BE49-F238E27FC236}">
                    <a16:creationId xmlns:a16="http://schemas.microsoft.com/office/drawing/2014/main" id="{7CAC9F90-ECF7-F1E9-48B3-D61452A5D416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2" name="Freeform: Shape 104">
                <a:extLst>
                  <a:ext uri="{FF2B5EF4-FFF2-40B4-BE49-F238E27FC236}">
                    <a16:creationId xmlns:a16="http://schemas.microsoft.com/office/drawing/2014/main" id="{6A3E999B-A583-CA7A-C944-E6427430A606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3" name="Freeform: Shape 105">
                <a:extLst>
                  <a:ext uri="{FF2B5EF4-FFF2-40B4-BE49-F238E27FC236}">
                    <a16:creationId xmlns:a16="http://schemas.microsoft.com/office/drawing/2014/main" id="{9DBE6D4B-63E1-5886-EFD4-CFBE43F8491D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4" name="Freeform: Shape 106">
                <a:extLst>
                  <a:ext uri="{FF2B5EF4-FFF2-40B4-BE49-F238E27FC236}">
                    <a16:creationId xmlns:a16="http://schemas.microsoft.com/office/drawing/2014/main" id="{999FB1DE-7814-EA4C-D407-F60C29775253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75" name="Freeform: Shape 111">
                <a:extLst>
                  <a:ext uri="{FF2B5EF4-FFF2-40B4-BE49-F238E27FC236}">
                    <a16:creationId xmlns:a16="http://schemas.microsoft.com/office/drawing/2014/main" id="{235C677A-AB05-A46F-04B8-D46B28975531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165" name="TextBox 114">
              <a:extLst>
                <a:ext uri="{FF2B5EF4-FFF2-40B4-BE49-F238E27FC236}">
                  <a16:creationId xmlns:a16="http://schemas.microsoft.com/office/drawing/2014/main" id="{F5A60CD8-A15F-D31C-204F-204EF47D09FC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176" name="グループ化 175">
            <a:extLst>
              <a:ext uri="{FF2B5EF4-FFF2-40B4-BE49-F238E27FC236}">
                <a16:creationId xmlns:a16="http://schemas.microsoft.com/office/drawing/2014/main" id="{73A69358-B53A-9916-8350-F69C327FFC4A}"/>
              </a:ext>
            </a:extLst>
          </p:cNvPr>
          <p:cNvGrpSpPr/>
          <p:nvPr/>
        </p:nvGrpSpPr>
        <p:grpSpPr>
          <a:xfrm>
            <a:off x="14047221" y="8724068"/>
            <a:ext cx="856324" cy="601617"/>
            <a:chOff x="10370376" y="7974124"/>
            <a:chExt cx="856348" cy="601636"/>
          </a:xfrm>
        </p:grpSpPr>
        <p:pic>
          <p:nvPicPr>
            <p:cNvPr id="177" name="グラフィックス 176">
              <a:extLst>
                <a:ext uri="{FF2B5EF4-FFF2-40B4-BE49-F238E27FC236}">
                  <a16:creationId xmlns:a16="http://schemas.microsoft.com/office/drawing/2014/main" id="{A7E73608-4503-66D3-C518-4522024982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78" name="TextBox 12">
              <a:extLst>
                <a:ext uri="{FF2B5EF4-FFF2-40B4-BE49-F238E27FC236}">
                  <a16:creationId xmlns:a16="http://schemas.microsoft.com/office/drawing/2014/main" id="{5692BDC6-2B44-F6BD-776E-F11741D5CB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179" name="正方形/長方形 178">
            <a:extLst>
              <a:ext uri="{FF2B5EF4-FFF2-40B4-BE49-F238E27FC236}">
                <a16:creationId xmlns:a16="http://schemas.microsoft.com/office/drawing/2014/main" id="{B35A5D87-BA27-8433-3D1C-ACCBDF248F34}"/>
              </a:ext>
            </a:extLst>
          </p:cNvPr>
          <p:cNvSpPr/>
          <p:nvPr/>
        </p:nvSpPr>
        <p:spPr>
          <a:xfrm>
            <a:off x="8982632" y="8298762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3BEB0A23-EB55-0438-CA33-BE346859B6BD}"/>
              </a:ext>
            </a:extLst>
          </p:cNvPr>
          <p:cNvGrpSpPr/>
          <p:nvPr/>
        </p:nvGrpSpPr>
        <p:grpSpPr>
          <a:xfrm>
            <a:off x="8824998" y="8631392"/>
            <a:ext cx="1474146" cy="956327"/>
            <a:chOff x="9056143" y="7464062"/>
            <a:chExt cx="1474190" cy="956354"/>
          </a:xfrm>
        </p:grpSpPr>
        <p:pic>
          <p:nvPicPr>
            <p:cNvPr id="181" name="グラフィックス 180">
              <a:extLst>
                <a:ext uri="{FF2B5EF4-FFF2-40B4-BE49-F238E27FC236}">
                  <a16:creationId xmlns:a16="http://schemas.microsoft.com/office/drawing/2014/main" id="{43F08F4E-87F2-AA95-915F-349CA035D5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182" name="TextBox 12">
              <a:extLst>
                <a:ext uri="{FF2B5EF4-FFF2-40B4-BE49-F238E27FC236}">
                  <a16:creationId xmlns:a16="http://schemas.microsoft.com/office/drawing/2014/main" id="{370BA0AF-FE50-6686-BE54-03E3618D3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183" name="グループ化 182">
            <a:extLst>
              <a:ext uri="{FF2B5EF4-FFF2-40B4-BE49-F238E27FC236}">
                <a16:creationId xmlns:a16="http://schemas.microsoft.com/office/drawing/2014/main" id="{B0CDA36F-D95B-A79E-20EB-5B7D505A15D0}"/>
              </a:ext>
            </a:extLst>
          </p:cNvPr>
          <p:cNvGrpSpPr/>
          <p:nvPr/>
        </p:nvGrpSpPr>
        <p:grpSpPr>
          <a:xfrm>
            <a:off x="9999153" y="8709518"/>
            <a:ext cx="907621" cy="721832"/>
            <a:chOff x="9064653" y="5535988"/>
            <a:chExt cx="907647" cy="721854"/>
          </a:xfrm>
        </p:grpSpPr>
        <p:sp>
          <p:nvSpPr>
            <p:cNvPr id="184" name="TextBox 12">
              <a:extLst>
                <a:ext uri="{FF2B5EF4-FFF2-40B4-BE49-F238E27FC236}">
                  <a16:creationId xmlns:a16="http://schemas.microsoft.com/office/drawing/2014/main" id="{ADE6DC2D-0739-81A6-FC80-AE0495C3F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85" name="グラフィックス 184">
              <a:extLst>
                <a:ext uri="{FF2B5EF4-FFF2-40B4-BE49-F238E27FC236}">
                  <a16:creationId xmlns:a16="http://schemas.microsoft.com/office/drawing/2014/main" id="{D9380A60-DECE-53BF-0FBD-5E96776F3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86" name="グループ化 185">
            <a:extLst>
              <a:ext uri="{FF2B5EF4-FFF2-40B4-BE49-F238E27FC236}">
                <a16:creationId xmlns:a16="http://schemas.microsoft.com/office/drawing/2014/main" id="{24AF83C3-3D65-0BB1-9211-B3C6CF23168F}"/>
              </a:ext>
            </a:extLst>
          </p:cNvPr>
          <p:cNvGrpSpPr/>
          <p:nvPr/>
        </p:nvGrpSpPr>
        <p:grpSpPr>
          <a:xfrm>
            <a:off x="10859183" y="8578481"/>
            <a:ext cx="639919" cy="1071616"/>
            <a:chOff x="2752071" y="5275170"/>
            <a:chExt cx="639938" cy="1071648"/>
          </a:xfrm>
        </p:grpSpPr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3E3C6E6-FDD4-01A1-DFD2-2258B14CF8B3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F6ADFF8C-CBA8-2094-069E-9F01BC05165F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197" name="Freeform: Shape 301">
                  <a:extLst>
                    <a:ext uri="{FF2B5EF4-FFF2-40B4-BE49-F238E27FC236}">
                      <a16:creationId xmlns:a16="http://schemas.microsoft.com/office/drawing/2014/main" id="{9D874CCE-262A-9FA8-7B91-532CD36A9E0A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8" name="Freeform: Shape 302">
                  <a:extLst>
                    <a:ext uri="{FF2B5EF4-FFF2-40B4-BE49-F238E27FC236}">
                      <a16:creationId xmlns:a16="http://schemas.microsoft.com/office/drawing/2014/main" id="{8EB9F675-FC57-8F00-BE73-243CA03410E6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C9E27D30-A00D-1670-8179-DD09869A3591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191" name="Freeform: Shape 304">
                  <a:extLst>
                    <a:ext uri="{FF2B5EF4-FFF2-40B4-BE49-F238E27FC236}">
                      <a16:creationId xmlns:a16="http://schemas.microsoft.com/office/drawing/2014/main" id="{9E2F5F8C-D2A0-5E67-DD7F-0D2A54EAA046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2" name="Freeform: Shape 305">
                  <a:extLst>
                    <a:ext uri="{FF2B5EF4-FFF2-40B4-BE49-F238E27FC236}">
                      <a16:creationId xmlns:a16="http://schemas.microsoft.com/office/drawing/2014/main" id="{8D0D1819-B92A-0A4A-1F4C-AD438C09C04F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3" name="Freeform: Shape 306">
                  <a:extLst>
                    <a:ext uri="{FF2B5EF4-FFF2-40B4-BE49-F238E27FC236}">
                      <a16:creationId xmlns:a16="http://schemas.microsoft.com/office/drawing/2014/main" id="{403551C5-B11F-ED7C-8036-0EFC2FA27973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4" name="Freeform: Shape 307">
                  <a:extLst>
                    <a:ext uri="{FF2B5EF4-FFF2-40B4-BE49-F238E27FC236}">
                      <a16:creationId xmlns:a16="http://schemas.microsoft.com/office/drawing/2014/main" id="{1B2B4A86-2567-B577-0348-51CA0B056261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5" name="Freeform: Shape 308">
                  <a:extLst>
                    <a:ext uri="{FF2B5EF4-FFF2-40B4-BE49-F238E27FC236}">
                      <a16:creationId xmlns:a16="http://schemas.microsoft.com/office/drawing/2014/main" id="{01597C0E-7782-73CE-2502-6774A3FDED6C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96" name="Freeform: Shape 309">
                  <a:extLst>
                    <a:ext uri="{FF2B5EF4-FFF2-40B4-BE49-F238E27FC236}">
                      <a16:creationId xmlns:a16="http://schemas.microsoft.com/office/drawing/2014/main" id="{59C7B13F-0A8D-74C4-F8A2-E92C93C99295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188" name="TextBox 537">
              <a:extLst>
                <a:ext uri="{FF2B5EF4-FFF2-40B4-BE49-F238E27FC236}">
                  <a16:creationId xmlns:a16="http://schemas.microsoft.com/office/drawing/2014/main" id="{EC0C0498-9B0B-24E3-C67F-8373DA125A70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199" name="正方形/長方形 198">
            <a:extLst>
              <a:ext uri="{FF2B5EF4-FFF2-40B4-BE49-F238E27FC236}">
                <a16:creationId xmlns:a16="http://schemas.microsoft.com/office/drawing/2014/main" id="{A590BE91-73AD-B233-B2A7-B04CA9A0F8BA}"/>
              </a:ext>
            </a:extLst>
          </p:cNvPr>
          <p:cNvSpPr/>
          <p:nvPr/>
        </p:nvSpPr>
        <p:spPr>
          <a:xfrm>
            <a:off x="5186178" y="8279071"/>
            <a:ext cx="3700273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200" name="グループ化 199">
            <a:extLst>
              <a:ext uri="{FF2B5EF4-FFF2-40B4-BE49-F238E27FC236}">
                <a16:creationId xmlns:a16="http://schemas.microsoft.com/office/drawing/2014/main" id="{5DD700FA-272A-CAE7-A9AD-276A2BD915A7}"/>
              </a:ext>
            </a:extLst>
          </p:cNvPr>
          <p:cNvGrpSpPr/>
          <p:nvPr/>
        </p:nvGrpSpPr>
        <p:grpSpPr>
          <a:xfrm>
            <a:off x="8001771" y="8689827"/>
            <a:ext cx="907621" cy="721832"/>
            <a:chOff x="9064653" y="5535988"/>
            <a:chExt cx="907647" cy="721854"/>
          </a:xfrm>
        </p:grpSpPr>
        <p:sp>
          <p:nvSpPr>
            <p:cNvPr id="201" name="TextBox 12">
              <a:extLst>
                <a:ext uri="{FF2B5EF4-FFF2-40B4-BE49-F238E27FC236}">
                  <a16:creationId xmlns:a16="http://schemas.microsoft.com/office/drawing/2014/main" id="{170B6077-DBAD-9B9A-E778-A5442462E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202" name="グラフィックス 201">
              <a:extLst>
                <a:ext uri="{FF2B5EF4-FFF2-40B4-BE49-F238E27FC236}">
                  <a16:creationId xmlns:a16="http://schemas.microsoft.com/office/drawing/2014/main" id="{BA0DA798-941A-4471-4087-041FA22296D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203" name="グループ化 202">
            <a:extLst>
              <a:ext uri="{FF2B5EF4-FFF2-40B4-BE49-F238E27FC236}">
                <a16:creationId xmlns:a16="http://schemas.microsoft.com/office/drawing/2014/main" id="{326E309B-68A9-BDB3-B506-D76AF09EAF9F}"/>
              </a:ext>
            </a:extLst>
          </p:cNvPr>
          <p:cNvGrpSpPr/>
          <p:nvPr/>
        </p:nvGrpSpPr>
        <p:grpSpPr>
          <a:xfrm>
            <a:off x="6493857" y="8687803"/>
            <a:ext cx="694421" cy="875767"/>
            <a:chOff x="9144914" y="4400327"/>
            <a:chExt cx="694442" cy="875794"/>
          </a:xfrm>
        </p:grpSpPr>
        <p:sp>
          <p:nvSpPr>
            <p:cNvPr id="204" name="TextBox 12">
              <a:extLst>
                <a:ext uri="{FF2B5EF4-FFF2-40B4-BE49-F238E27FC236}">
                  <a16:creationId xmlns:a16="http://schemas.microsoft.com/office/drawing/2014/main" id="{2DCE1B70-A160-AA2E-C6E8-8486FE305B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205" name="グラフィックス 204">
              <a:extLst>
                <a:ext uri="{FF2B5EF4-FFF2-40B4-BE49-F238E27FC236}">
                  <a16:creationId xmlns:a16="http://schemas.microsoft.com/office/drawing/2014/main" id="{7FDF2278-818E-4A94-700E-72476A95F8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206" name="グループ化 205">
            <a:extLst>
              <a:ext uri="{FF2B5EF4-FFF2-40B4-BE49-F238E27FC236}">
                <a16:creationId xmlns:a16="http://schemas.microsoft.com/office/drawing/2014/main" id="{0FAC6B1A-70AD-42ED-9C0E-C9F38702EA73}"/>
              </a:ext>
            </a:extLst>
          </p:cNvPr>
          <p:cNvGrpSpPr/>
          <p:nvPr/>
        </p:nvGrpSpPr>
        <p:grpSpPr>
          <a:xfrm>
            <a:off x="5270131" y="8684660"/>
            <a:ext cx="1290738" cy="870173"/>
            <a:chOff x="8850699" y="3457798"/>
            <a:chExt cx="1290777" cy="870199"/>
          </a:xfrm>
        </p:grpSpPr>
        <p:grpSp>
          <p:nvGrpSpPr>
            <p:cNvPr id="207" name="グループ化 206">
              <a:extLst>
                <a:ext uri="{FF2B5EF4-FFF2-40B4-BE49-F238E27FC236}">
                  <a16:creationId xmlns:a16="http://schemas.microsoft.com/office/drawing/2014/main" id="{3D5F5032-D4CF-5FA7-5670-7BDB51047A5F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09" name="TextBox 12">
                <a:extLst>
                  <a:ext uri="{FF2B5EF4-FFF2-40B4-BE49-F238E27FC236}">
                    <a16:creationId xmlns:a16="http://schemas.microsoft.com/office/drawing/2014/main" id="{1809596C-6E4E-17C2-CEE4-736AA201B5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210" name="グラフィックス 209">
                <a:extLst>
                  <a:ext uri="{FF2B5EF4-FFF2-40B4-BE49-F238E27FC236}">
                    <a16:creationId xmlns:a16="http://schemas.microsoft.com/office/drawing/2014/main" id="{CE149FC8-B52A-CA95-718D-65BEF6EF06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0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208" name="グラフィックス 207">
              <a:extLst>
                <a:ext uri="{FF2B5EF4-FFF2-40B4-BE49-F238E27FC236}">
                  <a16:creationId xmlns:a16="http://schemas.microsoft.com/office/drawing/2014/main" id="{D93D888C-AEE6-C7A0-BAB5-1AC8D14A877F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2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211" name="グループ化 210">
            <a:extLst>
              <a:ext uri="{FF2B5EF4-FFF2-40B4-BE49-F238E27FC236}">
                <a16:creationId xmlns:a16="http://schemas.microsoft.com/office/drawing/2014/main" id="{9AD5B93F-18FF-4DDF-3BD8-4B3156430AE5}"/>
              </a:ext>
            </a:extLst>
          </p:cNvPr>
          <p:cNvGrpSpPr/>
          <p:nvPr/>
        </p:nvGrpSpPr>
        <p:grpSpPr>
          <a:xfrm>
            <a:off x="7149557" y="8623707"/>
            <a:ext cx="907621" cy="950182"/>
            <a:chOff x="9410703" y="6707841"/>
            <a:chExt cx="907647" cy="950210"/>
          </a:xfrm>
        </p:grpSpPr>
        <p:sp>
          <p:nvSpPr>
            <p:cNvPr id="212" name="TextBox 12">
              <a:extLst>
                <a:ext uri="{FF2B5EF4-FFF2-40B4-BE49-F238E27FC236}">
                  <a16:creationId xmlns:a16="http://schemas.microsoft.com/office/drawing/2014/main" id="{707C6B08-AF6C-078C-82C6-2E4C76FE8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213" name="グループ化 212">
              <a:extLst>
                <a:ext uri="{FF2B5EF4-FFF2-40B4-BE49-F238E27FC236}">
                  <a16:creationId xmlns:a16="http://schemas.microsoft.com/office/drawing/2014/main" id="{F9B87C5B-2214-0034-38EB-D2839EA58373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14" name="Graphic 174">
                <a:extLst>
                  <a:ext uri="{FF2B5EF4-FFF2-40B4-BE49-F238E27FC236}">
                    <a16:creationId xmlns:a16="http://schemas.microsoft.com/office/drawing/2014/main" id="{16BDEE9D-9457-18E8-DB9F-C880A24E4C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5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3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215" name="Graphic 2">
                <a:extLst>
                  <a:ext uri="{FF2B5EF4-FFF2-40B4-BE49-F238E27FC236}">
                    <a16:creationId xmlns:a16="http://schemas.microsoft.com/office/drawing/2014/main" id="{E7CA0475-075F-D892-E3BE-7BD8BCCC37BC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16" name="Graphic 2">
                  <a:extLst>
                    <a:ext uri="{FF2B5EF4-FFF2-40B4-BE49-F238E27FC236}">
                      <a16:creationId xmlns:a16="http://schemas.microsoft.com/office/drawing/2014/main" id="{39435A37-D12C-F6D5-CE2C-0A3FD7F50CD7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20" name="Freeform: Shape 23">
                    <a:extLst>
                      <a:ext uri="{FF2B5EF4-FFF2-40B4-BE49-F238E27FC236}">
                        <a16:creationId xmlns:a16="http://schemas.microsoft.com/office/drawing/2014/main" id="{13EBB29A-2C0D-0754-A920-54747E7AB334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221" name="Freeform: Shape 24">
                    <a:extLst>
                      <a:ext uri="{FF2B5EF4-FFF2-40B4-BE49-F238E27FC236}">
                        <a16:creationId xmlns:a16="http://schemas.microsoft.com/office/drawing/2014/main" id="{91390EB5-F6DC-92D3-858D-7CC53094D1DB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222" name="Freeform: Shape 25">
                    <a:extLst>
                      <a:ext uri="{FF2B5EF4-FFF2-40B4-BE49-F238E27FC236}">
                        <a16:creationId xmlns:a16="http://schemas.microsoft.com/office/drawing/2014/main" id="{15E9A8C8-3F2D-B4E6-2777-F3A81069909E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223" name="Freeform: Shape 26">
                    <a:extLst>
                      <a:ext uri="{FF2B5EF4-FFF2-40B4-BE49-F238E27FC236}">
                        <a16:creationId xmlns:a16="http://schemas.microsoft.com/office/drawing/2014/main" id="{CCFEDBDC-541E-39A2-4153-F7CC7CEAA07B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224" name="Freeform: Shape 28">
                    <a:extLst>
                      <a:ext uri="{FF2B5EF4-FFF2-40B4-BE49-F238E27FC236}">
                        <a16:creationId xmlns:a16="http://schemas.microsoft.com/office/drawing/2014/main" id="{E5348029-1BC9-C937-FFC5-B4835F0081FD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AF7A180-FE43-6274-4453-450DA5263942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217" name="Graphic 2">
                  <a:extLst>
                    <a:ext uri="{FF2B5EF4-FFF2-40B4-BE49-F238E27FC236}">
                      <a16:creationId xmlns:a16="http://schemas.microsoft.com/office/drawing/2014/main" id="{E71EC5F3-BD63-661E-1F84-63692B384A88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218" name="TextBox 227">
                    <a:extLst>
                      <a:ext uri="{FF2B5EF4-FFF2-40B4-BE49-F238E27FC236}">
                        <a16:creationId xmlns:a16="http://schemas.microsoft.com/office/drawing/2014/main" id="{41F62D6D-4B5B-6670-CD5A-AED74F515B8E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219" name="TextBox 230">
                    <a:extLst>
                      <a:ext uri="{FF2B5EF4-FFF2-40B4-BE49-F238E27FC236}">
                        <a16:creationId xmlns:a16="http://schemas.microsoft.com/office/drawing/2014/main" id="{03B15DE3-28C0-8A40-BEBE-9771E3E292B3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226" name="正方形/長方形 225">
            <a:extLst>
              <a:ext uri="{FF2B5EF4-FFF2-40B4-BE49-F238E27FC236}">
                <a16:creationId xmlns:a16="http://schemas.microsoft.com/office/drawing/2014/main" id="{E8CD1641-E3F2-F328-AE6A-4E7307B44E7F}"/>
              </a:ext>
            </a:extLst>
          </p:cNvPr>
          <p:cNvSpPr/>
          <p:nvPr/>
        </p:nvSpPr>
        <p:spPr>
          <a:xfrm>
            <a:off x="2849529" y="8282130"/>
            <a:ext cx="225726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27" name="グループ化 226">
            <a:extLst>
              <a:ext uri="{FF2B5EF4-FFF2-40B4-BE49-F238E27FC236}">
                <a16:creationId xmlns:a16="http://schemas.microsoft.com/office/drawing/2014/main" id="{1515CBB7-CDE8-E312-59E7-795E0E8DC9AD}"/>
              </a:ext>
            </a:extLst>
          </p:cNvPr>
          <p:cNvGrpSpPr/>
          <p:nvPr/>
        </p:nvGrpSpPr>
        <p:grpSpPr>
          <a:xfrm>
            <a:off x="3135579" y="8879904"/>
            <a:ext cx="885179" cy="610058"/>
            <a:chOff x="896067" y="1628731"/>
            <a:chExt cx="599557" cy="413210"/>
          </a:xfrm>
        </p:grpSpPr>
        <p:grpSp>
          <p:nvGrpSpPr>
            <p:cNvPr id="228" name="Graphic 2">
              <a:extLst>
                <a:ext uri="{FF2B5EF4-FFF2-40B4-BE49-F238E27FC236}">
                  <a16:creationId xmlns:a16="http://schemas.microsoft.com/office/drawing/2014/main" id="{4250B897-F3D4-47AE-468A-3C7EAB0495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30" name="Freeform: Shape 32">
                <a:extLst>
                  <a:ext uri="{FF2B5EF4-FFF2-40B4-BE49-F238E27FC236}">
                    <a16:creationId xmlns:a16="http://schemas.microsoft.com/office/drawing/2014/main" id="{6B85FA56-2AF1-46FF-3005-C653BF00AC37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31" name="Freeform: Shape 34">
                <a:extLst>
                  <a:ext uri="{FF2B5EF4-FFF2-40B4-BE49-F238E27FC236}">
                    <a16:creationId xmlns:a16="http://schemas.microsoft.com/office/drawing/2014/main" id="{7D097290-1BC3-DB33-C42C-C282ED441146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32" name="Freeform: Shape 35">
                <a:extLst>
                  <a:ext uri="{FF2B5EF4-FFF2-40B4-BE49-F238E27FC236}">
                    <a16:creationId xmlns:a16="http://schemas.microsoft.com/office/drawing/2014/main" id="{1A5FB69A-6F40-1771-0A16-B939D16EED4E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33" name="Freeform: Shape 36">
                <a:extLst>
                  <a:ext uri="{FF2B5EF4-FFF2-40B4-BE49-F238E27FC236}">
                    <a16:creationId xmlns:a16="http://schemas.microsoft.com/office/drawing/2014/main" id="{B3E700C7-DC42-C4D1-F05F-63E8BA5DCBB7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29" name="TextBox 38">
              <a:extLst>
                <a:ext uri="{FF2B5EF4-FFF2-40B4-BE49-F238E27FC236}">
                  <a16:creationId xmlns:a16="http://schemas.microsoft.com/office/drawing/2014/main" id="{84B45FC4-3AF2-4C3F-3335-B597DBB8D2FD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234" name="グループ化 233">
            <a:extLst>
              <a:ext uri="{FF2B5EF4-FFF2-40B4-BE49-F238E27FC236}">
                <a16:creationId xmlns:a16="http://schemas.microsoft.com/office/drawing/2014/main" id="{CA614415-250F-7710-7CEA-8338F021CD15}"/>
              </a:ext>
            </a:extLst>
          </p:cNvPr>
          <p:cNvGrpSpPr/>
          <p:nvPr/>
        </p:nvGrpSpPr>
        <p:grpSpPr>
          <a:xfrm>
            <a:off x="3929964" y="8866056"/>
            <a:ext cx="1072730" cy="634558"/>
            <a:chOff x="1859122" y="2663681"/>
            <a:chExt cx="726590" cy="429804"/>
          </a:xfrm>
        </p:grpSpPr>
        <p:grpSp>
          <p:nvGrpSpPr>
            <p:cNvPr id="235" name="Graphic 3">
              <a:extLst>
                <a:ext uri="{FF2B5EF4-FFF2-40B4-BE49-F238E27FC236}">
                  <a16:creationId xmlns:a16="http://schemas.microsoft.com/office/drawing/2014/main" id="{4604AB72-0926-B7D6-CBA9-A894ED9602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37" name="Graphic 3">
                <a:extLst>
                  <a:ext uri="{FF2B5EF4-FFF2-40B4-BE49-F238E27FC236}">
                    <a16:creationId xmlns:a16="http://schemas.microsoft.com/office/drawing/2014/main" id="{C7319847-EE3F-E790-66FD-19533616AB78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243" name="Freeform: Shape 205">
                  <a:extLst>
                    <a:ext uri="{FF2B5EF4-FFF2-40B4-BE49-F238E27FC236}">
                      <a16:creationId xmlns:a16="http://schemas.microsoft.com/office/drawing/2014/main" id="{272BC859-C4BD-882D-9770-AC4498188009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44" name="Freeform: Shape 207">
                  <a:extLst>
                    <a:ext uri="{FF2B5EF4-FFF2-40B4-BE49-F238E27FC236}">
                      <a16:creationId xmlns:a16="http://schemas.microsoft.com/office/drawing/2014/main" id="{02408207-B793-729C-B4BF-FE6AAB87809C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238" name="Graphic 3">
                <a:extLst>
                  <a:ext uri="{FF2B5EF4-FFF2-40B4-BE49-F238E27FC236}">
                    <a16:creationId xmlns:a16="http://schemas.microsoft.com/office/drawing/2014/main" id="{062A635A-DFBD-CD13-94CE-7C6E81C3B68B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239" name="Freeform: Shape 209">
                  <a:extLst>
                    <a:ext uri="{FF2B5EF4-FFF2-40B4-BE49-F238E27FC236}">
                      <a16:creationId xmlns:a16="http://schemas.microsoft.com/office/drawing/2014/main" id="{6BDA0FB9-05B1-84C1-FC49-1372F28CF105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40" name="Freeform: Shape 210">
                  <a:extLst>
                    <a:ext uri="{FF2B5EF4-FFF2-40B4-BE49-F238E27FC236}">
                      <a16:creationId xmlns:a16="http://schemas.microsoft.com/office/drawing/2014/main" id="{67234109-9637-AE79-92FD-0E58A2752952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41" name="Freeform: Shape 211">
                  <a:extLst>
                    <a:ext uri="{FF2B5EF4-FFF2-40B4-BE49-F238E27FC236}">
                      <a16:creationId xmlns:a16="http://schemas.microsoft.com/office/drawing/2014/main" id="{CBF5FBC0-D8BC-721C-F41E-0326C740E289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42" name="Freeform: Shape 212">
                  <a:extLst>
                    <a:ext uri="{FF2B5EF4-FFF2-40B4-BE49-F238E27FC236}">
                      <a16:creationId xmlns:a16="http://schemas.microsoft.com/office/drawing/2014/main" id="{C18E2A48-0A0C-6F37-4B02-987F0C39632E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36" name="TextBox 213">
              <a:extLst>
                <a:ext uri="{FF2B5EF4-FFF2-40B4-BE49-F238E27FC236}">
                  <a16:creationId xmlns:a16="http://schemas.microsoft.com/office/drawing/2014/main" id="{D80403A5-C265-53A5-0B86-1ACD79538464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cxnSp>
        <p:nvCxnSpPr>
          <p:cNvPr id="245" name="直線矢印コネクタ 244">
            <a:extLst>
              <a:ext uri="{FF2B5EF4-FFF2-40B4-BE49-F238E27FC236}">
                <a16:creationId xmlns:a16="http://schemas.microsoft.com/office/drawing/2014/main" id="{2F57750F-4C4D-0BA4-1B6A-5DAA4017E008}"/>
              </a:ext>
            </a:extLst>
          </p:cNvPr>
          <p:cNvCxnSpPr>
            <a:cxnSpLocks/>
          </p:cNvCxnSpPr>
          <p:nvPr/>
        </p:nvCxnSpPr>
        <p:spPr>
          <a:xfrm>
            <a:off x="2526813" y="6241088"/>
            <a:ext cx="1020396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6" name="直線矢印コネクタ 383">
            <a:extLst>
              <a:ext uri="{FF2B5EF4-FFF2-40B4-BE49-F238E27FC236}">
                <a16:creationId xmlns:a16="http://schemas.microsoft.com/office/drawing/2014/main" id="{24517D00-4ED6-A00A-58D3-ACEC18BE7F1A}"/>
              </a:ext>
            </a:extLst>
          </p:cNvPr>
          <p:cNvCxnSpPr>
            <a:cxnSpLocks/>
            <a:stCxn id="60" idx="2"/>
            <a:endCxn id="107" idx="0"/>
          </p:cNvCxnSpPr>
          <p:nvPr/>
        </p:nvCxnSpPr>
        <p:spPr>
          <a:xfrm rot="5400000">
            <a:off x="4704913" y="1367198"/>
            <a:ext cx="1596740" cy="7520098"/>
          </a:xfrm>
          <a:prstGeom prst="bentConnector3">
            <a:avLst>
              <a:gd name="adj1" fmla="val 24548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7" name="直線矢印コネクタ 394">
            <a:extLst>
              <a:ext uri="{FF2B5EF4-FFF2-40B4-BE49-F238E27FC236}">
                <a16:creationId xmlns:a16="http://schemas.microsoft.com/office/drawing/2014/main" id="{06147AA2-FB55-83D3-EB6C-2DFC299BCC92}"/>
              </a:ext>
            </a:extLst>
          </p:cNvPr>
          <p:cNvCxnSpPr>
            <a:cxnSpLocks/>
            <a:stCxn id="83" idx="3"/>
            <a:endCxn id="105" idx="3"/>
          </p:cNvCxnSpPr>
          <p:nvPr/>
        </p:nvCxnSpPr>
        <p:spPr>
          <a:xfrm>
            <a:off x="7207825" y="3769792"/>
            <a:ext cx="5163" cy="1712730"/>
          </a:xfrm>
          <a:prstGeom prst="bentConnector3">
            <a:avLst>
              <a:gd name="adj1" fmla="val 20270444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8" name="直線矢印コネクタ 394">
            <a:extLst>
              <a:ext uri="{FF2B5EF4-FFF2-40B4-BE49-F238E27FC236}">
                <a16:creationId xmlns:a16="http://schemas.microsoft.com/office/drawing/2014/main" id="{45D958FA-656D-8E4F-D36E-124FB8E2A4DA}"/>
              </a:ext>
            </a:extLst>
          </p:cNvPr>
          <p:cNvCxnSpPr>
            <a:cxnSpLocks/>
          </p:cNvCxnSpPr>
          <p:nvPr/>
        </p:nvCxnSpPr>
        <p:spPr>
          <a:xfrm>
            <a:off x="7293635" y="5672353"/>
            <a:ext cx="5417783" cy="409111"/>
          </a:xfrm>
          <a:prstGeom prst="bentConnector3">
            <a:avLst>
              <a:gd name="adj1" fmla="val 17495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9" name="正方形/長方形 248">
            <a:extLst>
              <a:ext uri="{FF2B5EF4-FFF2-40B4-BE49-F238E27FC236}">
                <a16:creationId xmlns:a16="http://schemas.microsoft.com/office/drawing/2014/main" id="{B25E28AE-51A5-3CC4-BEB8-A7186336816C}"/>
              </a:ext>
            </a:extLst>
          </p:cNvPr>
          <p:cNvSpPr/>
          <p:nvPr/>
        </p:nvSpPr>
        <p:spPr>
          <a:xfrm>
            <a:off x="9819619" y="4660130"/>
            <a:ext cx="5144872" cy="91101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250" name="TextBox 12">
            <a:extLst>
              <a:ext uri="{FF2B5EF4-FFF2-40B4-BE49-F238E27FC236}">
                <a16:creationId xmlns:a16="http://schemas.microsoft.com/office/drawing/2014/main" id="{2BE905B2-16AE-1995-27D8-C2DE1A19B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41655" y="5178145"/>
            <a:ext cx="1651413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Data Transforms</a:t>
            </a:r>
          </a:p>
          <a:p>
            <a:pPr algn="ctr" eaLnBrk="1" hangingPunct="1"/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grpSp>
        <p:nvGrpSpPr>
          <p:cNvPr id="251" name="Graphic 3">
            <a:extLst>
              <a:ext uri="{FF2B5EF4-FFF2-40B4-BE49-F238E27FC236}">
                <a16:creationId xmlns:a16="http://schemas.microsoft.com/office/drawing/2014/main" id="{6011600A-FAC7-121E-7DC7-76513BC7B476}"/>
              </a:ext>
            </a:extLst>
          </p:cNvPr>
          <p:cNvGrpSpPr/>
          <p:nvPr/>
        </p:nvGrpSpPr>
        <p:grpSpPr>
          <a:xfrm>
            <a:off x="10482342" y="4670643"/>
            <a:ext cx="512121" cy="513347"/>
            <a:chOff x="3667225" y="1582905"/>
            <a:chExt cx="512121" cy="513347"/>
          </a:xfrm>
        </p:grpSpPr>
        <p:grpSp>
          <p:nvGrpSpPr>
            <p:cNvPr id="252" name="Graphic 3">
              <a:extLst>
                <a:ext uri="{FF2B5EF4-FFF2-40B4-BE49-F238E27FC236}">
                  <a16:creationId xmlns:a16="http://schemas.microsoft.com/office/drawing/2014/main" id="{04C3138A-6D78-6F5B-FC93-AC1D9D595F4D}"/>
                </a:ext>
              </a:extLst>
            </p:cNvPr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  <a:solidFill>
              <a:srgbClr val="FFFFFF"/>
            </a:solidFill>
          </p:grpSpPr>
          <p:sp>
            <p:nvSpPr>
              <p:cNvPr id="264" name="Freeform: Shape 89">
                <a:extLst>
                  <a:ext uri="{FF2B5EF4-FFF2-40B4-BE49-F238E27FC236}">
                    <a16:creationId xmlns:a16="http://schemas.microsoft.com/office/drawing/2014/main" id="{D24227FC-C43A-934D-B92B-EA4C1BAA251E}"/>
                  </a:ext>
                </a:extLst>
              </p:cNvPr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>
                  <a:gd name="connsiteX0" fmla="*/ 187898 w 504748"/>
                  <a:gd name="connsiteY0" fmla="*/ 503521 h 504753"/>
                  <a:gd name="connsiteX1" fmla="*/ 180531 w 504748"/>
                  <a:gd name="connsiteY1" fmla="*/ 442119 h 504753"/>
                  <a:gd name="connsiteX2" fmla="*/ 167024 w 504748"/>
                  <a:gd name="connsiteY2" fmla="*/ 435978 h 504753"/>
                  <a:gd name="connsiteX3" fmla="*/ 119129 w 504748"/>
                  <a:gd name="connsiteY3" fmla="*/ 474049 h 504753"/>
                  <a:gd name="connsiteX4" fmla="*/ 28247 w 504748"/>
                  <a:gd name="connsiteY4" fmla="*/ 383167 h 504753"/>
                  <a:gd name="connsiteX5" fmla="*/ 66318 w 504748"/>
                  <a:gd name="connsiteY5" fmla="*/ 335272 h 504753"/>
                  <a:gd name="connsiteX6" fmla="*/ 61403 w 504748"/>
                  <a:gd name="connsiteY6" fmla="*/ 321764 h 504753"/>
                  <a:gd name="connsiteX7" fmla="*/ 0 w 504748"/>
                  <a:gd name="connsiteY7" fmla="*/ 314395 h 504753"/>
                  <a:gd name="connsiteX8" fmla="*/ 0 w 504748"/>
                  <a:gd name="connsiteY8" fmla="*/ 187900 h 504753"/>
                  <a:gd name="connsiteX9" fmla="*/ 61403 w 504748"/>
                  <a:gd name="connsiteY9" fmla="*/ 180531 h 504753"/>
                  <a:gd name="connsiteX10" fmla="*/ 66318 w 504748"/>
                  <a:gd name="connsiteY10" fmla="*/ 167022 h 504753"/>
                  <a:gd name="connsiteX11" fmla="*/ 28247 w 504748"/>
                  <a:gd name="connsiteY11" fmla="*/ 119126 h 504753"/>
                  <a:gd name="connsiteX12" fmla="*/ 119129 w 504748"/>
                  <a:gd name="connsiteY12" fmla="*/ 28246 h 504753"/>
                  <a:gd name="connsiteX13" fmla="*/ 167024 w 504748"/>
                  <a:gd name="connsiteY13" fmla="*/ 66317 h 504753"/>
                  <a:gd name="connsiteX14" fmla="*/ 180531 w 504748"/>
                  <a:gd name="connsiteY14" fmla="*/ 61405 h 504753"/>
                  <a:gd name="connsiteX15" fmla="*/ 187898 w 504748"/>
                  <a:gd name="connsiteY15" fmla="*/ 0 h 504753"/>
                  <a:gd name="connsiteX16" fmla="*/ 316851 w 504748"/>
                  <a:gd name="connsiteY16" fmla="*/ 0 h 504753"/>
                  <a:gd name="connsiteX17" fmla="*/ 322992 w 504748"/>
                  <a:gd name="connsiteY17" fmla="*/ 61405 h 504753"/>
                  <a:gd name="connsiteX18" fmla="*/ 336499 w 504748"/>
                  <a:gd name="connsiteY18" fmla="*/ 66317 h 504753"/>
                  <a:gd name="connsiteX19" fmla="*/ 384394 w 504748"/>
                  <a:gd name="connsiteY19" fmla="*/ 28246 h 504753"/>
                  <a:gd name="connsiteX20" fmla="*/ 475276 w 504748"/>
                  <a:gd name="connsiteY20" fmla="*/ 119126 h 504753"/>
                  <a:gd name="connsiteX21" fmla="*/ 437205 w 504748"/>
                  <a:gd name="connsiteY21" fmla="*/ 167022 h 504753"/>
                  <a:gd name="connsiteX22" fmla="*/ 443346 w 504748"/>
                  <a:gd name="connsiteY22" fmla="*/ 180531 h 504753"/>
                  <a:gd name="connsiteX23" fmla="*/ 504749 w 504748"/>
                  <a:gd name="connsiteY23" fmla="*/ 187900 h 504753"/>
                  <a:gd name="connsiteX24" fmla="*/ 504749 w 504748"/>
                  <a:gd name="connsiteY24" fmla="*/ 316849 h 504753"/>
                  <a:gd name="connsiteX25" fmla="*/ 443346 w 504748"/>
                  <a:gd name="connsiteY25" fmla="*/ 322990 h 504753"/>
                  <a:gd name="connsiteX26" fmla="*/ 437205 w 504748"/>
                  <a:gd name="connsiteY26" fmla="*/ 336497 h 504753"/>
                  <a:gd name="connsiteX27" fmla="*/ 475276 w 504748"/>
                  <a:gd name="connsiteY27" fmla="*/ 384399 h 504753"/>
                  <a:gd name="connsiteX28" fmla="*/ 384394 w 504748"/>
                  <a:gd name="connsiteY28" fmla="*/ 475274 h 504753"/>
                  <a:gd name="connsiteX29" fmla="*/ 336499 w 504748"/>
                  <a:gd name="connsiteY29" fmla="*/ 437203 h 504753"/>
                  <a:gd name="connsiteX30" fmla="*/ 322992 w 504748"/>
                  <a:gd name="connsiteY30" fmla="*/ 443344 h 504753"/>
                  <a:gd name="connsiteX31" fmla="*/ 316851 w 504748"/>
                  <a:gd name="connsiteY31" fmla="*/ 504753 h 504753"/>
                  <a:gd name="connsiteX32" fmla="*/ 187898 w 504748"/>
                  <a:gd name="connsiteY32" fmla="*/ 504753 h 504753"/>
                  <a:gd name="connsiteX33" fmla="*/ 187898 w 504748"/>
                  <a:gd name="connsiteY33" fmla="*/ 503521 h 50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4748" h="504753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5" name="Freeform: Shape 92">
                <a:extLst>
                  <a:ext uri="{FF2B5EF4-FFF2-40B4-BE49-F238E27FC236}">
                    <a16:creationId xmlns:a16="http://schemas.microsoft.com/office/drawing/2014/main" id="{111C33A3-2834-382F-8213-3C695CCD29EC}"/>
                  </a:ext>
                </a:extLst>
              </p:cNvPr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>
                  <a:gd name="connsiteX0" fmla="*/ 316851 w 512121"/>
                  <a:gd name="connsiteY0" fmla="*/ 12281 h 513347"/>
                  <a:gd name="connsiteX1" fmla="*/ 322992 w 512121"/>
                  <a:gd name="connsiteY1" fmla="*/ 71230 h 513347"/>
                  <a:gd name="connsiteX2" fmla="*/ 343872 w 512121"/>
                  <a:gd name="connsiteY2" fmla="*/ 79827 h 513347"/>
                  <a:gd name="connsiteX3" fmla="*/ 390536 w 512121"/>
                  <a:gd name="connsiteY3" fmla="*/ 42984 h 513347"/>
                  <a:gd name="connsiteX4" fmla="*/ 474050 w 512121"/>
                  <a:gd name="connsiteY4" fmla="*/ 126495 h 513347"/>
                  <a:gd name="connsiteX5" fmla="*/ 437205 w 512121"/>
                  <a:gd name="connsiteY5" fmla="*/ 173162 h 513347"/>
                  <a:gd name="connsiteX6" fmla="*/ 445804 w 512121"/>
                  <a:gd name="connsiteY6" fmla="*/ 192812 h 513347"/>
                  <a:gd name="connsiteX7" fmla="*/ 504749 w 512121"/>
                  <a:gd name="connsiteY7" fmla="*/ 198953 h 513347"/>
                  <a:gd name="connsiteX8" fmla="*/ 504749 w 512121"/>
                  <a:gd name="connsiteY8" fmla="*/ 316851 h 513347"/>
                  <a:gd name="connsiteX9" fmla="*/ 445804 w 512121"/>
                  <a:gd name="connsiteY9" fmla="*/ 322992 h 513347"/>
                  <a:gd name="connsiteX10" fmla="*/ 437205 w 512121"/>
                  <a:gd name="connsiteY10" fmla="*/ 342640 h 513347"/>
                  <a:gd name="connsiteX11" fmla="*/ 474050 w 512121"/>
                  <a:gd name="connsiteY11" fmla="*/ 389310 h 513347"/>
                  <a:gd name="connsiteX12" fmla="*/ 390536 w 512121"/>
                  <a:gd name="connsiteY12" fmla="*/ 472819 h 513347"/>
                  <a:gd name="connsiteX13" fmla="*/ 343872 w 512121"/>
                  <a:gd name="connsiteY13" fmla="*/ 435980 h 513347"/>
                  <a:gd name="connsiteX14" fmla="*/ 324217 w 512121"/>
                  <a:gd name="connsiteY14" fmla="*/ 444572 h 513347"/>
                  <a:gd name="connsiteX15" fmla="*/ 316851 w 512121"/>
                  <a:gd name="connsiteY15" fmla="*/ 503523 h 513347"/>
                  <a:gd name="connsiteX16" fmla="*/ 198954 w 512121"/>
                  <a:gd name="connsiteY16" fmla="*/ 503523 h 513347"/>
                  <a:gd name="connsiteX17" fmla="*/ 192813 w 512121"/>
                  <a:gd name="connsiteY17" fmla="*/ 444572 h 513347"/>
                  <a:gd name="connsiteX18" fmla="*/ 173165 w 512121"/>
                  <a:gd name="connsiteY18" fmla="*/ 435980 h 513347"/>
                  <a:gd name="connsiteX19" fmla="*/ 126495 w 512121"/>
                  <a:gd name="connsiteY19" fmla="*/ 472819 h 513347"/>
                  <a:gd name="connsiteX20" fmla="*/ 42986 w 512121"/>
                  <a:gd name="connsiteY20" fmla="*/ 389310 h 513347"/>
                  <a:gd name="connsiteX21" fmla="*/ 79826 w 512121"/>
                  <a:gd name="connsiteY21" fmla="*/ 342640 h 513347"/>
                  <a:gd name="connsiteX22" fmla="*/ 71227 w 512121"/>
                  <a:gd name="connsiteY22" fmla="*/ 322992 h 513347"/>
                  <a:gd name="connsiteX23" fmla="*/ 12282 w 512121"/>
                  <a:gd name="connsiteY23" fmla="*/ 316851 h 513347"/>
                  <a:gd name="connsiteX24" fmla="*/ 12282 w 512121"/>
                  <a:gd name="connsiteY24" fmla="*/ 198953 h 513347"/>
                  <a:gd name="connsiteX25" fmla="*/ 71227 w 512121"/>
                  <a:gd name="connsiteY25" fmla="*/ 192812 h 513347"/>
                  <a:gd name="connsiteX26" fmla="*/ 79826 w 512121"/>
                  <a:gd name="connsiteY26" fmla="*/ 171935 h 513347"/>
                  <a:gd name="connsiteX27" fmla="*/ 42986 w 512121"/>
                  <a:gd name="connsiteY27" fmla="*/ 125266 h 513347"/>
                  <a:gd name="connsiteX28" fmla="*/ 126495 w 512121"/>
                  <a:gd name="connsiteY28" fmla="*/ 41756 h 513347"/>
                  <a:gd name="connsiteX29" fmla="*/ 173165 w 512121"/>
                  <a:gd name="connsiteY29" fmla="*/ 78599 h 513347"/>
                  <a:gd name="connsiteX30" fmla="*/ 192813 w 512121"/>
                  <a:gd name="connsiteY30" fmla="*/ 70002 h 513347"/>
                  <a:gd name="connsiteX31" fmla="*/ 198954 w 512121"/>
                  <a:gd name="connsiteY31" fmla="*/ 12281 h 513347"/>
                  <a:gd name="connsiteX32" fmla="*/ 316851 w 512121"/>
                  <a:gd name="connsiteY32" fmla="*/ 12281 h 513347"/>
                  <a:gd name="connsiteX33" fmla="*/ 327900 w 512121"/>
                  <a:gd name="connsiteY33" fmla="*/ 0 h 513347"/>
                  <a:gd name="connsiteX34" fmla="*/ 316851 w 512121"/>
                  <a:gd name="connsiteY34" fmla="*/ 0 h 513347"/>
                  <a:gd name="connsiteX35" fmla="*/ 198954 w 512121"/>
                  <a:gd name="connsiteY35" fmla="*/ 0 h 513347"/>
                  <a:gd name="connsiteX36" fmla="*/ 187898 w 512121"/>
                  <a:gd name="connsiteY36" fmla="*/ 0 h 513347"/>
                  <a:gd name="connsiteX37" fmla="*/ 186672 w 512121"/>
                  <a:gd name="connsiteY37" fmla="*/ 11053 h 513347"/>
                  <a:gd name="connsiteX38" fmla="*/ 180531 w 512121"/>
                  <a:gd name="connsiteY38" fmla="*/ 62634 h 513347"/>
                  <a:gd name="connsiteX39" fmla="*/ 173165 w 512121"/>
                  <a:gd name="connsiteY39" fmla="*/ 65089 h 513347"/>
                  <a:gd name="connsiteX40" fmla="*/ 132636 w 512121"/>
                  <a:gd name="connsiteY40" fmla="*/ 31931 h 513347"/>
                  <a:gd name="connsiteX41" fmla="*/ 124038 w 512121"/>
                  <a:gd name="connsiteY41" fmla="*/ 24562 h 513347"/>
                  <a:gd name="connsiteX42" fmla="*/ 116671 w 512121"/>
                  <a:gd name="connsiteY42" fmla="*/ 34387 h 513347"/>
                  <a:gd name="connsiteX43" fmla="*/ 34388 w 512121"/>
                  <a:gd name="connsiteY43" fmla="*/ 116670 h 513347"/>
                  <a:gd name="connsiteX44" fmla="*/ 27021 w 512121"/>
                  <a:gd name="connsiteY44" fmla="*/ 124038 h 513347"/>
                  <a:gd name="connsiteX45" fmla="*/ 34388 w 512121"/>
                  <a:gd name="connsiteY45" fmla="*/ 132635 h 513347"/>
                  <a:gd name="connsiteX46" fmla="*/ 67544 w 512121"/>
                  <a:gd name="connsiteY46" fmla="*/ 173162 h 513347"/>
                  <a:gd name="connsiteX47" fmla="*/ 65092 w 512121"/>
                  <a:gd name="connsiteY47" fmla="*/ 180531 h 513347"/>
                  <a:gd name="connsiteX48" fmla="*/ 13507 w 512121"/>
                  <a:gd name="connsiteY48" fmla="*/ 186672 h 513347"/>
                  <a:gd name="connsiteX49" fmla="*/ 0 w 512121"/>
                  <a:gd name="connsiteY49" fmla="*/ 187900 h 513347"/>
                  <a:gd name="connsiteX50" fmla="*/ 0 w 512121"/>
                  <a:gd name="connsiteY50" fmla="*/ 198953 h 513347"/>
                  <a:gd name="connsiteX51" fmla="*/ 0 w 512121"/>
                  <a:gd name="connsiteY51" fmla="*/ 316851 h 513347"/>
                  <a:gd name="connsiteX52" fmla="*/ 0 w 512121"/>
                  <a:gd name="connsiteY52" fmla="*/ 327901 h 513347"/>
                  <a:gd name="connsiteX53" fmla="*/ 11050 w 512121"/>
                  <a:gd name="connsiteY53" fmla="*/ 329133 h 513347"/>
                  <a:gd name="connsiteX54" fmla="*/ 62635 w 512121"/>
                  <a:gd name="connsiteY54" fmla="*/ 335274 h 513347"/>
                  <a:gd name="connsiteX55" fmla="*/ 65092 w 512121"/>
                  <a:gd name="connsiteY55" fmla="*/ 341415 h 513347"/>
                  <a:gd name="connsiteX56" fmla="*/ 31930 w 512121"/>
                  <a:gd name="connsiteY56" fmla="*/ 381943 h 513347"/>
                  <a:gd name="connsiteX57" fmla="*/ 24564 w 512121"/>
                  <a:gd name="connsiteY57" fmla="*/ 390535 h 513347"/>
                  <a:gd name="connsiteX58" fmla="*/ 31930 w 512121"/>
                  <a:gd name="connsiteY58" fmla="*/ 397908 h 513347"/>
                  <a:gd name="connsiteX59" fmla="*/ 115439 w 512121"/>
                  <a:gd name="connsiteY59" fmla="*/ 481417 h 513347"/>
                  <a:gd name="connsiteX60" fmla="*/ 122812 w 512121"/>
                  <a:gd name="connsiteY60" fmla="*/ 488784 h 513347"/>
                  <a:gd name="connsiteX61" fmla="*/ 131404 w 512121"/>
                  <a:gd name="connsiteY61" fmla="*/ 481417 h 513347"/>
                  <a:gd name="connsiteX62" fmla="*/ 171933 w 512121"/>
                  <a:gd name="connsiteY62" fmla="*/ 448255 h 513347"/>
                  <a:gd name="connsiteX63" fmla="*/ 179306 w 512121"/>
                  <a:gd name="connsiteY63" fmla="*/ 450713 h 513347"/>
                  <a:gd name="connsiteX64" fmla="*/ 185447 w 512121"/>
                  <a:gd name="connsiteY64" fmla="*/ 502298 h 513347"/>
                  <a:gd name="connsiteX65" fmla="*/ 186672 w 512121"/>
                  <a:gd name="connsiteY65" fmla="*/ 513347 h 513347"/>
                  <a:gd name="connsiteX66" fmla="*/ 197722 w 512121"/>
                  <a:gd name="connsiteY66" fmla="*/ 513347 h 513347"/>
                  <a:gd name="connsiteX67" fmla="*/ 315625 w 512121"/>
                  <a:gd name="connsiteY67" fmla="*/ 513347 h 513347"/>
                  <a:gd name="connsiteX68" fmla="*/ 326675 w 512121"/>
                  <a:gd name="connsiteY68" fmla="*/ 513347 h 513347"/>
                  <a:gd name="connsiteX69" fmla="*/ 327900 w 512121"/>
                  <a:gd name="connsiteY69" fmla="*/ 502298 h 513347"/>
                  <a:gd name="connsiteX70" fmla="*/ 334042 w 512121"/>
                  <a:gd name="connsiteY70" fmla="*/ 450713 h 513347"/>
                  <a:gd name="connsiteX71" fmla="*/ 340182 w 512121"/>
                  <a:gd name="connsiteY71" fmla="*/ 448255 h 513347"/>
                  <a:gd name="connsiteX72" fmla="*/ 380711 w 512121"/>
                  <a:gd name="connsiteY72" fmla="*/ 481417 h 513347"/>
                  <a:gd name="connsiteX73" fmla="*/ 389310 w 512121"/>
                  <a:gd name="connsiteY73" fmla="*/ 488784 h 513347"/>
                  <a:gd name="connsiteX74" fmla="*/ 396676 w 512121"/>
                  <a:gd name="connsiteY74" fmla="*/ 481417 h 513347"/>
                  <a:gd name="connsiteX75" fmla="*/ 480192 w 512121"/>
                  <a:gd name="connsiteY75" fmla="*/ 397908 h 513347"/>
                  <a:gd name="connsiteX76" fmla="*/ 487558 w 512121"/>
                  <a:gd name="connsiteY76" fmla="*/ 390535 h 513347"/>
                  <a:gd name="connsiteX77" fmla="*/ 480192 w 512121"/>
                  <a:gd name="connsiteY77" fmla="*/ 381943 h 513347"/>
                  <a:gd name="connsiteX78" fmla="*/ 447029 w 512121"/>
                  <a:gd name="connsiteY78" fmla="*/ 341415 h 513347"/>
                  <a:gd name="connsiteX79" fmla="*/ 449487 w 512121"/>
                  <a:gd name="connsiteY79" fmla="*/ 335274 h 513347"/>
                  <a:gd name="connsiteX80" fmla="*/ 501066 w 512121"/>
                  <a:gd name="connsiteY80" fmla="*/ 329133 h 513347"/>
                  <a:gd name="connsiteX81" fmla="*/ 512122 w 512121"/>
                  <a:gd name="connsiteY81" fmla="*/ 327901 h 513347"/>
                  <a:gd name="connsiteX82" fmla="*/ 512122 w 512121"/>
                  <a:gd name="connsiteY82" fmla="*/ 316851 h 513347"/>
                  <a:gd name="connsiteX83" fmla="*/ 512122 w 512121"/>
                  <a:gd name="connsiteY83" fmla="*/ 198953 h 513347"/>
                  <a:gd name="connsiteX84" fmla="*/ 512122 w 512121"/>
                  <a:gd name="connsiteY84" fmla="*/ 187900 h 513347"/>
                  <a:gd name="connsiteX85" fmla="*/ 501066 w 512121"/>
                  <a:gd name="connsiteY85" fmla="*/ 186672 h 513347"/>
                  <a:gd name="connsiteX86" fmla="*/ 449487 w 512121"/>
                  <a:gd name="connsiteY86" fmla="*/ 180531 h 513347"/>
                  <a:gd name="connsiteX87" fmla="*/ 447029 w 512121"/>
                  <a:gd name="connsiteY87" fmla="*/ 173162 h 513347"/>
                  <a:gd name="connsiteX88" fmla="*/ 480192 w 512121"/>
                  <a:gd name="connsiteY88" fmla="*/ 132635 h 513347"/>
                  <a:gd name="connsiteX89" fmla="*/ 487558 w 512121"/>
                  <a:gd name="connsiteY89" fmla="*/ 124038 h 513347"/>
                  <a:gd name="connsiteX90" fmla="*/ 480192 w 512121"/>
                  <a:gd name="connsiteY90" fmla="*/ 116670 h 513347"/>
                  <a:gd name="connsiteX91" fmla="*/ 396676 w 512121"/>
                  <a:gd name="connsiteY91" fmla="*/ 33159 h 513347"/>
                  <a:gd name="connsiteX92" fmla="*/ 389310 w 512121"/>
                  <a:gd name="connsiteY92" fmla="*/ 25790 h 513347"/>
                  <a:gd name="connsiteX93" fmla="*/ 380711 w 512121"/>
                  <a:gd name="connsiteY93" fmla="*/ 33159 h 513347"/>
                  <a:gd name="connsiteX94" fmla="*/ 340182 w 512121"/>
                  <a:gd name="connsiteY94" fmla="*/ 66317 h 513347"/>
                  <a:gd name="connsiteX95" fmla="*/ 334042 w 512121"/>
                  <a:gd name="connsiteY95" fmla="*/ 63862 h 513347"/>
                  <a:gd name="connsiteX96" fmla="*/ 327900 w 512121"/>
                  <a:gd name="connsiteY96" fmla="*/ 12281 h 513347"/>
                  <a:gd name="connsiteX97" fmla="*/ 327900 w 512121"/>
                  <a:gd name="connsiteY97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12121" h="513347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253" name="Graphic 3">
              <a:extLst>
                <a:ext uri="{FF2B5EF4-FFF2-40B4-BE49-F238E27FC236}">
                  <a16:creationId xmlns:a16="http://schemas.microsoft.com/office/drawing/2014/main" id="{7BF107B9-4D6F-9D36-BA45-264E2F9717EC}"/>
                </a:ext>
              </a:extLst>
            </p:cNvPr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  <a:solidFill>
              <a:srgbClr val="2D5967"/>
            </a:solidFill>
          </p:grpSpPr>
          <p:sp>
            <p:nvSpPr>
              <p:cNvPr id="254" name="Freeform: Shape 94">
                <a:extLst>
                  <a:ext uri="{FF2B5EF4-FFF2-40B4-BE49-F238E27FC236}">
                    <a16:creationId xmlns:a16="http://schemas.microsoft.com/office/drawing/2014/main" id="{36706F96-8039-5331-8958-A32FC2C94ED4}"/>
                  </a:ext>
                </a:extLst>
              </p:cNvPr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>
                  <a:gd name="connsiteX0" fmla="*/ 491241 w 491241"/>
                  <a:gd name="connsiteY0" fmla="*/ 304570 h 492469"/>
                  <a:gd name="connsiteX1" fmla="*/ 491241 w 491241"/>
                  <a:gd name="connsiteY1" fmla="*/ 186672 h 492469"/>
                  <a:gd name="connsiteX2" fmla="*/ 432290 w 491241"/>
                  <a:gd name="connsiteY2" fmla="*/ 180531 h 492469"/>
                  <a:gd name="connsiteX3" fmla="*/ 423691 w 491241"/>
                  <a:gd name="connsiteY3" fmla="*/ 160881 h 492469"/>
                  <a:gd name="connsiteX4" fmla="*/ 460537 w 491241"/>
                  <a:gd name="connsiteY4" fmla="*/ 114213 h 492469"/>
                  <a:gd name="connsiteX5" fmla="*/ 377028 w 491241"/>
                  <a:gd name="connsiteY5" fmla="*/ 30702 h 492469"/>
                  <a:gd name="connsiteX6" fmla="*/ 330359 w 491241"/>
                  <a:gd name="connsiteY6" fmla="*/ 67546 h 492469"/>
                  <a:gd name="connsiteX7" fmla="*/ 310710 w 491241"/>
                  <a:gd name="connsiteY7" fmla="*/ 58949 h 492469"/>
                  <a:gd name="connsiteX8" fmla="*/ 304569 w 491241"/>
                  <a:gd name="connsiteY8" fmla="*/ 0 h 492469"/>
                  <a:gd name="connsiteX9" fmla="*/ 186666 w 491241"/>
                  <a:gd name="connsiteY9" fmla="*/ 0 h 492469"/>
                  <a:gd name="connsiteX10" fmla="*/ 180532 w 491241"/>
                  <a:gd name="connsiteY10" fmla="*/ 58949 h 492469"/>
                  <a:gd name="connsiteX11" fmla="*/ 159651 w 491241"/>
                  <a:gd name="connsiteY11" fmla="*/ 67546 h 492469"/>
                  <a:gd name="connsiteX12" fmla="*/ 112981 w 491241"/>
                  <a:gd name="connsiteY12" fmla="*/ 30702 h 492469"/>
                  <a:gd name="connsiteX13" fmla="*/ 29473 w 491241"/>
                  <a:gd name="connsiteY13" fmla="*/ 114213 h 492469"/>
                  <a:gd name="connsiteX14" fmla="*/ 66312 w 491241"/>
                  <a:gd name="connsiteY14" fmla="*/ 160881 h 492469"/>
                  <a:gd name="connsiteX15" fmla="*/ 57719 w 491241"/>
                  <a:gd name="connsiteY15" fmla="*/ 180531 h 492469"/>
                  <a:gd name="connsiteX16" fmla="*/ 0 w 491241"/>
                  <a:gd name="connsiteY16" fmla="*/ 186672 h 492469"/>
                  <a:gd name="connsiteX17" fmla="*/ 0 w 491241"/>
                  <a:gd name="connsiteY17" fmla="*/ 304570 h 492469"/>
                  <a:gd name="connsiteX18" fmla="*/ 58945 w 491241"/>
                  <a:gd name="connsiteY18" fmla="*/ 310713 h 492469"/>
                  <a:gd name="connsiteX19" fmla="*/ 67544 w 491241"/>
                  <a:gd name="connsiteY19" fmla="*/ 331586 h 492469"/>
                  <a:gd name="connsiteX20" fmla="*/ 30698 w 491241"/>
                  <a:gd name="connsiteY20" fmla="*/ 378256 h 492469"/>
                  <a:gd name="connsiteX21" fmla="*/ 114213 w 491241"/>
                  <a:gd name="connsiteY21" fmla="*/ 461765 h 492469"/>
                  <a:gd name="connsiteX22" fmla="*/ 160877 w 491241"/>
                  <a:gd name="connsiteY22" fmla="*/ 424926 h 492469"/>
                  <a:gd name="connsiteX23" fmla="*/ 180532 w 491241"/>
                  <a:gd name="connsiteY23" fmla="*/ 433518 h 492469"/>
                  <a:gd name="connsiteX24" fmla="*/ 186666 w 491241"/>
                  <a:gd name="connsiteY24" fmla="*/ 492470 h 492469"/>
                  <a:gd name="connsiteX25" fmla="*/ 304569 w 491241"/>
                  <a:gd name="connsiteY25" fmla="*/ 492470 h 492469"/>
                  <a:gd name="connsiteX26" fmla="*/ 310710 w 491241"/>
                  <a:gd name="connsiteY26" fmla="*/ 433518 h 492469"/>
                  <a:gd name="connsiteX27" fmla="*/ 330359 w 491241"/>
                  <a:gd name="connsiteY27" fmla="*/ 424926 h 492469"/>
                  <a:gd name="connsiteX28" fmla="*/ 377028 w 491241"/>
                  <a:gd name="connsiteY28" fmla="*/ 461765 h 492469"/>
                  <a:gd name="connsiteX29" fmla="*/ 460537 w 491241"/>
                  <a:gd name="connsiteY29" fmla="*/ 378256 h 492469"/>
                  <a:gd name="connsiteX30" fmla="*/ 423691 w 491241"/>
                  <a:gd name="connsiteY30" fmla="*/ 331586 h 492469"/>
                  <a:gd name="connsiteX31" fmla="*/ 432290 w 491241"/>
                  <a:gd name="connsiteY31" fmla="*/ 311938 h 492469"/>
                  <a:gd name="connsiteX32" fmla="*/ 491241 w 491241"/>
                  <a:gd name="connsiteY32" fmla="*/ 304570 h 492469"/>
                  <a:gd name="connsiteX33" fmla="*/ 435973 w 491241"/>
                  <a:gd name="connsiteY33" fmla="*/ 375799 h 492469"/>
                  <a:gd name="connsiteX34" fmla="*/ 375796 w 491241"/>
                  <a:gd name="connsiteY34" fmla="*/ 435976 h 492469"/>
                  <a:gd name="connsiteX35" fmla="*/ 332816 w 491241"/>
                  <a:gd name="connsiteY35" fmla="*/ 401588 h 492469"/>
                  <a:gd name="connsiteX36" fmla="*/ 327901 w 491241"/>
                  <a:gd name="connsiteY36" fmla="*/ 405271 h 492469"/>
                  <a:gd name="connsiteX37" fmla="*/ 299654 w 491241"/>
                  <a:gd name="connsiteY37" fmla="*/ 417553 h 492469"/>
                  <a:gd name="connsiteX38" fmla="*/ 294745 w 491241"/>
                  <a:gd name="connsiteY38" fmla="*/ 418785 h 492469"/>
                  <a:gd name="connsiteX39" fmla="*/ 288604 w 491241"/>
                  <a:gd name="connsiteY39" fmla="*/ 474047 h 492469"/>
                  <a:gd name="connsiteX40" fmla="*/ 203863 w 491241"/>
                  <a:gd name="connsiteY40" fmla="*/ 474047 h 492469"/>
                  <a:gd name="connsiteX41" fmla="*/ 196497 w 491241"/>
                  <a:gd name="connsiteY41" fmla="*/ 418785 h 492469"/>
                  <a:gd name="connsiteX42" fmla="*/ 190356 w 491241"/>
                  <a:gd name="connsiteY42" fmla="*/ 416327 h 492469"/>
                  <a:gd name="connsiteX43" fmla="*/ 162109 w 491241"/>
                  <a:gd name="connsiteY43" fmla="*/ 404045 h 492469"/>
                  <a:gd name="connsiteX44" fmla="*/ 157193 w 491241"/>
                  <a:gd name="connsiteY44" fmla="*/ 401588 h 492469"/>
                  <a:gd name="connsiteX45" fmla="*/ 114213 w 491241"/>
                  <a:gd name="connsiteY45" fmla="*/ 435976 h 492469"/>
                  <a:gd name="connsiteX46" fmla="*/ 54036 w 491241"/>
                  <a:gd name="connsiteY46" fmla="*/ 375799 h 492469"/>
                  <a:gd name="connsiteX47" fmla="*/ 88418 w 491241"/>
                  <a:gd name="connsiteY47" fmla="*/ 332819 h 492469"/>
                  <a:gd name="connsiteX48" fmla="*/ 85967 w 491241"/>
                  <a:gd name="connsiteY48" fmla="*/ 327903 h 492469"/>
                  <a:gd name="connsiteX49" fmla="*/ 74910 w 491241"/>
                  <a:gd name="connsiteY49" fmla="*/ 299657 h 492469"/>
                  <a:gd name="connsiteX50" fmla="*/ 72453 w 491241"/>
                  <a:gd name="connsiteY50" fmla="*/ 294745 h 492469"/>
                  <a:gd name="connsiteX51" fmla="*/ 17191 w 491241"/>
                  <a:gd name="connsiteY51" fmla="*/ 288604 h 492469"/>
                  <a:gd name="connsiteX52" fmla="*/ 17191 w 491241"/>
                  <a:gd name="connsiteY52" fmla="*/ 203865 h 492469"/>
                  <a:gd name="connsiteX53" fmla="*/ 72453 w 491241"/>
                  <a:gd name="connsiteY53" fmla="*/ 196497 h 492469"/>
                  <a:gd name="connsiteX54" fmla="*/ 74910 w 491241"/>
                  <a:gd name="connsiteY54" fmla="*/ 190356 h 492469"/>
                  <a:gd name="connsiteX55" fmla="*/ 85967 w 491241"/>
                  <a:gd name="connsiteY55" fmla="*/ 163338 h 492469"/>
                  <a:gd name="connsiteX56" fmla="*/ 88418 w 491241"/>
                  <a:gd name="connsiteY56" fmla="*/ 158425 h 492469"/>
                  <a:gd name="connsiteX57" fmla="*/ 54036 w 491241"/>
                  <a:gd name="connsiteY57" fmla="*/ 115442 h 492469"/>
                  <a:gd name="connsiteX58" fmla="*/ 114213 w 491241"/>
                  <a:gd name="connsiteY58" fmla="*/ 55264 h 492469"/>
                  <a:gd name="connsiteX59" fmla="*/ 157193 w 491241"/>
                  <a:gd name="connsiteY59" fmla="*/ 89651 h 492469"/>
                  <a:gd name="connsiteX60" fmla="*/ 163335 w 491241"/>
                  <a:gd name="connsiteY60" fmla="*/ 85967 h 492469"/>
                  <a:gd name="connsiteX61" fmla="*/ 191581 w 491241"/>
                  <a:gd name="connsiteY61" fmla="*/ 74914 h 492469"/>
                  <a:gd name="connsiteX62" fmla="*/ 196497 w 491241"/>
                  <a:gd name="connsiteY62" fmla="*/ 72458 h 492469"/>
                  <a:gd name="connsiteX63" fmla="*/ 202631 w 491241"/>
                  <a:gd name="connsiteY63" fmla="*/ 17193 h 492469"/>
                  <a:gd name="connsiteX64" fmla="*/ 287372 w 491241"/>
                  <a:gd name="connsiteY64" fmla="*/ 17193 h 492469"/>
                  <a:gd name="connsiteX65" fmla="*/ 294745 w 491241"/>
                  <a:gd name="connsiteY65" fmla="*/ 72458 h 492469"/>
                  <a:gd name="connsiteX66" fmla="*/ 300886 w 491241"/>
                  <a:gd name="connsiteY66" fmla="*/ 74914 h 492469"/>
                  <a:gd name="connsiteX67" fmla="*/ 327901 w 491241"/>
                  <a:gd name="connsiteY67" fmla="*/ 85967 h 492469"/>
                  <a:gd name="connsiteX68" fmla="*/ 332816 w 491241"/>
                  <a:gd name="connsiteY68" fmla="*/ 88423 h 492469"/>
                  <a:gd name="connsiteX69" fmla="*/ 375796 w 491241"/>
                  <a:gd name="connsiteY69" fmla="*/ 54036 h 492469"/>
                  <a:gd name="connsiteX70" fmla="*/ 435973 w 491241"/>
                  <a:gd name="connsiteY70" fmla="*/ 114213 h 492469"/>
                  <a:gd name="connsiteX71" fmla="*/ 401585 w 491241"/>
                  <a:gd name="connsiteY71" fmla="*/ 157197 h 492469"/>
                  <a:gd name="connsiteX72" fmla="*/ 404043 w 491241"/>
                  <a:gd name="connsiteY72" fmla="*/ 162109 h 492469"/>
                  <a:gd name="connsiteX73" fmla="*/ 416325 w 491241"/>
                  <a:gd name="connsiteY73" fmla="*/ 190356 h 492469"/>
                  <a:gd name="connsiteX74" fmla="*/ 418782 w 491241"/>
                  <a:gd name="connsiteY74" fmla="*/ 196497 h 492469"/>
                  <a:gd name="connsiteX75" fmla="*/ 474044 w 491241"/>
                  <a:gd name="connsiteY75" fmla="*/ 202637 h 492469"/>
                  <a:gd name="connsiteX76" fmla="*/ 474044 w 491241"/>
                  <a:gd name="connsiteY76" fmla="*/ 287376 h 492469"/>
                  <a:gd name="connsiteX77" fmla="*/ 418782 w 491241"/>
                  <a:gd name="connsiteY77" fmla="*/ 294745 h 492469"/>
                  <a:gd name="connsiteX78" fmla="*/ 416325 w 491241"/>
                  <a:gd name="connsiteY78" fmla="*/ 300885 h 492469"/>
                  <a:gd name="connsiteX79" fmla="*/ 404043 w 491241"/>
                  <a:gd name="connsiteY79" fmla="*/ 329129 h 492469"/>
                  <a:gd name="connsiteX80" fmla="*/ 401585 w 491241"/>
                  <a:gd name="connsiteY80" fmla="*/ 334044 h 492469"/>
                  <a:gd name="connsiteX81" fmla="*/ 435973 w 491241"/>
                  <a:gd name="connsiteY81" fmla="*/ 375799 h 49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491241" h="492469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5" name="Freeform: Shape 95">
                <a:extLst>
                  <a:ext uri="{FF2B5EF4-FFF2-40B4-BE49-F238E27FC236}">
                    <a16:creationId xmlns:a16="http://schemas.microsoft.com/office/drawing/2014/main" id="{5D08EBFB-6615-71EF-079F-C7F032394460}"/>
                  </a:ext>
                </a:extLst>
              </p:cNvPr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6" name="Freeform: Shape 96">
                <a:extLst>
                  <a:ext uri="{FF2B5EF4-FFF2-40B4-BE49-F238E27FC236}">
                    <a16:creationId xmlns:a16="http://schemas.microsoft.com/office/drawing/2014/main" id="{20BE5B85-E7A9-1D57-CD28-5EADD18814D8}"/>
                  </a:ext>
                </a:extLst>
              </p:cNvPr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7" name="Freeform: Shape 97">
                <a:extLst>
                  <a:ext uri="{FF2B5EF4-FFF2-40B4-BE49-F238E27FC236}">
                    <a16:creationId xmlns:a16="http://schemas.microsoft.com/office/drawing/2014/main" id="{AB4DFC29-68A2-042A-BE4D-67E7AB1E618E}"/>
                  </a:ext>
                </a:extLst>
              </p:cNvPr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Freeform: Shape 98">
                <a:extLst>
                  <a:ext uri="{FF2B5EF4-FFF2-40B4-BE49-F238E27FC236}">
                    <a16:creationId xmlns:a16="http://schemas.microsoft.com/office/drawing/2014/main" id="{CBF3D26B-BBA9-677E-9FB2-304864B81BA6}"/>
                  </a:ext>
                </a:extLst>
              </p:cNvPr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9" name="Freeform: Shape 99">
                <a:extLst>
                  <a:ext uri="{FF2B5EF4-FFF2-40B4-BE49-F238E27FC236}">
                    <a16:creationId xmlns:a16="http://schemas.microsoft.com/office/drawing/2014/main" id="{0DB5A743-779F-E3C1-AD12-6AA758D65264}"/>
                  </a:ext>
                </a:extLst>
              </p:cNvPr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>
                  <a:gd name="connsiteX0" fmla="*/ 0 w 93332"/>
                  <a:gd name="connsiteY0" fmla="*/ 0 h 105617"/>
                  <a:gd name="connsiteX1" fmla="*/ 52804 w 93332"/>
                  <a:gd name="connsiteY1" fmla="*/ 52809 h 105617"/>
                  <a:gd name="connsiteX2" fmla="*/ 0 w 93332"/>
                  <a:gd name="connsiteY2" fmla="*/ 105617 h 105617"/>
                  <a:gd name="connsiteX3" fmla="*/ 41754 w 93332"/>
                  <a:gd name="connsiteY3" fmla="*/ 105617 h 105617"/>
                  <a:gd name="connsiteX4" fmla="*/ 93333 w 93332"/>
                  <a:gd name="connsiteY4" fmla="*/ 52809 h 105617"/>
                  <a:gd name="connsiteX5" fmla="*/ 41754 w 93332"/>
                  <a:gd name="connsiteY5" fmla="*/ 0 h 105617"/>
                  <a:gd name="connsiteX6" fmla="*/ 0 w 93332"/>
                  <a:gd name="connsiteY6" fmla="*/ 0 h 10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332" h="105617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0" name="Freeform: Shape 101">
                <a:extLst>
                  <a:ext uri="{FF2B5EF4-FFF2-40B4-BE49-F238E27FC236}">
                    <a16:creationId xmlns:a16="http://schemas.microsoft.com/office/drawing/2014/main" id="{0FDD2C29-E88A-899B-F92C-6BBA36F75764}"/>
                  </a:ext>
                </a:extLst>
              </p:cNvPr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>
                  <a:gd name="connsiteX0" fmla="*/ 18423 w 36845"/>
                  <a:gd name="connsiteY0" fmla="*/ 36843 h 36842"/>
                  <a:gd name="connsiteX1" fmla="*/ 36846 w 36845"/>
                  <a:gd name="connsiteY1" fmla="*/ 18421 h 36842"/>
                  <a:gd name="connsiteX2" fmla="*/ 18423 w 36845"/>
                  <a:gd name="connsiteY2" fmla="*/ 0 h 36842"/>
                  <a:gd name="connsiteX3" fmla="*/ 0 w 36845"/>
                  <a:gd name="connsiteY3" fmla="*/ 18421 h 36842"/>
                  <a:gd name="connsiteX4" fmla="*/ 18423 w 36845"/>
                  <a:gd name="connsiteY4" fmla="*/ 36843 h 3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5" h="36842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Freeform: Shape 102">
                <a:extLst>
                  <a:ext uri="{FF2B5EF4-FFF2-40B4-BE49-F238E27FC236}">
                    <a16:creationId xmlns:a16="http://schemas.microsoft.com/office/drawing/2014/main" id="{9D4966BC-9F7C-778C-2357-3B9D79999E05}"/>
                  </a:ext>
                </a:extLst>
              </p:cNvPr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>
                  <a:gd name="connsiteX0" fmla="*/ 14739 w 29478"/>
                  <a:gd name="connsiteY0" fmla="*/ 29474 h 29474"/>
                  <a:gd name="connsiteX1" fmla="*/ 29479 w 29478"/>
                  <a:gd name="connsiteY1" fmla="*/ 14737 h 29474"/>
                  <a:gd name="connsiteX2" fmla="*/ 14739 w 29478"/>
                  <a:gd name="connsiteY2" fmla="*/ 0 h 29474"/>
                  <a:gd name="connsiteX3" fmla="*/ 0 w 29478"/>
                  <a:gd name="connsiteY3" fmla="*/ 14737 h 29474"/>
                  <a:gd name="connsiteX4" fmla="*/ 14739 w 29478"/>
                  <a:gd name="connsiteY4" fmla="*/ 29474 h 2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" h="29474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2" name="Freeform: Shape 103">
                <a:extLst>
                  <a:ext uri="{FF2B5EF4-FFF2-40B4-BE49-F238E27FC236}">
                    <a16:creationId xmlns:a16="http://schemas.microsoft.com/office/drawing/2014/main" id="{25E737DE-5248-98FA-B383-6391416FB0E9}"/>
                  </a:ext>
                </a:extLst>
              </p:cNvPr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>
                  <a:gd name="connsiteX0" fmla="*/ 23332 w 46663"/>
                  <a:gd name="connsiteY0" fmla="*/ 46668 h 46667"/>
                  <a:gd name="connsiteX1" fmla="*/ 46663 w 46663"/>
                  <a:gd name="connsiteY1" fmla="*/ 23334 h 46667"/>
                  <a:gd name="connsiteX2" fmla="*/ 23332 w 46663"/>
                  <a:gd name="connsiteY2" fmla="*/ 0 h 46667"/>
                  <a:gd name="connsiteX3" fmla="*/ 0 w 46663"/>
                  <a:gd name="connsiteY3" fmla="*/ 23334 h 46667"/>
                  <a:gd name="connsiteX4" fmla="*/ 23332 w 46663"/>
                  <a:gd name="connsiteY4" fmla="*/ 46668 h 4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63" h="46667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3" name="Freeform: Shape 104">
                <a:extLst>
                  <a:ext uri="{FF2B5EF4-FFF2-40B4-BE49-F238E27FC236}">
                    <a16:creationId xmlns:a16="http://schemas.microsoft.com/office/drawing/2014/main" id="{223CE112-DC3C-18B2-5140-EC97B4DE6196}"/>
                  </a:ext>
                </a:extLst>
              </p:cNvPr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>
                  <a:gd name="connsiteX0" fmla="*/ 30698 w 61402"/>
                  <a:gd name="connsiteY0" fmla="*/ 61405 h 61405"/>
                  <a:gd name="connsiteX1" fmla="*/ 61403 w 61402"/>
                  <a:gd name="connsiteY1" fmla="*/ 30703 h 61405"/>
                  <a:gd name="connsiteX2" fmla="*/ 30698 w 61402"/>
                  <a:gd name="connsiteY2" fmla="*/ 0 h 61405"/>
                  <a:gd name="connsiteX3" fmla="*/ 0 w 61402"/>
                  <a:gd name="connsiteY3" fmla="*/ 30703 h 61405"/>
                  <a:gd name="connsiteX4" fmla="*/ 30698 w 61402"/>
                  <a:gd name="connsiteY4" fmla="*/ 61405 h 6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02" h="61405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268" name="直線矢印コネクタ 267">
            <a:extLst>
              <a:ext uri="{FF2B5EF4-FFF2-40B4-BE49-F238E27FC236}">
                <a16:creationId xmlns:a16="http://schemas.microsoft.com/office/drawing/2014/main" id="{0433B920-DAA7-53E8-AEB4-638545BB3CDA}"/>
              </a:ext>
            </a:extLst>
          </p:cNvPr>
          <p:cNvCxnSpPr>
            <a:cxnSpLocks/>
            <a:stCxn id="84" idx="2"/>
          </p:cNvCxnSpPr>
          <p:nvPr/>
        </p:nvCxnSpPr>
        <p:spPr>
          <a:xfrm rot="16200000" flipH="1">
            <a:off x="8562359" y="2959159"/>
            <a:ext cx="327865" cy="343698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7" name="直線矢印コネクタ 276">
            <a:extLst>
              <a:ext uri="{FF2B5EF4-FFF2-40B4-BE49-F238E27FC236}">
                <a16:creationId xmlns:a16="http://schemas.microsoft.com/office/drawing/2014/main" id="{770A786D-2AB7-F1B6-2405-9F6B070292EB}"/>
              </a:ext>
            </a:extLst>
          </p:cNvPr>
          <p:cNvCxnSpPr>
            <a:cxnSpLocks/>
          </p:cNvCxnSpPr>
          <p:nvPr/>
        </p:nvCxnSpPr>
        <p:spPr>
          <a:xfrm flipV="1">
            <a:off x="10666901" y="4033465"/>
            <a:ext cx="0" cy="5588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9" name="直線矢印コネクタ 278">
            <a:extLst>
              <a:ext uri="{FF2B5EF4-FFF2-40B4-BE49-F238E27FC236}">
                <a16:creationId xmlns:a16="http://schemas.microsoft.com/office/drawing/2014/main" id="{2E55497E-B1D5-2567-CD71-5A18EBB72093}"/>
              </a:ext>
            </a:extLst>
          </p:cNvPr>
          <p:cNvCxnSpPr>
            <a:cxnSpLocks/>
          </p:cNvCxnSpPr>
          <p:nvPr/>
        </p:nvCxnSpPr>
        <p:spPr>
          <a:xfrm>
            <a:off x="10807633" y="4058074"/>
            <a:ext cx="0" cy="52337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直線矢印コネクタ 394">
            <a:extLst>
              <a:ext uri="{FF2B5EF4-FFF2-40B4-BE49-F238E27FC236}">
                <a16:creationId xmlns:a16="http://schemas.microsoft.com/office/drawing/2014/main" id="{A5C166EC-8ABA-E25C-F9EB-497F0A7A39FD}"/>
              </a:ext>
            </a:extLst>
          </p:cNvPr>
          <p:cNvCxnSpPr>
            <a:cxnSpLocks/>
            <a:stCxn id="60" idx="2"/>
          </p:cNvCxnSpPr>
          <p:nvPr/>
        </p:nvCxnSpPr>
        <p:spPr>
          <a:xfrm rot="16200000" flipH="1">
            <a:off x="10048203" y="3544006"/>
            <a:ext cx="1912211" cy="348195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04892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>
                <a:latin typeface="Meiryo UI"/>
                <a:ea typeface="Meiryo UI"/>
              </a:rPr>
              <a:t>3-5. </a:t>
            </a:r>
            <a:r>
              <a:rPr kumimoji="1" lang="ja-JP" altLang="en-US" dirty="0">
                <a:latin typeface="Meiryo UI"/>
                <a:ea typeface="Meiryo UI"/>
              </a:rPr>
              <a:t>人事系システム</a:t>
            </a:r>
            <a:r>
              <a:rPr kumimoji="1" lang="en-US" altLang="ja-JP" dirty="0">
                <a:latin typeface="Meiryo UI"/>
                <a:ea typeface="Meiryo UI"/>
              </a:rPr>
              <a:t>(パターン2 </a:t>
            </a:r>
            <a:r>
              <a:rPr kumimoji="1" lang="ja-JP" altLang="en-US" dirty="0">
                <a:latin typeface="Meiryo UI"/>
                <a:ea typeface="Meiryo UI"/>
              </a:rPr>
              <a:t>サーバレス利用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13" name="正方形/長方形 12">
            <a:extLst>
              <a:ext uri="{FF2B5EF4-FFF2-40B4-BE49-F238E27FC236}">
                <a16:creationId xmlns:a16="http://schemas.microsoft.com/office/drawing/2014/main" id="{60998410-18FC-DDBB-0843-258CA0AE9045}"/>
              </a:ext>
            </a:extLst>
          </p:cNvPr>
          <p:cNvSpPr/>
          <p:nvPr/>
        </p:nvSpPr>
        <p:spPr>
          <a:xfrm>
            <a:off x="1622739" y="1987264"/>
            <a:ext cx="14430090" cy="7832165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753F7D4F-54E2-C148-5F5E-53B6471782C3}"/>
              </a:ext>
            </a:extLst>
          </p:cNvPr>
          <p:cNvSpPr/>
          <p:nvPr/>
        </p:nvSpPr>
        <p:spPr>
          <a:xfrm>
            <a:off x="4875588" y="2070090"/>
            <a:ext cx="7171888" cy="270638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ページ（静的コンテンツ）公開機能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申請処理連携機能</a:t>
            </a:r>
            <a:endParaRPr kumimoji="1" lang="en-US" altLang="zh-TW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外部連携機能（</a:t>
            </a:r>
            <a:r>
              <a:rPr kumimoji="1" lang="en-US" altLang="zh-TW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API</a:t>
            </a:r>
            <a:r>
              <a:rPr kumimoji="1" lang="zh-TW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公開）</a:t>
            </a:r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zh-TW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22" name="OTag">
            <a:extLst>
              <a:ext uri="{FF2B5EF4-FFF2-40B4-BE49-F238E27FC236}">
                <a16:creationId xmlns:a16="http://schemas.microsoft.com/office/drawing/2014/main" id="{76088CA9-2335-D324-8525-EA92688C72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3134" y="1997504"/>
            <a:ext cx="502920" cy="502920"/>
          </a:xfrm>
          <a:prstGeom prst="rect">
            <a:avLst/>
          </a:prstGeom>
        </p:spPr>
      </p:pic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46F41E2-4E94-A844-12B7-8FED4A6394DD}"/>
              </a:ext>
            </a:extLst>
          </p:cNvPr>
          <p:cNvGrpSpPr/>
          <p:nvPr/>
        </p:nvGrpSpPr>
        <p:grpSpPr>
          <a:xfrm>
            <a:off x="463043" y="3812456"/>
            <a:ext cx="655844" cy="524265"/>
            <a:chOff x="1113252" y="6112956"/>
            <a:chExt cx="655844" cy="524265"/>
          </a:xfrm>
        </p:grpSpPr>
        <p:pic>
          <p:nvPicPr>
            <p:cNvPr id="24" name="グラフィックス 23">
              <a:extLst>
                <a:ext uri="{FF2B5EF4-FFF2-40B4-BE49-F238E27FC236}">
                  <a16:creationId xmlns:a16="http://schemas.microsoft.com/office/drawing/2014/main" id="{E7B80F29-DE48-4429-0076-3B225B628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34" name="グラフィックス 33">
              <a:extLst>
                <a:ext uri="{FF2B5EF4-FFF2-40B4-BE49-F238E27FC236}">
                  <a16:creationId xmlns:a16="http://schemas.microsoft.com/office/drawing/2014/main" id="{DA1745C4-10D4-BA52-7622-44411F245C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43" name="グラフィックス 42">
              <a:extLst>
                <a:ext uri="{FF2B5EF4-FFF2-40B4-BE49-F238E27FC236}">
                  <a16:creationId xmlns:a16="http://schemas.microsoft.com/office/drawing/2014/main" id="{B55513D2-DD28-074D-7E3F-7F2B54B74A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44" name="TextBox 12">
            <a:extLst>
              <a:ext uri="{FF2B5EF4-FFF2-40B4-BE49-F238E27FC236}">
                <a16:creationId xmlns:a16="http://schemas.microsoft.com/office/drawing/2014/main" id="{F126E095-9FF1-8175-05EC-80DB2126C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732" y="4267551"/>
            <a:ext cx="72327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者</a:t>
            </a: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47" name="TextBox 12">
            <a:extLst>
              <a:ext uri="{FF2B5EF4-FFF2-40B4-BE49-F238E27FC236}">
                <a16:creationId xmlns:a16="http://schemas.microsoft.com/office/drawing/2014/main" id="{DD95BAA6-8DBE-A8C5-C181-1D0264955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372" y="2110464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F5F3C407-18B4-4603-DD3F-B10291B66ED2}"/>
              </a:ext>
            </a:extLst>
          </p:cNvPr>
          <p:cNvGrpSpPr/>
          <p:nvPr/>
        </p:nvGrpSpPr>
        <p:grpSpPr>
          <a:xfrm>
            <a:off x="5511223" y="2940211"/>
            <a:ext cx="588623" cy="685464"/>
            <a:chOff x="6713489" y="3543695"/>
            <a:chExt cx="588623" cy="685464"/>
          </a:xfrm>
        </p:grpSpPr>
        <p:pic>
          <p:nvPicPr>
            <p:cNvPr id="49" name="グラフィックス 48">
              <a:extLst>
                <a:ext uri="{FF2B5EF4-FFF2-40B4-BE49-F238E27FC236}">
                  <a16:creationId xmlns:a16="http://schemas.microsoft.com/office/drawing/2014/main" id="{7F080581-6FA8-C720-189F-873E62BD6D3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54" name="TextBox 12">
              <a:extLst>
                <a:ext uri="{FF2B5EF4-FFF2-40B4-BE49-F238E27FC236}">
                  <a16:creationId xmlns:a16="http://schemas.microsoft.com/office/drawing/2014/main" id="{6747C335-ED93-664C-C7AB-885473742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EE5C31DB-FA3E-9B8A-BE84-1F9EEA6E974B}"/>
              </a:ext>
            </a:extLst>
          </p:cNvPr>
          <p:cNvGrpSpPr/>
          <p:nvPr/>
        </p:nvGrpSpPr>
        <p:grpSpPr>
          <a:xfrm>
            <a:off x="10451200" y="3599138"/>
            <a:ext cx="561372" cy="748093"/>
            <a:chOff x="10451200" y="5083166"/>
            <a:chExt cx="561372" cy="748093"/>
          </a:xfrm>
        </p:grpSpPr>
        <p:pic>
          <p:nvPicPr>
            <p:cNvPr id="80" name="グラフィックス 79">
              <a:extLst>
                <a:ext uri="{FF2B5EF4-FFF2-40B4-BE49-F238E27FC236}">
                  <a16:creationId xmlns:a16="http://schemas.microsoft.com/office/drawing/2014/main" id="{139F9EA0-5B3C-235E-5965-994B9DDD1E2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81" name="TextBox 12">
              <a:extLst>
                <a:ext uri="{FF2B5EF4-FFF2-40B4-BE49-F238E27FC236}">
                  <a16:creationId xmlns:a16="http://schemas.microsoft.com/office/drawing/2014/main" id="{99BF8755-5F39-3432-F465-62A82FEB3E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39F08DC6-9620-8077-7EA5-9E58FE0AAAC6}"/>
              </a:ext>
            </a:extLst>
          </p:cNvPr>
          <p:cNvGrpSpPr/>
          <p:nvPr/>
        </p:nvGrpSpPr>
        <p:grpSpPr>
          <a:xfrm>
            <a:off x="5336496" y="3874563"/>
            <a:ext cx="938077" cy="943950"/>
            <a:chOff x="6538762" y="5083166"/>
            <a:chExt cx="938077" cy="943950"/>
          </a:xfrm>
        </p:grpSpPr>
        <p:pic>
          <p:nvPicPr>
            <p:cNvPr id="83" name="グラフィックス 82">
              <a:extLst>
                <a:ext uri="{FF2B5EF4-FFF2-40B4-BE49-F238E27FC236}">
                  <a16:creationId xmlns:a16="http://schemas.microsoft.com/office/drawing/2014/main" id="{D35BBC86-B59D-AE3B-A7FF-74B70CB3F9E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84" name="TextBox 12">
              <a:extLst>
                <a:ext uri="{FF2B5EF4-FFF2-40B4-BE49-F238E27FC236}">
                  <a16:creationId xmlns:a16="http://schemas.microsoft.com/office/drawing/2014/main" id="{B83442D4-C3A4-71B1-FB1A-21389B0B7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85" name="直線矢印コネクタ 84">
            <a:extLst>
              <a:ext uri="{FF2B5EF4-FFF2-40B4-BE49-F238E27FC236}">
                <a16:creationId xmlns:a16="http://schemas.microsoft.com/office/drawing/2014/main" id="{EF0C36D4-97E8-F175-345F-D9CDD07371A6}"/>
              </a:ext>
            </a:extLst>
          </p:cNvPr>
          <p:cNvCxnSpPr>
            <a:cxnSpLocks/>
            <a:endCxn id="83" idx="1"/>
          </p:cNvCxnSpPr>
          <p:nvPr/>
        </p:nvCxnSpPr>
        <p:spPr>
          <a:xfrm>
            <a:off x="1237546" y="4060592"/>
            <a:ext cx="4367963" cy="1399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直線矢印コネクタ 85">
            <a:extLst>
              <a:ext uri="{FF2B5EF4-FFF2-40B4-BE49-F238E27FC236}">
                <a16:creationId xmlns:a16="http://schemas.microsoft.com/office/drawing/2014/main" id="{322BC87A-AB26-BCEC-900C-C0D1A6DDCFE3}"/>
              </a:ext>
            </a:extLst>
          </p:cNvPr>
          <p:cNvCxnSpPr>
            <a:cxnSpLocks/>
            <a:stCxn id="83" idx="3"/>
          </p:cNvCxnSpPr>
          <p:nvPr/>
        </p:nvCxnSpPr>
        <p:spPr>
          <a:xfrm>
            <a:off x="6005559" y="4074588"/>
            <a:ext cx="100179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7" name="直線矢印コネクタ 86">
            <a:extLst>
              <a:ext uri="{FF2B5EF4-FFF2-40B4-BE49-F238E27FC236}">
                <a16:creationId xmlns:a16="http://schemas.microsoft.com/office/drawing/2014/main" id="{A1820958-4274-C3FE-5370-EFAEE2AAC17E}"/>
              </a:ext>
            </a:extLst>
          </p:cNvPr>
          <p:cNvCxnSpPr>
            <a:cxnSpLocks/>
          </p:cNvCxnSpPr>
          <p:nvPr/>
        </p:nvCxnSpPr>
        <p:spPr>
          <a:xfrm>
            <a:off x="9531089" y="4063579"/>
            <a:ext cx="89733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9" name="直線矢印コネクタ 88">
            <a:extLst>
              <a:ext uri="{FF2B5EF4-FFF2-40B4-BE49-F238E27FC236}">
                <a16:creationId xmlns:a16="http://schemas.microsoft.com/office/drawing/2014/main" id="{19EBD85B-EF22-3BC8-D86E-99ABF7884D34}"/>
              </a:ext>
            </a:extLst>
          </p:cNvPr>
          <p:cNvCxnSpPr>
            <a:cxnSpLocks/>
          </p:cNvCxnSpPr>
          <p:nvPr/>
        </p:nvCxnSpPr>
        <p:spPr>
          <a:xfrm>
            <a:off x="5805535" y="3571405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F9206506-8F56-9047-10AC-E2418621AE5D}"/>
              </a:ext>
            </a:extLst>
          </p:cNvPr>
          <p:cNvSpPr/>
          <p:nvPr/>
        </p:nvSpPr>
        <p:spPr>
          <a:xfrm>
            <a:off x="11105793" y="5916913"/>
            <a:ext cx="3868592" cy="117528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システム間認証機能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4" name="グループ化 93">
            <a:extLst>
              <a:ext uri="{FF2B5EF4-FFF2-40B4-BE49-F238E27FC236}">
                <a16:creationId xmlns:a16="http://schemas.microsoft.com/office/drawing/2014/main" id="{A3B9CB50-C344-52EE-2A95-1A9AAC246141}"/>
              </a:ext>
            </a:extLst>
          </p:cNvPr>
          <p:cNvGrpSpPr/>
          <p:nvPr/>
        </p:nvGrpSpPr>
        <p:grpSpPr>
          <a:xfrm>
            <a:off x="12745284" y="6244638"/>
            <a:ext cx="861133" cy="850897"/>
            <a:chOff x="11698681" y="6169657"/>
            <a:chExt cx="861133" cy="850897"/>
          </a:xfrm>
        </p:grpSpPr>
        <p:pic>
          <p:nvPicPr>
            <p:cNvPr id="95" name="グラフィックス 94">
              <a:extLst>
                <a:ext uri="{FF2B5EF4-FFF2-40B4-BE49-F238E27FC236}">
                  <a16:creationId xmlns:a16="http://schemas.microsoft.com/office/drawing/2014/main" id="{84EDBF1E-D335-48F4-E71A-14A23EB42A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96" name="TextBox 12">
              <a:extLst>
                <a:ext uri="{FF2B5EF4-FFF2-40B4-BE49-F238E27FC236}">
                  <a16:creationId xmlns:a16="http://schemas.microsoft.com/office/drawing/2014/main" id="{D360FDC0-D294-1088-CCAC-68B00DC64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97" name="Rectangle 134">
            <a:extLst>
              <a:ext uri="{FF2B5EF4-FFF2-40B4-BE49-F238E27FC236}">
                <a16:creationId xmlns:a16="http://schemas.microsoft.com/office/drawing/2014/main" id="{3FE1A9A4-FC70-E174-9DBA-DBCB5FA2B714}"/>
              </a:ext>
            </a:extLst>
          </p:cNvPr>
          <p:cNvSpPr/>
          <p:nvPr/>
        </p:nvSpPr>
        <p:spPr>
          <a:xfrm>
            <a:off x="16223355" y="6130747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98" name="直線矢印コネクタ 97">
            <a:extLst>
              <a:ext uri="{FF2B5EF4-FFF2-40B4-BE49-F238E27FC236}">
                <a16:creationId xmlns:a16="http://schemas.microsoft.com/office/drawing/2014/main" id="{1758A9B9-F1A5-BF7C-9CEB-5F7258F7289F}"/>
              </a:ext>
            </a:extLst>
          </p:cNvPr>
          <p:cNvCxnSpPr>
            <a:cxnSpLocks/>
            <a:endCxn id="97" idx="1"/>
          </p:cNvCxnSpPr>
          <p:nvPr/>
        </p:nvCxnSpPr>
        <p:spPr>
          <a:xfrm>
            <a:off x="13509971" y="6436211"/>
            <a:ext cx="2713384" cy="10007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" name="グループ化 98">
            <a:extLst>
              <a:ext uri="{FF2B5EF4-FFF2-40B4-BE49-F238E27FC236}">
                <a16:creationId xmlns:a16="http://schemas.microsoft.com/office/drawing/2014/main" id="{2AABA7CC-12BC-3195-C05C-55E61917BFC5}"/>
              </a:ext>
            </a:extLst>
          </p:cNvPr>
          <p:cNvGrpSpPr/>
          <p:nvPr/>
        </p:nvGrpSpPr>
        <p:grpSpPr>
          <a:xfrm>
            <a:off x="10206819" y="3818326"/>
            <a:ext cx="2239962" cy="832258"/>
            <a:chOff x="10206819" y="5302354"/>
            <a:chExt cx="2239962" cy="832258"/>
          </a:xfrm>
        </p:grpSpPr>
        <p:sp>
          <p:nvSpPr>
            <p:cNvPr id="100" name="TextBox 9">
              <a:extLst>
                <a:ext uri="{FF2B5EF4-FFF2-40B4-BE49-F238E27FC236}">
                  <a16:creationId xmlns:a16="http://schemas.microsoft.com/office/drawing/2014/main" id="{207896FD-4794-0C0C-9A23-E2749B7FB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101" name="グラフィックス 100">
              <a:extLst>
                <a:ext uri="{FF2B5EF4-FFF2-40B4-BE49-F238E27FC236}">
                  <a16:creationId xmlns:a16="http://schemas.microsoft.com/office/drawing/2014/main" id="{0A94CCCE-138D-9313-90F5-5797C8D065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103" name="TextBox 12">
            <a:extLst>
              <a:ext uri="{FF2B5EF4-FFF2-40B4-BE49-F238E27FC236}">
                <a16:creationId xmlns:a16="http://schemas.microsoft.com/office/drawing/2014/main" id="{980D0F55-EA44-7062-111D-6139F92E6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6915" y="2092181"/>
            <a:ext cx="3007555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、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ひとつ以上のコンテナ上で実現可能</a:t>
            </a:r>
          </a:p>
        </p:txBody>
      </p:sp>
      <p:sp>
        <p:nvSpPr>
          <p:cNvPr id="107" name="Rectangle 134">
            <a:extLst>
              <a:ext uri="{FF2B5EF4-FFF2-40B4-BE49-F238E27FC236}">
                <a16:creationId xmlns:a16="http://schemas.microsoft.com/office/drawing/2014/main" id="{481B7207-83FA-E5E1-667F-46068FE6A77A}"/>
              </a:ext>
            </a:extLst>
          </p:cNvPr>
          <p:cNvSpPr/>
          <p:nvPr/>
        </p:nvSpPr>
        <p:spPr>
          <a:xfrm>
            <a:off x="180726" y="5874984"/>
            <a:ext cx="1244796" cy="1123384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人事情報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連携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245" name="直線矢印コネクタ 244">
            <a:extLst>
              <a:ext uri="{FF2B5EF4-FFF2-40B4-BE49-F238E27FC236}">
                <a16:creationId xmlns:a16="http://schemas.microsoft.com/office/drawing/2014/main" id="{2F57750F-4C4D-0BA4-1B6A-5DAA4017E008}"/>
              </a:ext>
            </a:extLst>
          </p:cNvPr>
          <p:cNvCxnSpPr>
            <a:cxnSpLocks/>
            <a:stCxn id="107" idx="3"/>
          </p:cNvCxnSpPr>
          <p:nvPr/>
        </p:nvCxnSpPr>
        <p:spPr>
          <a:xfrm flipV="1">
            <a:off x="1425522" y="6410420"/>
            <a:ext cx="1130525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46" name="直線矢印コネクタ 383">
            <a:extLst>
              <a:ext uri="{FF2B5EF4-FFF2-40B4-BE49-F238E27FC236}">
                <a16:creationId xmlns:a16="http://schemas.microsoft.com/office/drawing/2014/main" id="{24517D00-4ED6-A00A-58D3-ACEC18BE7F1A}"/>
              </a:ext>
            </a:extLst>
          </p:cNvPr>
          <p:cNvCxnSpPr>
            <a:cxnSpLocks/>
            <a:stCxn id="10" idx="2"/>
            <a:endCxn id="107" idx="0"/>
          </p:cNvCxnSpPr>
          <p:nvPr/>
        </p:nvCxnSpPr>
        <p:spPr>
          <a:xfrm rot="5400000">
            <a:off x="3904487" y="1511687"/>
            <a:ext cx="1261934" cy="7464660"/>
          </a:xfrm>
          <a:prstGeom prst="bentConnector3">
            <a:avLst>
              <a:gd name="adj1" fmla="val 75495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9" name="正方形/長方形 248">
            <a:extLst>
              <a:ext uri="{FF2B5EF4-FFF2-40B4-BE49-F238E27FC236}">
                <a16:creationId xmlns:a16="http://schemas.microsoft.com/office/drawing/2014/main" id="{B25E28AE-51A5-3CC4-BEB8-A7186336816C}"/>
              </a:ext>
            </a:extLst>
          </p:cNvPr>
          <p:cNvSpPr/>
          <p:nvPr/>
        </p:nvSpPr>
        <p:spPr>
          <a:xfrm>
            <a:off x="9819619" y="4926477"/>
            <a:ext cx="5144872" cy="91101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250" name="TextBox 12">
            <a:extLst>
              <a:ext uri="{FF2B5EF4-FFF2-40B4-BE49-F238E27FC236}">
                <a16:creationId xmlns:a16="http://schemas.microsoft.com/office/drawing/2014/main" id="{2BE905B2-16AE-1995-27D8-C2DE1A19B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41655" y="5444492"/>
            <a:ext cx="1651413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Data Transforms</a:t>
            </a:r>
          </a:p>
          <a:p>
            <a:pPr algn="ctr" eaLnBrk="1" hangingPunct="1"/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grpSp>
        <p:nvGrpSpPr>
          <p:cNvPr id="251" name="Graphic 3">
            <a:extLst>
              <a:ext uri="{FF2B5EF4-FFF2-40B4-BE49-F238E27FC236}">
                <a16:creationId xmlns:a16="http://schemas.microsoft.com/office/drawing/2014/main" id="{6011600A-FAC7-121E-7DC7-76513BC7B476}"/>
              </a:ext>
            </a:extLst>
          </p:cNvPr>
          <p:cNvGrpSpPr/>
          <p:nvPr/>
        </p:nvGrpSpPr>
        <p:grpSpPr>
          <a:xfrm>
            <a:off x="10482342" y="4936990"/>
            <a:ext cx="512121" cy="513347"/>
            <a:chOff x="3667225" y="1582905"/>
            <a:chExt cx="512121" cy="513347"/>
          </a:xfrm>
        </p:grpSpPr>
        <p:grpSp>
          <p:nvGrpSpPr>
            <p:cNvPr id="252" name="Graphic 3">
              <a:extLst>
                <a:ext uri="{FF2B5EF4-FFF2-40B4-BE49-F238E27FC236}">
                  <a16:creationId xmlns:a16="http://schemas.microsoft.com/office/drawing/2014/main" id="{04C3138A-6D78-6F5B-FC93-AC1D9D595F4D}"/>
                </a:ext>
              </a:extLst>
            </p:cNvPr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  <a:solidFill>
              <a:srgbClr val="FFFFFF"/>
            </a:solidFill>
          </p:grpSpPr>
          <p:sp>
            <p:nvSpPr>
              <p:cNvPr id="264" name="Freeform: Shape 89">
                <a:extLst>
                  <a:ext uri="{FF2B5EF4-FFF2-40B4-BE49-F238E27FC236}">
                    <a16:creationId xmlns:a16="http://schemas.microsoft.com/office/drawing/2014/main" id="{D24227FC-C43A-934D-B92B-EA4C1BAA251E}"/>
                  </a:ext>
                </a:extLst>
              </p:cNvPr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>
                  <a:gd name="connsiteX0" fmla="*/ 187898 w 504748"/>
                  <a:gd name="connsiteY0" fmla="*/ 503521 h 504753"/>
                  <a:gd name="connsiteX1" fmla="*/ 180531 w 504748"/>
                  <a:gd name="connsiteY1" fmla="*/ 442119 h 504753"/>
                  <a:gd name="connsiteX2" fmla="*/ 167024 w 504748"/>
                  <a:gd name="connsiteY2" fmla="*/ 435978 h 504753"/>
                  <a:gd name="connsiteX3" fmla="*/ 119129 w 504748"/>
                  <a:gd name="connsiteY3" fmla="*/ 474049 h 504753"/>
                  <a:gd name="connsiteX4" fmla="*/ 28247 w 504748"/>
                  <a:gd name="connsiteY4" fmla="*/ 383167 h 504753"/>
                  <a:gd name="connsiteX5" fmla="*/ 66318 w 504748"/>
                  <a:gd name="connsiteY5" fmla="*/ 335272 h 504753"/>
                  <a:gd name="connsiteX6" fmla="*/ 61403 w 504748"/>
                  <a:gd name="connsiteY6" fmla="*/ 321764 h 504753"/>
                  <a:gd name="connsiteX7" fmla="*/ 0 w 504748"/>
                  <a:gd name="connsiteY7" fmla="*/ 314395 h 504753"/>
                  <a:gd name="connsiteX8" fmla="*/ 0 w 504748"/>
                  <a:gd name="connsiteY8" fmla="*/ 187900 h 504753"/>
                  <a:gd name="connsiteX9" fmla="*/ 61403 w 504748"/>
                  <a:gd name="connsiteY9" fmla="*/ 180531 h 504753"/>
                  <a:gd name="connsiteX10" fmla="*/ 66318 w 504748"/>
                  <a:gd name="connsiteY10" fmla="*/ 167022 h 504753"/>
                  <a:gd name="connsiteX11" fmla="*/ 28247 w 504748"/>
                  <a:gd name="connsiteY11" fmla="*/ 119126 h 504753"/>
                  <a:gd name="connsiteX12" fmla="*/ 119129 w 504748"/>
                  <a:gd name="connsiteY12" fmla="*/ 28246 h 504753"/>
                  <a:gd name="connsiteX13" fmla="*/ 167024 w 504748"/>
                  <a:gd name="connsiteY13" fmla="*/ 66317 h 504753"/>
                  <a:gd name="connsiteX14" fmla="*/ 180531 w 504748"/>
                  <a:gd name="connsiteY14" fmla="*/ 61405 h 504753"/>
                  <a:gd name="connsiteX15" fmla="*/ 187898 w 504748"/>
                  <a:gd name="connsiteY15" fmla="*/ 0 h 504753"/>
                  <a:gd name="connsiteX16" fmla="*/ 316851 w 504748"/>
                  <a:gd name="connsiteY16" fmla="*/ 0 h 504753"/>
                  <a:gd name="connsiteX17" fmla="*/ 322992 w 504748"/>
                  <a:gd name="connsiteY17" fmla="*/ 61405 h 504753"/>
                  <a:gd name="connsiteX18" fmla="*/ 336499 w 504748"/>
                  <a:gd name="connsiteY18" fmla="*/ 66317 h 504753"/>
                  <a:gd name="connsiteX19" fmla="*/ 384394 w 504748"/>
                  <a:gd name="connsiteY19" fmla="*/ 28246 h 504753"/>
                  <a:gd name="connsiteX20" fmla="*/ 475276 w 504748"/>
                  <a:gd name="connsiteY20" fmla="*/ 119126 h 504753"/>
                  <a:gd name="connsiteX21" fmla="*/ 437205 w 504748"/>
                  <a:gd name="connsiteY21" fmla="*/ 167022 h 504753"/>
                  <a:gd name="connsiteX22" fmla="*/ 443346 w 504748"/>
                  <a:gd name="connsiteY22" fmla="*/ 180531 h 504753"/>
                  <a:gd name="connsiteX23" fmla="*/ 504749 w 504748"/>
                  <a:gd name="connsiteY23" fmla="*/ 187900 h 504753"/>
                  <a:gd name="connsiteX24" fmla="*/ 504749 w 504748"/>
                  <a:gd name="connsiteY24" fmla="*/ 316849 h 504753"/>
                  <a:gd name="connsiteX25" fmla="*/ 443346 w 504748"/>
                  <a:gd name="connsiteY25" fmla="*/ 322990 h 504753"/>
                  <a:gd name="connsiteX26" fmla="*/ 437205 w 504748"/>
                  <a:gd name="connsiteY26" fmla="*/ 336497 h 504753"/>
                  <a:gd name="connsiteX27" fmla="*/ 475276 w 504748"/>
                  <a:gd name="connsiteY27" fmla="*/ 384399 h 504753"/>
                  <a:gd name="connsiteX28" fmla="*/ 384394 w 504748"/>
                  <a:gd name="connsiteY28" fmla="*/ 475274 h 504753"/>
                  <a:gd name="connsiteX29" fmla="*/ 336499 w 504748"/>
                  <a:gd name="connsiteY29" fmla="*/ 437203 h 504753"/>
                  <a:gd name="connsiteX30" fmla="*/ 322992 w 504748"/>
                  <a:gd name="connsiteY30" fmla="*/ 443344 h 504753"/>
                  <a:gd name="connsiteX31" fmla="*/ 316851 w 504748"/>
                  <a:gd name="connsiteY31" fmla="*/ 504753 h 504753"/>
                  <a:gd name="connsiteX32" fmla="*/ 187898 w 504748"/>
                  <a:gd name="connsiteY32" fmla="*/ 504753 h 504753"/>
                  <a:gd name="connsiteX33" fmla="*/ 187898 w 504748"/>
                  <a:gd name="connsiteY33" fmla="*/ 503521 h 50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4748" h="504753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5" name="Freeform: Shape 92">
                <a:extLst>
                  <a:ext uri="{FF2B5EF4-FFF2-40B4-BE49-F238E27FC236}">
                    <a16:creationId xmlns:a16="http://schemas.microsoft.com/office/drawing/2014/main" id="{111C33A3-2834-382F-8213-3C695CCD29EC}"/>
                  </a:ext>
                </a:extLst>
              </p:cNvPr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>
                  <a:gd name="connsiteX0" fmla="*/ 316851 w 512121"/>
                  <a:gd name="connsiteY0" fmla="*/ 12281 h 513347"/>
                  <a:gd name="connsiteX1" fmla="*/ 322992 w 512121"/>
                  <a:gd name="connsiteY1" fmla="*/ 71230 h 513347"/>
                  <a:gd name="connsiteX2" fmla="*/ 343872 w 512121"/>
                  <a:gd name="connsiteY2" fmla="*/ 79827 h 513347"/>
                  <a:gd name="connsiteX3" fmla="*/ 390536 w 512121"/>
                  <a:gd name="connsiteY3" fmla="*/ 42984 h 513347"/>
                  <a:gd name="connsiteX4" fmla="*/ 474050 w 512121"/>
                  <a:gd name="connsiteY4" fmla="*/ 126495 h 513347"/>
                  <a:gd name="connsiteX5" fmla="*/ 437205 w 512121"/>
                  <a:gd name="connsiteY5" fmla="*/ 173162 h 513347"/>
                  <a:gd name="connsiteX6" fmla="*/ 445804 w 512121"/>
                  <a:gd name="connsiteY6" fmla="*/ 192812 h 513347"/>
                  <a:gd name="connsiteX7" fmla="*/ 504749 w 512121"/>
                  <a:gd name="connsiteY7" fmla="*/ 198953 h 513347"/>
                  <a:gd name="connsiteX8" fmla="*/ 504749 w 512121"/>
                  <a:gd name="connsiteY8" fmla="*/ 316851 h 513347"/>
                  <a:gd name="connsiteX9" fmla="*/ 445804 w 512121"/>
                  <a:gd name="connsiteY9" fmla="*/ 322992 h 513347"/>
                  <a:gd name="connsiteX10" fmla="*/ 437205 w 512121"/>
                  <a:gd name="connsiteY10" fmla="*/ 342640 h 513347"/>
                  <a:gd name="connsiteX11" fmla="*/ 474050 w 512121"/>
                  <a:gd name="connsiteY11" fmla="*/ 389310 h 513347"/>
                  <a:gd name="connsiteX12" fmla="*/ 390536 w 512121"/>
                  <a:gd name="connsiteY12" fmla="*/ 472819 h 513347"/>
                  <a:gd name="connsiteX13" fmla="*/ 343872 w 512121"/>
                  <a:gd name="connsiteY13" fmla="*/ 435980 h 513347"/>
                  <a:gd name="connsiteX14" fmla="*/ 324217 w 512121"/>
                  <a:gd name="connsiteY14" fmla="*/ 444572 h 513347"/>
                  <a:gd name="connsiteX15" fmla="*/ 316851 w 512121"/>
                  <a:gd name="connsiteY15" fmla="*/ 503523 h 513347"/>
                  <a:gd name="connsiteX16" fmla="*/ 198954 w 512121"/>
                  <a:gd name="connsiteY16" fmla="*/ 503523 h 513347"/>
                  <a:gd name="connsiteX17" fmla="*/ 192813 w 512121"/>
                  <a:gd name="connsiteY17" fmla="*/ 444572 h 513347"/>
                  <a:gd name="connsiteX18" fmla="*/ 173165 w 512121"/>
                  <a:gd name="connsiteY18" fmla="*/ 435980 h 513347"/>
                  <a:gd name="connsiteX19" fmla="*/ 126495 w 512121"/>
                  <a:gd name="connsiteY19" fmla="*/ 472819 h 513347"/>
                  <a:gd name="connsiteX20" fmla="*/ 42986 w 512121"/>
                  <a:gd name="connsiteY20" fmla="*/ 389310 h 513347"/>
                  <a:gd name="connsiteX21" fmla="*/ 79826 w 512121"/>
                  <a:gd name="connsiteY21" fmla="*/ 342640 h 513347"/>
                  <a:gd name="connsiteX22" fmla="*/ 71227 w 512121"/>
                  <a:gd name="connsiteY22" fmla="*/ 322992 h 513347"/>
                  <a:gd name="connsiteX23" fmla="*/ 12282 w 512121"/>
                  <a:gd name="connsiteY23" fmla="*/ 316851 h 513347"/>
                  <a:gd name="connsiteX24" fmla="*/ 12282 w 512121"/>
                  <a:gd name="connsiteY24" fmla="*/ 198953 h 513347"/>
                  <a:gd name="connsiteX25" fmla="*/ 71227 w 512121"/>
                  <a:gd name="connsiteY25" fmla="*/ 192812 h 513347"/>
                  <a:gd name="connsiteX26" fmla="*/ 79826 w 512121"/>
                  <a:gd name="connsiteY26" fmla="*/ 171935 h 513347"/>
                  <a:gd name="connsiteX27" fmla="*/ 42986 w 512121"/>
                  <a:gd name="connsiteY27" fmla="*/ 125266 h 513347"/>
                  <a:gd name="connsiteX28" fmla="*/ 126495 w 512121"/>
                  <a:gd name="connsiteY28" fmla="*/ 41756 h 513347"/>
                  <a:gd name="connsiteX29" fmla="*/ 173165 w 512121"/>
                  <a:gd name="connsiteY29" fmla="*/ 78599 h 513347"/>
                  <a:gd name="connsiteX30" fmla="*/ 192813 w 512121"/>
                  <a:gd name="connsiteY30" fmla="*/ 70002 h 513347"/>
                  <a:gd name="connsiteX31" fmla="*/ 198954 w 512121"/>
                  <a:gd name="connsiteY31" fmla="*/ 12281 h 513347"/>
                  <a:gd name="connsiteX32" fmla="*/ 316851 w 512121"/>
                  <a:gd name="connsiteY32" fmla="*/ 12281 h 513347"/>
                  <a:gd name="connsiteX33" fmla="*/ 327900 w 512121"/>
                  <a:gd name="connsiteY33" fmla="*/ 0 h 513347"/>
                  <a:gd name="connsiteX34" fmla="*/ 316851 w 512121"/>
                  <a:gd name="connsiteY34" fmla="*/ 0 h 513347"/>
                  <a:gd name="connsiteX35" fmla="*/ 198954 w 512121"/>
                  <a:gd name="connsiteY35" fmla="*/ 0 h 513347"/>
                  <a:gd name="connsiteX36" fmla="*/ 187898 w 512121"/>
                  <a:gd name="connsiteY36" fmla="*/ 0 h 513347"/>
                  <a:gd name="connsiteX37" fmla="*/ 186672 w 512121"/>
                  <a:gd name="connsiteY37" fmla="*/ 11053 h 513347"/>
                  <a:gd name="connsiteX38" fmla="*/ 180531 w 512121"/>
                  <a:gd name="connsiteY38" fmla="*/ 62634 h 513347"/>
                  <a:gd name="connsiteX39" fmla="*/ 173165 w 512121"/>
                  <a:gd name="connsiteY39" fmla="*/ 65089 h 513347"/>
                  <a:gd name="connsiteX40" fmla="*/ 132636 w 512121"/>
                  <a:gd name="connsiteY40" fmla="*/ 31931 h 513347"/>
                  <a:gd name="connsiteX41" fmla="*/ 124038 w 512121"/>
                  <a:gd name="connsiteY41" fmla="*/ 24562 h 513347"/>
                  <a:gd name="connsiteX42" fmla="*/ 116671 w 512121"/>
                  <a:gd name="connsiteY42" fmla="*/ 34387 h 513347"/>
                  <a:gd name="connsiteX43" fmla="*/ 34388 w 512121"/>
                  <a:gd name="connsiteY43" fmla="*/ 116670 h 513347"/>
                  <a:gd name="connsiteX44" fmla="*/ 27021 w 512121"/>
                  <a:gd name="connsiteY44" fmla="*/ 124038 h 513347"/>
                  <a:gd name="connsiteX45" fmla="*/ 34388 w 512121"/>
                  <a:gd name="connsiteY45" fmla="*/ 132635 h 513347"/>
                  <a:gd name="connsiteX46" fmla="*/ 67544 w 512121"/>
                  <a:gd name="connsiteY46" fmla="*/ 173162 h 513347"/>
                  <a:gd name="connsiteX47" fmla="*/ 65092 w 512121"/>
                  <a:gd name="connsiteY47" fmla="*/ 180531 h 513347"/>
                  <a:gd name="connsiteX48" fmla="*/ 13507 w 512121"/>
                  <a:gd name="connsiteY48" fmla="*/ 186672 h 513347"/>
                  <a:gd name="connsiteX49" fmla="*/ 0 w 512121"/>
                  <a:gd name="connsiteY49" fmla="*/ 187900 h 513347"/>
                  <a:gd name="connsiteX50" fmla="*/ 0 w 512121"/>
                  <a:gd name="connsiteY50" fmla="*/ 198953 h 513347"/>
                  <a:gd name="connsiteX51" fmla="*/ 0 w 512121"/>
                  <a:gd name="connsiteY51" fmla="*/ 316851 h 513347"/>
                  <a:gd name="connsiteX52" fmla="*/ 0 w 512121"/>
                  <a:gd name="connsiteY52" fmla="*/ 327901 h 513347"/>
                  <a:gd name="connsiteX53" fmla="*/ 11050 w 512121"/>
                  <a:gd name="connsiteY53" fmla="*/ 329133 h 513347"/>
                  <a:gd name="connsiteX54" fmla="*/ 62635 w 512121"/>
                  <a:gd name="connsiteY54" fmla="*/ 335274 h 513347"/>
                  <a:gd name="connsiteX55" fmla="*/ 65092 w 512121"/>
                  <a:gd name="connsiteY55" fmla="*/ 341415 h 513347"/>
                  <a:gd name="connsiteX56" fmla="*/ 31930 w 512121"/>
                  <a:gd name="connsiteY56" fmla="*/ 381943 h 513347"/>
                  <a:gd name="connsiteX57" fmla="*/ 24564 w 512121"/>
                  <a:gd name="connsiteY57" fmla="*/ 390535 h 513347"/>
                  <a:gd name="connsiteX58" fmla="*/ 31930 w 512121"/>
                  <a:gd name="connsiteY58" fmla="*/ 397908 h 513347"/>
                  <a:gd name="connsiteX59" fmla="*/ 115439 w 512121"/>
                  <a:gd name="connsiteY59" fmla="*/ 481417 h 513347"/>
                  <a:gd name="connsiteX60" fmla="*/ 122812 w 512121"/>
                  <a:gd name="connsiteY60" fmla="*/ 488784 h 513347"/>
                  <a:gd name="connsiteX61" fmla="*/ 131404 w 512121"/>
                  <a:gd name="connsiteY61" fmla="*/ 481417 h 513347"/>
                  <a:gd name="connsiteX62" fmla="*/ 171933 w 512121"/>
                  <a:gd name="connsiteY62" fmla="*/ 448255 h 513347"/>
                  <a:gd name="connsiteX63" fmla="*/ 179306 w 512121"/>
                  <a:gd name="connsiteY63" fmla="*/ 450713 h 513347"/>
                  <a:gd name="connsiteX64" fmla="*/ 185447 w 512121"/>
                  <a:gd name="connsiteY64" fmla="*/ 502298 h 513347"/>
                  <a:gd name="connsiteX65" fmla="*/ 186672 w 512121"/>
                  <a:gd name="connsiteY65" fmla="*/ 513347 h 513347"/>
                  <a:gd name="connsiteX66" fmla="*/ 197722 w 512121"/>
                  <a:gd name="connsiteY66" fmla="*/ 513347 h 513347"/>
                  <a:gd name="connsiteX67" fmla="*/ 315625 w 512121"/>
                  <a:gd name="connsiteY67" fmla="*/ 513347 h 513347"/>
                  <a:gd name="connsiteX68" fmla="*/ 326675 w 512121"/>
                  <a:gd name="connsiteY68" fmla="*/ 513347 h 513347"/>
                  <a:gd name="connsiteX69" fmla="*/ 327900 w 512121"/>
                  <a:gd name="connsiteY69" fmla="*/ 502298 h 513347"/>
                  <a:gd name="connsiteX70" fmla="*/ 334042 w 512121"/>
                  <a:gd name="connsiteY70" fmla="*/ 450713 h 513347"/>
                  <a:gd name="connsiteX71" fmla="*/ 340182 w 512121"/>
                  <a:gd name="connsiteY71" fmla="*/ 448255 h 513347"/>
                  <a:gd name="connsiteX72" fmla="*/ 380711 w 512121"/>
                  <a:gd name="connsiteY72" fmla="*/ 481417 h 513347"/>
                  <a:gd name="connsiteX73" fmla="*/ 389310 w 512121"/>
                  <a:gd name="connsiteY73" fmla="*/ 488784 h 513347"/>
                  <a:gd name="connsiteX74" fmla="*/ 396676 w 512121"/>
                  <a:gd name="connsiteY74" fmla="*/ 481417 h 513347"/>
                  <a:gd name="connsiteX75" fmla="*/ 480192 w 512121"/>
                  <a:gd name="connsiteY75" fmla="*/ 397908 h 513347"/>
                  <a:gd name="connsiteX76" fmla="*/ 487558 w 512121"/>
                  <a:gd name="connsiteY76" fmla="*/ 390535 h 513347"/>
                  <a:gd name="connsiteX77" fmla="*/ 480192 w 512121"/>
                  <a:gd name="connsiteY77" fmla="*/ 381943 h 513347"/>
                  <a:gd name="connsiteX78" fmla="*/ 447029 w 512121"/>
                  <a:gd name="connsiteY78" fmla="*/ 341415 h 513347"/>
                  <a:gd name="connsiteX79" fmla="*/ 449487 w 512121"/>
                  <a:gd name="connsiteY79" fmla="*/ 335274 h 513347"/>
                  <a:gd name="connsiteX80" fmla="*/ 501066 w 512121"/>
                  <a:gd name="connsiteY80" fmla="*/ 329133 h 513347"/>
                  <a:gd name="connsiteX81" fmla="*/ 512122 w 512121"/>
                  <a:gd name="connsiteY81" fmla="*/ 327901 h 513347"/>
                  <a:gd name="connsiteX82" fmla="*/ 512122 w 512121"/>
                  <a:gd name="connsiteY82" fmla="*/ 316851 h 513347"/>
                  <a:gd name="connsiteX83" fmla="*/ 512122 w 512121"/>
                  <a:gd name="connsiteY83" fmla="*/ 198953 h 513347"/>
                  <a:gd name="connsiteX84" fmla="*/ 512122 w 512121"/>
                  <a:gd name="connsiteY84" fmla="*/ 187900 h 513347"/>
                  <a:gd name="connsiteX85" fmla="*/ 501066 w 512121"/>
                  <a:gd name="connsiteY85" fmla="*/ 186672 h 513347"/>
                  <a:gd name="connsiteX86" fmla="*/ 449487 w 512121"/>
                  <a:gd name="connsiteY86" fmla="*/ 180531 h 513347"/>
                  <a:gd name="connsiteX87" fmla="*/ 447029 w 512121"/>
                  <a:gd name="connsiteY87" fmla="*/ 173162 h 513347"/>
                  <a:gd name="connsiteX88" fmla="*/ 480192 w 512121"/>
                  <a:gd name="connsiteY88" fmla="*/ 132635 h 513347"/>
                  <a:gd name="connsiteX89" fmla="*/ 487558 w 512121"/>
                  <a:gd name="connsiteY89" fmla="*/ 124038 h 513347"/>
                  <a:gd name="connsiteX90" fmla="*/ 480192 w 512121"/>
                  <a:gd name="connsiteY90" fmla="*/ 116670 h 513347"/>
                  <a:gd name="connsiteX91" fmla="*/ 396676 w 512121"/>
                  <a:gd name="connsiteY91" fmla="*/ 33159 h 513347"/>
                  <a:gd name="connsiteX92" fmla="*/ 389310 w 512121"/>
                  <a:gd name="connsiteY92" fmla="*/ 25790 h 513347"/>
                  <a:gd name="connsiteX93" fmla="*/ 380711 w 512121"/>
                  <a:gd name="connsiteY93" fmla="*/ 33159 h 513347"/>
                  <a:gd name="connsiteX94" fmla="*/ 340182 w 512121"/>
                  <a:gd name="connsiteY94" fmla="*/ 66317 h 513347"/>
                  <a:gd name="connsiteX95" fmla="*/ 334042 w 512121"/>
                  <a:gd name="connsiteY95" fmla="*/ 63862 h 513347"/>
                  <a:gd name="connsiteX96" fmla="*/ 327900 w 512121"/>
                  <a:gd name="connsiteY96" fmla="*/ 12281 h 513347"/>
                  <a:gd name="connsiteX97" fmla="*/ 327900 w 512121"/>
                  <a:gd name="connsiteY97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12121" h="513347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253" name="Graphic 3">
              <a:extLst>
                <a:ext uri="{FF2B5EF4-FFF2-40B4-BE49-F238E27FC236}">
                  <a16:creationId xmlns:a16="http://schemas.microsoft.com/office/drawing/2014/main" id="{7BF107B9-4D6F-9D36-BA45-264E2F9717EC}"/>
                </a:ext>
              </a:extLst>
            </p:cNvPr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  <a:solidFill>
              <a:srgbClr val="2D5967"/>
            </a:solidFill>
          </p:grpSpPr>
          <p:sp>
            <p:nvSpPr>
              <p:cNvPr id="254" name="Freeform: Shape 94">
                <a:extLst>
                  <a:ext uri="{FF2B5EF4-FFF2-40B4-BE49-F238E27FC236}">
                    <a16:creationId xmlns:a16="http://schemas.microsoft.com/office/drawing/2014/main" id="{36706F96-8039-5331-8958-A32FC2C94ED4}"/>
                  </a:ext>
                </a:extLst>
              </p:cNvPr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>
                  <a:gd name="connsiteX0" fmla="*/ 491241 w 491241"/>
                  <a:gd name="connsiteY0" fmla="*/ 304570 h 492469"/>
                  <a:gd name="connsiteX1" fmla="*/ 491241 w 491241"/>
                  <a:gd name="connsiteY1" fmla="*/ 186672 h 492469"/>
                  <a:gd name="connsiteX2" fmla="*/ 432290 w 491241"/>
                  <a:gd name="connsiteY2" fmla="*/ 180531 h 492469"/>
                  <a:gd name="connsiteX3" fmla="*/ 423691 w 491241"/>
                  <a:gd name="connsiteY3" fmla="*/ 160881 h 492469"/>
                  <a:gd name="connsiteX4" fmla="*/ 460537 w 491241"/>
                  <a:gd name="connsiteY4" fmla="*/ 114213 h 492469"/>
                  <a:gd name="connsiteX5" fmla="*/ 377028 w 491241"/>
                  <a:gd name="connsiteY5" fmla="*/ 30702 h 492469"/>
                  <a:gd name="connsiteX6" fmla="*/ 330359 w 491241"/>
                  <a:gd name="connsiteY6" fmla="*/ 67546 h 492469"/>
                  <a:gd name="connsiteX7" fmla="*/ 310710 w 491241"/>
                  <a:gd name="connsiteY7" fmla="*/ 58949 h 492469"/>
                  <a:gd name="connsiteX8" fmla="*/ 304569 w 491241"/>
                  <a:gd name="connsiteY8" fmla="*/ 0 h 492469"/>
                  <a:gd name="connsiteX9" fmla="*/ 186666 w 491241"/>
                  <a:gd name="connsiteY9" fmla="*/ 0 h 492469"/>
                  <a:gd name="connsiteX10" fmla="*/ 180532 w 491241"/>
                  <a:gd name="connsiteY10" fmla="*/ 58949 h 492469"/>
                  <a:gd name="connsiteX11" fmla="*/ 159651 w 491241"/>
                  <a:gd name="connsiteY11" fmla="*/ 67546 h 492469"/>
                  <a:gd name="connsiteX12" fmla="*/ 112981 w 491241"/>
                  <a:gd name="connsiteY12" fmla="*/ 30702 h 492469"/>
                  <a:gd name="connsiteX13" fmla="*/ 29473 w 491241"/>
                  <a:gd name="connsiteY13" fmla="*/ 114213 h 492469"/>
                  <a:gd name="connsiteX14" fmla="*/ 66312 w 491241"/>
                  <a:gd name="connsiteY14" fmla="*/ 160881 h 492469"/>
                  <a:gd name="connsiteX15" fmla="*/ 57719 w 491241"/>
                  <a:gd name="connsiteY15" fmla="*/ 180531 h 492469"/>
                  <a:gd name="connsiteX16" fmla="*/ 0 w 491241"/>
                  <a:gd name="connsiteY16" fmla="*/ 186672 h 492469"/>
                  <a:gd name="connsiteX17" fmla="*/ 0 w 491241"/>
                  <a:gd name="connsiteY17" fmla="*/ 304570 h 492469"/>
                  <a:gd name="connsiteX18" fmla="*/ 58945 w 491241"/>
                  <a:gd name="connsiteY18" fmla="*/ 310713 h 492469"/>
                  <a:gd name="connsiteX19" fmla="*/ 67544 w 491241"/>
                  <a:gd name="connsiteY19" fmla="*/ 331586 h 492469"/>
                  <a:gd name="connsiteX20" fmla="*/ 30698 w 491241"/>
                  <a:gd name="connsiteY20" fmla="*/ 378256 h 492469"/>
                  <a:gd name="connsiteX21" fmla="*/ 114213 w 491241"/>
                  <a:gd name="connsiteY21" fmla="*/ 461765 h 492469"/>
                  <a:gd name="connsiteX22" fmla="*/ 160877 w 491241"/>
                  <a:gd name="connsiteY22" fmla="*/ 424926 h 492469"/>
                  <a:gd name="connsiteX23" fmla="*/ 180532 w 491241"/>
                  <a:gd name="connsiteY23" fmla="*/ 433518 h 492469"/>
                  <a:gd name="connsiteX24" fmla="*/ 186666 w 491241"/>
                  <a:gd name="connsiteY24" fmla="*/ 492470 h 492469"/>
                  <a:gd name="connsiteX25" fmla="*/ 304569 w 491241"/>
                  <a:gd name="connsiteY25" fmla="*/ 492470 h 492469"/>
                  <a:gd name="connsiteX26" fmla="*/ 310710 w 491241"/>
                  <a:gd name="connsiteY26" fmla="*/ 433518 h 492469"/>
                  <a:gd name="connsiteX27" fmla="*/ 330359 w 491241"/>
                  <a:gd name="connsiteY27" fmla="*/ 424926 h 492469"/>
                  <a:gd name="connsiteX28" fmla="*/ 377028 w 491241"/>
                  <a:gd name="connsiteY28" fmla="*/ 461765 h 492469"/>
                  <a:gd name="connsiteX29" fmla="*/ 460537 w 491241"/>
                  <a:gd name="connsiteY29" fmla="*/ 378256 h 492469"/>
                  <a:gd name="connsiteX30" fmla="*/ 423691 w 491241"/>
                  <a:gd name="connsiteY30" fmla="*/ 331586 h 492469"/>
                  <a:gd name="connsiteX31" fmla="*/ 432290 w 491241"/>
                  <a:gd name="connsiteY31" fmla="*/ 311938 h 492469"/>
                  <a:gd name="connsiteX32" fmla="*/ 491241 w 491241"/>
                  <a:gd name="connsiteY32" fmla="*/ 304570 h 492469"/>
                  <a:gd name="connsiteX33" fmla="*/ 435973 w 491241"/>
                  <a:gd name="connsiteY33" fmla="*/ 375799 h 492469"/>
                  <a:gd name="connsiteX34" fmla="*/ 375796 w 491241"/>
                  <a:gd name="connsiteY34" fmla="*/ 435976 h 492469"/>
                  <a:gd name="connsiteX35" fmla="*/ 332816 w 491241"/>
                  <a:gd name="connsiteY35" fmla="*/ 401588 h 492469"/>
                  <a:gd name="connsiteX36" fmla="*/ 327901 w 491241"/>
                  <a:gd name="connsiteY36" fmla="*/ 405271 h 492469"/>
                  <a:gd name="connsiteX37" fmla="*/ 299654 w 491241"/>
                  <a:gd name="connsiteY37" fmla="*/ 417553 h 492469"/>
                  <a:gd name="connsiteX38" fmla="*/ 294745 w 491241"/>
                  <a:gd name="connsiteY38" fmla="*/ 418785 h 492469"/>
                  <a:gd name="connsiteX39" fmla="*/ 288604 w 491241"/>
                  <a:gd name="connsiteY39" fmla="*/ 474047 h 492469"/>
                  <a:gd name="connsiteX40" fmla="*/ 203863 w 491241"/>
                  <a:gd name="connsiteY40" fmla="*/ 474047 h 492469"/>
                  <a:gd name="connsiteX41" fmla="*/ 196497 w 491241"/>
                  <a:gd name="connsiteY41" fmla="*/ 418785 h 492469"/>
                  <a:gd name="connsiteX42" fmla="*/ 190356 w 491241"/>
                  <a:gd name="connsiteY42" fmla="*/ 416327 h 492469"/>
                  <a:gd name="connsiteX43" fmla="*/ 162109 w 491241"/>
                  <a:gd name="connsiteY43" fmla="*/ 404045 h 492469"/>
                  <a:gd name="connsiteX44" fmla="*/ 157193 w 491241"/>
                  <a:gd name="connsiteY44" fmla="*/ 401588 h 492469"/>
                  <a:gd name="connsiteX45" fmla="*/ 114213 w 491241"/>
                  <a:gd name="connsiteY45" fmla="*/ 435976 h 492469"/>
                  <a:gd name="connsiteX46" fmla="*/ 54036 w 491241"/>
                  <a:gd name="connsiteY46" fmla="*/ 375799 h 492469"/>
                  <a:gd name="connsiteX47" fmla="*/ 88418 w 491241"/>
                  <a:gd name="connsiteY47" fmla="*/ 332819 h 492469"/>
                  <a:gd name="connsiteX48" fmla="*/ 85967 w 491241"/>
                  <a:gd name="connsiteY48" fmla="*/ 327903 h 492469"/>
                  <a:gd name="connsiteX49" fmla="*/ 74910 w 491241"/>
                  <a:gd name="connsiteY49" fmla="*/ 299657 h 492469"/>
                  <a:gd name="connsiteX50" fmla="*/ 72453 w 491241"/>
                  <a:gd name="connsiteY50" fmla="*/ 294745 h 492469"/>
                  <a:gd name="connsiteX51" fmla="*/ 17191 w 491241"/>
                  <a:gd name="connsiteY51" fmla="*/ 288604 h 492469"/>
                  <a:gd name="connsiteX52" fmla="*/ 17191 w 491241"/>
                  <a:gd name="connsiteY52" fmla="*/ 203865 h 492469"/>
                  <a:gd name="connsiteX53" fmla="*/ 72453 w 491241"/>
                  <a:gd name="connsiteY53" fmla="*/ 196497 h 492469"/>
                  <a:gd name="connsiteX54" fmla="*/ 74910 w 491241"/>
                  <a:gd name="connsiteY54" fmla="*/ 190356 h 492469"/>
                  <a:gd name="connsiteX55" fmla="*/ 85967 w 491241"/>
                  <a:gd name="connsiteY55" fmla="*/ 163338 h 492469"/>
                  <a:gd name="connsiteX56" fmla="*/ 88418 w 491241"/>
                  <a:gd name="connsiteY56" fmla="*/ 158425 h 492469"/>
                  <a:gd name="connsiteX57" fmla="*/ 54036 w 491241"/>
                  <a:gd name="connsiteY57" fmla="*/ 115442 h 492469"/>
                  <a:gd name="connsiteX58" fmla="*/ 114213 w 491241"/>
                  <a:gd name="connsiteY58" fmla="*/ 55264 h 492469"/>
                  <a:gd name="connsiteX59" fmla="*/ 157193 w 491241"/>
                  <a:gd name="connsiteY59" fmla="*/ 89651 h 492469"/>
                  <a:gd name="connsiteX60" fmla="*/ 163335 w 491241"/>
                  <a:gd name="connsiteY60" fmla="*/ 85967 h 492469"/>
                  <a:gd name="connsiteX61" fmla="*/ 191581 w 491241"/>
                  <a:gd name="connsiteY61" fmla="*/ 74914 h 492469"/>
                  <a:gd name="connsiteX62" fmla="*/ 196497 w 491241"/>
                  <a:gd name="connsiteY62" fmla="*/ 72458 h 492469"/>
                  <a:gd name="connsiteX63" fmla="*/ 202631 w 491241"/>
                  <a:gd name="connsiteY63" fmla="*/ 17193 h 492469"/>
                  <a:gd name="connsiteX64" fmla="*/ 287372 w 491241"/>
                  <a:gd name="connsiteY64" fmla="*/ 17193 h 492469"/>
                  <a:gd name="connsiteX65" fmla="*/ 294745 w 491241"/>
                  <a:gd name="connsiteY65" fmla="*/ 72458 h 492469"/>
                  <a:gd name="connsiteX66" fmla="*/ 300886 w 491241"/>
                  <a:gd name="connsiteY66" fmla="*/ 74914 h 492469"/>
                  <a:gd name="connsiteX67" fmla="*/ 327901 w 491241"/>
                  <a:gd name="connsiteY67" fmla="*/ 85967 h 492469"/>
                  <a:gd name="connsiteX68" fmla="*/ 332816 w 491241"/>
                  <a:gd name="connsiteY68" fmla="*/ 88423 h 492469"/>
                  <a:gd name="connsiteX69" fmla="*/ 375796 w 491241"/>
                  <a:gd name="connsiteY69" fmla="*/ 54036 h 492469"/>
                  <a:gd name="connsiteX70" fmla="*/ 435973 w 491241"/>
                  <a:gd name="connsiteY70" fmla="*/ 114213 h 492469"/>
                  <a:gd name="connsiteX71" fmla="*/ 401585 w 491241"/>
                  <a:gd name="connsiteY71" fmla="*/ 157197 h 492469"/>
                  <a:gd name="connsiteX72" fmla="*/ 404043 w 491241"/>
                  <a:gd name="connsiteY72" fmla="*/ 162109 h 492469"/>
                  <a:gd name="connsiteX73" fmla="*/ 416325 w 491241"/>
                  <a:gd name="connsiteY73" fmla="*/ 190356 h 492469"/>
                  <a:gd name="connsiteX74" fmla="*/ 418782 w 491241"/>
                  <a:gd name="connsiteY74" fmla="*/ 196497 h 492469"/>
                  <a:gd name="connsiteX75" fmla="*/ 474044 w 491241"/>
                  <a:gd name="connsiteY75" fmla="*/ 202637 h 492469"/>
                  <a:gd name="connsiteX76" fmla="*/ 474044 w 491241"/>
                  <a:gd name="connsiteY76" fmla="*/ 287376 h 492469"/>
                  <a:gd name="connsiteX77" fmla="*/ 418782 w 491241"/>
                  <a:gd name="connsiteY77" fmla="*/ 294745 h 492469"/>
                  <a:gd name="connsiteX78" fmla="*/ 416325 w 491241"/>
                  <a:gd name="connsiteY78" fmla="*/ 300885 h 492469"/>
                  <a:gd name="connsiteX79" fmla="*/ 404043 w 491241"/>
                  <a:gd name="connsiteY79" fmla="*/ 329129 h 492469"/>
                  <a:gd name="connsiteX80" fmla="*/ 401585 w 491241"/>
                  <a:gd name="connsiteY80" fmla="*/ 334044 h 492469"/>
                  <a:gd name="connsiteX81" fmla="*/ 435973 w 491241"/>
                  <a:gd name="connsiteY81" fmla="*/ 375799 h 49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491241" h="492469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5" name="Freeform: Shape 95">
                <a:extLst>
                  <a:ext uri="{FF2B5EF4-FFF2-40B4-BE49-F238E27FC236}">
                    <a16:creationId xmlns:a16="http://schemas.microsoft.com/office/drawing/2014/main" id="{5D08EBFB-6615-71EF-079F-C7F032394460}"/>
                  </a:ext>
                </a:extLst>
              </p:cNvPr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6" name="Freeform: Shape 96">
                <a:extLst>
                  <a:ext uri="{FF2B5EF4-FFF2-40B4-BE49-F238E27FC236}">
                    <a16:creationId xmlns:a16="http://schemas.microsoft.com/office/drawing/2014/main" id="{20BE5B85-E7A9-1D57-CD28-5EADD18814D8}"/>
                  </a:ext>
                </a:extLst>
              </p:cNvPr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7" name="Freeform: Shape 97">
                <a:extLst>
                  <a:ext uri="{FF2B5EF4-FFF2-40B4-BE49-F238E27FC236}">
                    <a16:creationId xmlns:a16="http://schemas.microsoft.com/office/drawing/2014/main" id="{AB4DFC29-68A2-042A-BE4D-67E7AB1E618E}"/>
                  </a:ext>
                </a:extLst>
              </p:cNvPr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Freeform: Shape 98">
                <a:extLst>
                  <a:ext uri="{FF2B5EF4-FFF2-40B4-BE49-F238E27FC236}">
                    <a16:creationId xmlns:a16="http://schemas.microsoft.com/office/drawing/2014/main" id="{CBF3D26B-BBA9-677E-9FB2-304864B81BA6}"/>
                  </a:ext>
                </a:extLst>
              </p:cNvPr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9" name="Freeform: Shape 99">
                <a:extLst>
                  <a:ext uri="{FF2B5EF4-FFF2-40B4-BE49-F238E27FC236}">
                    <a16:creationId xmlns:a16="http://schemas.microsoft.com/office/drawing/2014/main" id="{0DB5A743-779F-E3C1-AD12-6AA758D65264}"/>
                  </a:ext>
                </a:extLst>
              </p:cNvPr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>
                  <a:gd name="connsiteX0" fmla="*/ 0 w 93332"/>
                  <a:gd name="connsiteY0" fmla="*/ 0 h 105617"/>
                  <a:gd name="connsiteX1" fmla="*/ 52804 w 93332"/>
                  <a:gd name="connsiteY1" fmla="*/ 52809 h 105617"/>
                  <a:gd name="connsiteX2" fmla="*/ 0 w 93332"/>
                  <a:gd name="connsiteY2" fmla="*/ 105617 h 105617"/>
                  <a:gd name="connsiteX3" fmla="*/ 41754 w 93332"/>
                  <a:gd name="connsiteY3" fmla="*/ 105617 h 105617"/>
                  <a:gd name="connsiteX4" fmla="*/ 93333 w 93332"/>
                  <a:gd name="connsiteY4" fmla="*/ 52809 h 105617"/>
                  <a:gd name="connsiteX5" fmla="*/ 41754 w 93332"/>
                  <a:gd name="connsiteY5" fmla="*/ 0 h 105617"/>
                  <a:gd name="connsiteX6" fmla="*/ 0 w 93332"/>
                  <a:gd name="connsiteY6" fmla="*/ 0 h 10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332" h="105617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0" name="Freeform: Shape 101">
                <a:extLst>
                  <a:ext uri="{FF2B5EF4-FFF2-40B4-BE49-F238E27FC236}">
                    <a16:creationId xmlns:a16="http://schemas.microsoft.com/office/drawing/2014/main" id="{0FDD2C29-E88A-899B-F92C-6BBA36F75764}"/>
                  </a:ext>
                </a:extLst>
              </p:cNvPr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>
                  <a:gd name="connsiteX0" fmla="*/ 18423 w 36845"/>
                  <a:gd name="connsiteY0" fmla="*/ 36843 h 36842"/>
                  <a:gd name="connsiteX1" fmla="*/ 36846 w 36845"/>
                  <a:gd name="connsiteY1" fmla="*/ 18421 h 36842"/>
                  <a:gd name="connsiteX2" fmla="*/ 18423 w 36845"/>
                  <a:gd name="connsiteY2" fmla="*/ 0 h 36842"/>
                  <a:gd name="connsiteX3" fmla="*/ 0 w 36845"/>
                  <a:gd name="connsiteY3" fmla="*/ 18421 h 36842"/>
                  <a:gd name="connsiteX4" fmla="*/ 18423 w 36845"/>
                  <a:gd name="connsiteY4" fmla="*/ 36843 h 3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5" h="36842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Freeform: Shape 102">
                <a:extLst>
                  <a:ext uri="{FF2B5EF4-FFF2-40B4-BE49-F238E27FC236}">
                    <a16:creationId xmlns:a16="http://schemas.microsoft.com/office/drawing/2014/main" id="{9D4966BC-9F7C-778C-2357-3B9D79999E05}"/>
                  </a:ext>
                </a:extLst>
              </p:cNvPr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>
                  <a:gd name="connsiteX0" fmla="*/ 14739 w 29478"/>
                  <a:gd name="connsiteY0" fmla="*/ 29474 h 29474"/>
                  <a:gd name="connsiteX1" fmla="*/ 29479 w 29478"/>
                  <a:gd name="connsiteY1" fmla="*/ 14737 h 29474"/>
                  <a:gd name="connsiteX2" fmla="*/ 14739 w 29478"/>
                  <a:gd name="connsiteY2" fmla="*/ 0 h 29474"/>
                  <a:gd name="connsiteX3" fmla="*/ 0 w 29478"/>
                  <a:gd name="connsiteY3" fmla="*/ 14737 h 29474"/>
                  <a:gd name="connsiteX4" fmla="*/ 14739 w 29478"/>
                  <a:gd name="connsiteY4" fmla="*/ 29474 h 2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" h="29474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2" name="Freeform: Shape 103">
                <a:extLst>
                  <a:ext uri="{FF2B5EF4-FFF2-40B4-BE49-F238E27FC236}">
                    <a16:creationId xmlns:a16="http://schemas.microsoft.com/office/drawing/2014/main" id="{25E737DE-5248-98FA-B383-6391416FB0E9}"/>
                  </a:ext>
                </a:extLst>
              </p:cNvPr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>
                  <a:gd name="connsiteX0" fmla="*/ 23332 w 46663"/>
                  <a:gd name="connsiteY0" fmla="*/ 46668 h 46667"/>
                  <a:gd name="connsiteX1" fmla="*/ 46663 w 46663"/>
                  <a:gd name="connsiteY1" fmla="*/ 23334 h 46667"/>
                  <a:gd name="connsiteX2" fmla="*/ 23332 w 46663"/>
                  <a:gd name="connsiteY2" fmla="*/ 0 h 46667"/>
                  <a:gd name="connsiteX3" fmla="*/ 0 w 46663"/>
                  <a:gd name="connsiteY3" fmla="*/ 23334 h 46667"/>
                  <a:gd name="connsiteX4" fmla="*/ 23332 w 46663"/>
                  <a:gd name="connsiteY4" fmla="*/ 46668 h 4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63" h="46667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3" name="Freeform: Shape 104">
                <a:extLst>
                  <a:ext uri="{FF2B5EF4-FFF2-40B4-BE49-F238E27FC236}">
                    <a16:creationId xmlns:a16="http://schemas.microsoft.com/office/drawing/2014/main" id="{223CE112-DC3C-18B2-5140-EC97B4DE6196}"/>
                  </a:ext>
                </a:extLst>
              </p:cNvPr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>
                  <a:gd name="connsiteX0" fmla="*/ 30698 w 61402"/>
                  <a:gd name="connsiteY0" fmla="*/ 61405 h 61405"/>
                  <a:gd name="connsiteX1" fmla="*/ 61403 w 61402"/>
                  <a:gd name="connsiteY1" fmla="*/ 30703 h 61405"/>
                  <a:gd name="connsiteX2" fmla="*/ 30698 w 61402"/>
                  <a:gd name="connsiteY2" fmla="*/ 0 h 61405"/>
                  <a:gd name="connsiteX3" fmla="*/ 0 w 61402"/>
                  <a:gd name="connsiteY3" fmla="*/ 30703 h 61405"/>
                  <a:gd name="connsiteX4" fmla="*/ 30698 w 61402"/>
                  <a:gd name="connsiteY4" fmla="*/ 61405 h 6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02" h="61405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cxnSp>
        <p:nvCxnSpPr>
          <p:cNvPr id="268" name="直線矢印コネクタ 267">
            <a:extLst>
              <a:ext uri="{FF2B5EF4-FFF2-40B4-BE49-F238E27FC236}">
                <a16:creationId xmlns:a16="http://schemas.microsoft.com/office/drawing/2014/main" id="{0433B920-DAA7-53E8-AEB4-638545BB3CDA}"/>
              </a:ext>
            </a:extLst>
          </p:cNvPr>
          <p:cNvCxnSpPr>
            <a:cxnSpLocks/>
            <a:stCxn id="84" idx="2"/>
          </p:cNvCxnSpPr>
          <p:nvPr/>
        </p:nvCxnSpPr>
        <p:spPr>
          <a:xfrm rot="16200000" flipH="1">
            <a:off x="7887429" y="2736619"/>
            <a:ext cx="411912" cy="457570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7" name="直線矢印コネクタ 276">
            <a:extLst>
              <a:ext uri="{FF2B5EF4-FFF2-40B4-BE49-F238E27FC236}">
                <a16:creationId xmlns:a16="http://schemas.microsoft.com/office/drawing/2014/main" id="{770A786D-2AB7-F1B6-2405-9F6B070292EB}"/>
              </a:ext>
            </a:extLst>
          </p:cNvPr>
          <p:cNvCxnSpPr>
            <a:cxnSpLocks/>
          </p:cNvCxnSpPr>
          <p:nvPr/>
        </p:nvCxnSpPr>
        <p:spPr>
          <a:xfrm flipV="1">
            <a:off x="10666901" y="4304395"/>
            <a:ext cx="0" cy="5588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79" name="直線矢印コネクタ 278">
            <a:extLst>
              <a:ext uri="{FF2B5EF4-FFF2-40B4-BE49-F238E27FC236}">
                <a16:creationId xmlns:a16="http://schemas.microsoft.com/office/drawing/2014/main" id="{2E55497E-B1D5-2567-CD71-5A18EBB72093}"/>
              </a:ext>
            </a:extLst>
          </p:cNvPr>
          <p:cNvCxnSpPr>
            <a:cxnSpLocks/>
          </p:cNvCxnSpPr>
          <p:nvPr/>
        </p:nvCxnSpPr>
        <p:spPr>
          <a:xfrm>
            <a:off x="10807633" y="4329004"/>
            <a:ext cx="0" cy="52337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10" name="グループ化 509">
            <a:extLst>
              <a:ext uri="{FF2B5EF4-FFF2-40B4-BE49-F238E27FC236}">
                <a16:creationId xmlns:a16="http://schemas.microsoft.com/office/drawing/2014/main" id="{8C8DC457-D696-66CF-0DAA-3050A7907C94}"/>
              </a:ext>
            </a:extLst>
          </p:cNvPr>
          <p:cNvGrpSpPr/>
          <p:nvPr/>
        </p:nvGrpSpPr>
        <p:grpSpPr>
          <a:xfrm>
            <a:off x="7924435" y="3761859"/>
            <a:ext cx="837089" cy="819815"/>
            <a:chOff x="7653501" y="3897323"/>
            <a:chExt cx="837089" cy="819815"/>
          </a:xfrm>
        </p:grpSpPr>
        <p:pic>
          <p:nvPicPr>
            <p:cNvPr id="5" name="グラフィックス 4">
              <a:extLst>
                <a:ext uri="{FF2B5EF4-FFF2-40B4-BE49-F238E27FC236}">
                  <a16:creationId xmlns:a16="http://schemas.microsoft.com/office/drawing/2014/main" id="{38D2C0D9-194A-043E-4E7F-C11B88F43C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7872021" y="3897323"/>
              <a:ext cx="400050" cy="409575"/>
            </a:xfrm>
            <a:prstGeom prst="rect">
              <a:avLst/>
            </a:prstGeom>
          </p:spPr>
        </p:pic>
        <p:sp>
          <p:nvSpPr>
            <p:cNvPr id="6" name="TextBox 12">
              <a:extLst>
                <a:ext uri="{FF2B5EF4-FFF2-40B4-BE49-F238E27FC236}">
                  <a16:creationId xmlns:a16="http://schemas.microsoft.com/office/drawing/2014/main" id="{DB149678-BCB4-D20F-3DD0-DBA82F913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3501" y="4255473"/>
              <a:ext cx="8370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API</a:t>
              </a:r>
              <a:b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</a:br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Gateway</a:t>
              </a:r>
            </a:p>
          </p:txBody>
        </p:sp>
      </p:grpSp>
      <p:grpSp>
        <p:nvGrpSpPr>
          <p:cNvPr id="509" name="グループ化 508">
            <a:extLst>
              <a:ext uri="{FF2B5EF4-FFF2-40B4-BE49-F238E27FC236}">
                <a16:creationId xmlns:a16="http://schemas.microsoft.com/office/drawing/2014/main" id="{FA5E3A67-582A-B438-30CD-964155459EC9}"/>
              </a:ext>
            </a:extLst>
          </p:cNvPr>
          <p:cNvGrpSpPr/>
          <p:nvPr/>
        </p:nvGrpSpPr>
        <p:grpSpPr>
          <a:xfrm>
            <a:off x="8636229" y="3747908"/>
            <a:ext cx="899606" cy="802988"/>
            <a:chOff x="8331429" y="3883372"/>
            <a:chExt cx="899606" cy="802988"/>
          </a:xfrm>
        </p:grpSpPr>
        <p:pic>
          <p:nvPicPr>
            <p:cNvPr id="7" name="グラフィックス 6">
              <a:extLst>
                <a:ext uri="{FF2B5EF4-FFF2-40B4-BE49-F238E27FC236}">
                  <a16:creationId xmlns:a16="http://schemas.microsoft.com/office/drawing/2014/main" id="{3B9D0A53-5568-AD8A-B103-5DF37265EA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8500148" y="3883372"/>
              <a:ext cx="400050" cy="400050"/>
            </a:xfrm>
            <a:prstGeom prst="rect">
              <a:avLst/>
            </a:prstGeom>
          </p:spPr>
        </p:pic>
        <p:sp>
          <p:nvSpPr>
            <p:cNvPr id="8" name="TextBox 12">
              <a:extLst>
                <a:ext uri="{FF2B5EF4-FFF2-40B4-BE49-F238E27FC236}">
                  <a16:creationId xmlns:a16="http://schemas.microsoft.com/office/drawing/2014/main" id="{8B678886-1447-774A-F8FC-67B8B0F08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31429" y="4409361"/>
              <a:ext cx="89960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Functions</a:t>
              </a:r>
            </a:p>
          </p:txBody>
        </p:sp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FA9C766B-9847-810B-8A6C-70FB3F76D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8652548" y="4035772"/>
              <a:ext cx="400050" cy="400050"/>
            </a:xfrm>
            <a:prstGeom prst="rect">
              <a:avLst/>
            </a:prstGeom>
          </p:spPr>
        </p:pic>
      </p:grpSp>
      <p:sp>
        <p:nvSpPr>
          <p:cNvPr id="10" name="角丸四角形 45">
            <a:extLst>
              <a:ext uri="{FF2B5EF4-FFF2-40B4-BE49-F238E27FC236}">
                <a16:creationId xmlns:a16="http://schemas.microsoft.com/office/drawing/2014/main" id="{FEB37B11-BCF2-073D-0B65-7D9BFAC18793}"/>
              </a:ext>
            </a:extLst>
          </p:cNvPr>
          <p:cNvSpPr/>
          <p:nvPr/>
        </p:nvSpPr>
        <p:spPr>
          <a:xfrm>
            <a:off x="6999732" y="3659932"/>
            <a:ext cx="2536103" cy="953118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508" name="グループ化 507">
            <a:extLst>
              <a:ext uri="{FF2B5EF4-FFF2-40B4-BE49-F238E27FC236}">
                <a16:creationId xmlns:a16="http://schemas.microsoft.com/office/drawing/2014/main" id="{A225C3FF-C6F8-A2CB-4AE8-3A4E409A0A80}"/>
              </a:ext>
            </a:extLst>
          </p:cNvPr>
          <p:cNvGrpSpPr/>
          <p:nvPr/>
        </p:nvGrpSpPr>
        <p:grpSpPr>
          <a:xfrm>
            <a:off x="7024531" y="3761859"/>
            <a:ext cx="1053066" cy="765449"/>
            <a:chOff x="7937617" y="3134890"/>
            <a:chExt cx="1053066" cy="765449"/>
          </a:xfrm>
        </p:grpSpPr>
        <p:pic>
          <p:nvPicPr>
            <p:cNvPr id="2" name="グラフィックス 1">
              <a:extLst>
                <a:ext uri="{FF2B5EF4-FFF2-40B4-BE49-F238E27FC236}">
                  <a16:creationId xmlns:a16="http://schemas.microsoft.com/office/drawing/2014/main" id="{3DF65FFC-C79F-57B7-140D-563AD2F43352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8195413" y="3134890"/>
              <a:ext cx="381000" cy="381000"/>
            </a:xfrm>
            <a:prstGeom prst="rect">
              <a:avLst/>
            </a:prstGeom>
          </p:spPr>
        </p:pic>
        <p:pic>
          <p:nvPicPr>
            <p:cNvPr id="4" name="グラフィックス 3">
              <a:extLst>
                <a:ext uri="{FF2B5EF4-FFF2-40B4-BE49-F238E27FC236}">
                  <a16:creationId xmlns:a16="http://schemas.microsoft.com/office/drawing/2014/main" id="{29F711CB-A93B-C8CB-F85B-99CC818EC5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8347813" y="3287290"/>
              <a:ext cx="381000" cy="381000"/>
            </a:xfrm>
            <a:prstGeom prst="rect">
              <a:avLst/>
            </a:prstGeom>
          </p:spPr>
        </p:pic>
        <p:sp>
          <p:nvSpPr>
            <p:cNvPr id="11" name="TextBox 20">
              <a:extLst>
                <a:ext uri="{FF2B5EF4-FFF2-40B4-BE49-F238E27FC236}">
                  <a16:creationId xmlns:a16="http://schemas.microsoft.com/office/drawing/2014/main" id="{3FDA028F-5B07-1394-FD87-32EA8C8A3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37617" y="3623340"/>
              <a:ext cx="105306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Container</a:t>
              </a:r>
            </a:p>
          </p:txBody>
        </p:sp>
      </p:grpSp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FC32FDF7-38D0-CC7A-5AA0-3380D6044D20}"/>
              </a:ext>
            </a:extLst>
          </p:cNvPr>
          <p:cNvSpPr/>
          <p:nvPr/>
        </p:nvSpPr>
        <p:spPr>
          <a:xfrm>
            <a:off x="11367583" y="7140296"/>
            <a:ext cx="4587618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DBCA87B-9C4A-34E5-8AA2-3F68F957736E}"/>
              </a:ext>
            </a:extLst>
          </p:cNvPr>
          <p:cNvGrpSpPr/>
          <p:nvPr/>
        </p:nvGrpSpPr>
        <p:grpSpPr>
          <a:xfrm>
            <a:off x="11393257" y="7432368"/>
            <a:ext cx="599843" cy="843269"/>
            <a:chOff x="10515621" y="3754054"/>
            <a:chExt cx="599862" cy="843294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9C5DFB15-808C-6EB0-916E-9D6C14189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E16DA194-7706-CAD9-DCD3-E89ECB5FEC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FCDD573-04BB-9C88-3166-2AFBBCC043D3}"/>
              </a:ext>
            </a:extLst>
          </p:cNvPr>
          <p:cNvGrpSpPr/>
          <p:nvPr/>
        </p:nvGrpSpPr>
        <p:grpSpPr>
          <a:xfrm>
            <a:off x="14923619" y="7461073"/>
            <a:ext cx="1026242" cy="661647"/>
            <a:chOff x="10302419" y="5156668"/>
            <a:chExt cx="1026272" cy="661668"/>
          </a:xfrm>
        </p:grpSpPr>
        <p:pic>
          <p:nvPicPr>
            <p:cNvPr id="18" name="グラフィックス 17">
              <a:extLst>
                <a:ext uri="{FF2B5EF4-FFF2-40B4-BE49-F238E27FC236}">
                  <a16:creationId xmlns:a16="http://schemas.microsoft.com/office/drawing/2014/main" id="{0DECD96D-0DA6-3F07-85A7-E3BDF830A7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19" name="TextBox 12">
              <a:extLst>
                <a:ext uri="{FF2B5EF4-FFF2-40B4-BE49-F238E27FC236}">
                  <a16:creationId xmlns:a16="http://schemas.microsoft.com/office/drawing/2014/main" id="{63EB1F0B-FF7D-4ED0-75D9-3518C5E9A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8A192228-D575-69B7-3CAB-CBC3E1E77CB9}"/>
              </a:ext>
            </a:extLst>
          </p:cNvPr>
          <p:cNvGrpSpPr/>
          <p:nvPr/>
        </p:nvGrpSpPr>
        <p:grpSpPr>
          <a:xfrm>
            <a:off x="12568891" y="7493689"/>
            <a:ext cx="974946" cy="785693"/>
            <a:chOff x="10328069" y="6650877"/>
            <a:chExt cx="974974" cy="785716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646027CE-8A9B-2F2C-D1A2-98CFB70FC7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E9B8CF45-277C-1782-E27D-7C88F8E76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F26910C-85A8-6A72-B371-04434F2730D4}"/>
              </a:ext>
            </a:extLst>
          </p:cNvPr>
          <p:cNvGrpSpPr/>
          <p:nvPr/>
        </p:nvGrpSpPr>
        <p:grpSpPr>
          <a:xfrm>
            <a:off x="13384718" y="7479700"/>
            <a:ext cx="1083950" cy="812890"/>
            <a:chOff x="10256563" y="2687458"/>
            <a:chExt cx="1083982" cy="812912"/>
          </a:xfrm>
        </p:grpSpPr>
        <p:pic>
          <p:nvPicPr>
            <p:cNvPr id="28" name="グラフィックス 27">
              <a:extLst>
                <a:ext uri="{FF2B5EF4-FFF2-40B4-BE49-F238E27FC236}">
                  <a16:creationId xmlns:a16="http://schemas.microsoft.com/office/drawing/2014/main" id="{626CEC20-F019-9595-74E8-01751CD9D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29" name="TextBox 12">
              <a:extLst>
                <a:ext uri="{FF2B5EF4-FFF2-40B4-BE49-F238E27FC236}">
                  <a16:creationId xmlns:a16="http://schemas.microsoft.com/office/drawing/2014/main" id="{0FF69445-09D3-8603-FB2D-65F60EE1F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878D4341-BDE7-A2FD-844E-B0C835AEB3A7}"/>
              </a:ext>
            </a:extLst>
          </p:cNvPr>
          <p:cNvGrpSpPr/>
          <p:nvPr/>
        </p:nvGrpSpPr>
        <p:grpSpPr>
          <a:xfrm>
            <a:off x="12072357" y="7499591"/>
            <a:ext cx="506870" cy="770894"/>
            <a:chOff x="10545108" y="7974124"/>
            <a:chExt cx="506885" cy="770918"/>
          </a:xfrm>
        </p:grpSpPr>
        <p:pic>
          <p:nvPicPr>
            <p:cNvPr id="31" name="グラフィックス 30">
              <a:extLst>
                <a:ext uri="{FF2B5EF4-FFF2-40B4-BE49-F238E27FC236}">
                  <a16:creationId xmlns:a16="http://schemas.microsoft.com/office/drawing/2014/main" id="{E82A1B59-6793-FC85-DAC1-96599549AD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32" name="TextBox 12">
              <a:extLst>
                <a:ext uri="{FF2B5EF4-FFF2-40B4-BE49-F238E27FC236}">
                  <a16:creationId xmlns:a16="http://schemas.microsoft.com/office/drawing/2014/main" id="{AFA7763F-15BB-5E7D-B928-8F1A14117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FCA8F880-8D73-3AC9-ACBC-583346D55ECC}"/>
              </a:ext>
            </a:extLst>
          </p:cNvPr>
          <p:cNvGrpSpPr/>
          <p:nvPr/>
        </p:nvGrpSpPr>
        <p:grpSpPr>
          <a:xfrm>
            <a:off x="14097151" y="7441398"/>
            <a:ext cx="1096564" cy="695324"/>
            <a:chOff x="10715462" y="7773090"/>
            <a:chExt cx="1096597" cy="695344"/>
          </a:xfrm>
        </p:grpSpPr>
        <p:sp>
          <p:nvSpPr>
            <p:cNvPr id="35" name="TextBox 11">
              <a:extLst>
                <a:ext uri="{FF2B5EF4-FFF2-40B4-BE49-F238E27FC236}">
                  <a16:creationId xmlns:a16="http://schemas.microsoft.com/office/drawing/2014/main" id="{A015E7B9-DDF1-7BDA-6EBF-A41E695AB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36" name="グラフィックス 35">
              <a:extLst>
                <a:ext uri="{FF2B5EF4-FFF2-40B4-BE49-F238E27FC236}">
                  <a16:creationId xmlns:a16="http://schemas.microsoft.com/office/drawing/2014/main" id="{1030597B-529D-DC65-7003-11291E93DE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37" name="正方形/長方形 36">
            <a:extLst>
              <a:ext uri="{FF2B5EF4-FFF2-40B4-BE49-F238E27FC236}">
                <a16:creationId xmlns:a16="http://schemas.microsoft.com/office/drawing/2014/main" id="{1A33EC67-DBDF-FCBF-5D40-AE961BBC6E90}"/>
              </a:ext>
            </a:extLst>
          </p:cNvPr>
          <p:cNvSpPr/>
          <p:nvPr/>
        </p:nvSpPr>
        <p:spPr>
          <a:xfrm>
            <a:off x="7833533" y="7151954"/>
            <a:ext cx="3491064" cy="128855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A0057A67-D3DA-EB28-AE38-696B5CDDCACB}"/>
              </a:ext>
            </a:extLst>
          </p:cNvPr>
          <p:cNvGrpSpPr/>
          <p:nvPr/>
        </p:nvGrpSpPr>
        <p:grpSpPr>
          <a:xfrm>
            <a:off x="8733951" y="7480259"/>
            <a:ext cx="484428" cy="641879"/>
            <a:chOff x="1528670" y="7429303"/>
            <a:chExt cx="484428" cy="641879"/>
          </a:xfrm>
        </p:grpSpPr>
        <p:pic>
          <p:nvPicPr>
            <p:cNvPr id="39" name="グラフィックス 38">
              <a:extLst>
                <a:ext uri="{FF2B5EF4-FFF2-40B4-BE49-F238E27FC236}">
                  <a16:creationId xmlns:a16="http://schemas.microsoft.com/office/drawing/2014/main" id="{91D040B4-DF93-84E5-1D9D-D54AFA3937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40" name="TextBox 12">
              <a:extLst>
                <a:ext uri="{FF2B5EF4-FFF2-40B4-BE49-F238E27FC236}">
                  <a16:creationId xmlns:a16="http://schemas.microsoft.com/office/drawing/2014/main" id="{6E676528-7741-B421-765E-6006A6AB8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A2FE4C8-1492-7514-93C4-E04EF4489197}"/>
              </a:ext>
            </a:extLst>
          </p:cNvPr>
          <p:cNvGrpSpPr/>
          <p:nvPr/>
        </p:nvGrpSpPr>
        <p:grpSpPr>
          <a:xfrm>
            <a:off x="9325977" y="7483219"/>
            <a:ext cx="502061" cy="651792"/>
            <a:chOff x="2919266" y="8604037"/>
            <a:chExt cx="502061" cy="651792"/>
          </a:xfrm>
        </p:grpSpPr>
        <p:pic>
          <p:nvPicPr>
            <p:cNvPr id="42" name="グラフィックス 41">
              <a:extLst>
                <a:ext uri="{FF2B5EF4-FFF2-40B4-BE49-F238E27FC236}">
                  <a16:creationId xmlns:a16="http://schemas.microsoft.com/office/drawing/2014/main" id="{9E9A2D9E-385B-4157-44CF-EDD9AB052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45" name="TextBox 12">
              <a:extLst>
                <a:ext uri="{FF2B5EF4-FFF2-40B4-BE49-F238E27FC236}">
                  <a16:creationId xmlns:a16="http://schemas.microsoft.com/office/drawing/2014/main" id="{ADB90C41-7A86-23BC-3263-B44AEEC949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2975D2B6-2194-F944-0983-C63386F24557}"/>
              </a:ext>
            </a:extLst>
          </p:cNvPr>
          <p:cNvGrpSpPr/>
          <p:nvPr/>
        </p:nvGrpSpPr>
        <p:grpSpPr>
          <a:xfrm>
            <a:off x="7855691" y="7490019"/>
            <a:ext cx="972887" cy="791743"/>
            <a:chOff x="1284441" y="8610369"/>
            <a:chExt cx="972887" cy="791743"/>
          </a:xfrm>
        </p:grpSpPr>
        <p:pic>
          <p:nvPicPr>
            <p:cNvPr id="50" name="グラフィックス 49">
              <a:extLst>
                <a:ext uri="{FF2B5EF4-FFF2-40B4-BE49-F238E27FC236}">
                  <a16:creationId xmlns:a16="http://schemas.microsoft.com/office/drawing/2014/main" id="{FF89AB2A-07A9-032E-807A-719EE03146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51" name="TextBox 9">
              <a:extLst>
                <a:ext uri="{FF2B5EF4-FFF2-40B4-BE49-F238E27FC236}">
                  <a16:creationId xmlns:a16="http://schemas.microsoft.com/office/drawing/2014/main" id="{AC196328-B4C1-76F9-D7AB-9FCFEF9AA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C3D0F4AE-B19F-FA3E-B3A4-110FAD595AB5}"/>
              </a:ext>
            </a:extLst>
          </p:cNvPr>
          <p:cNvGrpSpPr/>
          <p:nvPr/>
        </p:nvGrpSpPr>
        <p:grpSpPr>
          <a:xfrm>
            <a:off x="9857950" y="7491850"/>
            <a:ext cx="716863" cy="797569"/>
            <a:chOff x="7891760" y="7929853"/>
            <a:chExt cx="716863" cy="797569"/>
          </a:xfrm>
        </p:grpSpPr>
        <p:pic>
          <p:nvPicPr>
            <p:cNvPr id="53" name="グラフィックス 52">
              <a:extLst>
                <a:ext uri="{FF2B5EF4-FFF2-40B4-BE49-F238E27FC236}">
                  <a16:creationId xmlns:a16="http://schemas.microsoft.com/office/drawing/2014/main" id="{CBEB3301-CB95-C03A-C09F-1393B99722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55" name="TextBox 12">
              <a:extLst>
                <a:ext uri="{FF2B5EF4-FFF2-40B4-BE49-F238E27FC236}">
                  <a16:creationId xmlns:a16="http://schemas.microsoft.com/office/drawing/2014/main" id="{6CAF2076-681E-D8E4-57D2-8EE52C6B5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95335836-76B2-19DB-8711-269DF4DD82D7}"/>
              </a:ext>
            </a:extLst>
          </p:cNvPr>
          <p:cNvGrpSpPr/>
          <p:nvPr/>
        </p:nvGrpSpPr>
        <p:grpSpPr>
          <a:xfrm>
            <a:off x="10428425" y="7504822"/>
            <a:ext cx="927286" cy="772063"/>
            <a:chOff x="5815140" y="8649267"/>
            <a:chExt cx="927286" cy="772063"/>
          </a:xfrm>
        </p:grpSpPr>
        <p:pic>
          <p:nvPicPr>
            <p:cNvPr id="57" name="グラフィックス 56">
              <a:extLst>
                <a:ext uri="{FF2B5EF4-FFF2-40B4-BE49-F238E27FC236}">
                  <a16:creationId xmlns:a16="http://schemas.microsoft.com/office/drawing/2014/main" id="{06D2BAB8-CD3C-4DD6-18DD-611BCB6342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62" name="TextBox 12">
              <a:extLst>
                <a:ext uri="{FF2B5EF4-FFF2-40B4-BE49-F238E27FC236}">
                  <a16:creationId xmlns:a16="http://schemas.microsoft.com/office/drawing/2014/main" id="{041B0347-65DF-7656-9EB2-C21A03E1C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63" name="正方形/長方形 62">
            <a:extLst>
              <a:ext uri="{FF2B5EF4-FFF2-40B4-BE49-F238E27FC236}">
                <a16:creationId xmlns:a16="http://schemas.microsoft.com/office/drawing/2014/main" id="{EDB59121-6E38-7BCC-7442-8E90AF7CA1C4}"/>
              </a:ext>
            </a:extLst>
          </p:cNvPr>
          <p:cNvSpPr/>
          <p:nvPr/>
        </p:nvSpPr>
        <p:spPr>
          <a:xfrm>
            <a:off x="6536781" y="7140296"/>
            <a:ext cx="1247491" cy="1300217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66" name="グループ化 265">
            <a:extLst>
              <a:ext uri="{FF2B5EF4-FFF2-40B4-BE49-F238E27FC236}">
                <a16:creationId xmlns:a16="http://schemas.microsoft.com/office/drawing/2014/main" id="{CD6548C9-586B-2DC2-C5D2-6C4AE1D3C032}"/>
              </a:ext>
            </a:extLst>
          </p:cNvPr>
          <p:cNvGrpSpPr/>
          <p:nvPr/>
        </p:nvGrpSpPr>
        <p:grpSpPr>
          <a:xfrm>
            <a:off x="6746383" y="7637358"/>
            <a:ext cx="814646" cy="803155"/>
            <a:chOff x="1907750" y="4310477"/>
            <a:chExt cx="814646" cy="803155"/>
          </a:xfrm>
        </p:grpSpPr>
        <p:sp>
          <p:nvSpPr>
            <p:cNvPr id="267" name="TextBox 12">
              <a:extLst>
                <a:ext uri="{FF2B5EF4-FFF2-40B4-BE49-F238E27FC236}">
                  <a16:creationId xmlns:a16="http://schemas.microsoft.com/office/drawing/2014/main" id="{3121298B-36AB-3BAC-2A18-7EEDBB5B1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269" name="グラフィックス 268">
              <a:extLst>
                <a:ext uri="{FF2B5EF4-FFF2-40B4-BE49-F238E27FC236}">
                  <a16:creationId xmlns:a16="http://schemas.microsoft.com/office/drawing/2014/main" id="{72D16C11-D055-C861-EEFE-12FC8BB90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270" name="正方形/長方形 269">
            <a:extLst>
              <a:ext uri="{FF2B5EF4-FFF2-40B4-BE49-F238E27FC236}">
                <a16:creationId xmlns:a16="http://schemas.microsoft.com/office/drawing/2014/main" id="{5477D4D5-1B29-D3A9-90ED-5D507461B93B}"/>
              </a:ext>
            </a:extLst>
          </p:cNvPr>
          <p:cNvSpPr/>
          <p:nvPr/>
        </p:nvSpPr>
        <p:spPr>
          <a:xfrm>
            <a:off x="1692891" y="8486771"/>
            <a:ext cx="230057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71" name="グループ化 270">
            <a:extLst>
              <a:ext uri="{FF2B5EF4-FFF2-40B4-BE49-F238E27FC236}">
                <a16:creationId xmlns:a16="http://schemas.microsoft.com/office/drawing/2014/main" id="{38AC28BF-2388-459E-1E51-3816A5A40667}"/>
              </a:ext>
            </a:extLst>
          </p:cNvPr>
          <p:cNvGrpSpPr/>
          <p:nvPr/>
        </p:nvGrpSpPr>
        <p:grpSpPr>
          <a:xfrm>
            <a:off x="2925390" y="8874245"/>
            <a:ext cx="972887" cy="825552"/>
            <a:chOff x="4360158" y="7332449"/>
            <a:chExt cx="972887" cy="825552"/>
          </a:xfrm>
        </p:grpSpPr>
        <p:pic>
          <p:nvPicPr>
            <p:cNvPr id="272" name="グラフィックス 14">
              <a:extLst>
                <a:ext uri="{FF2B5EF4-FFF2-40B4-BE49-F238E27FC236}">
                  <a16:creationId xmlns:a16="http://schemas.microsoft.com/office/drawing/2014/main" id="{A8876EAD-982E-5724-DF0F-7125104A57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273" name="TextBox 9">
              <a:extLst>
                <a:ext uri="{FF2B5EF4-FFF2-40B4-BE49-F238E27FC236}">
                  <a16:creationId xmlns:a16="http://schemas.microsoft.com/office/drawing/2014/main" id="{59BD7C4D-697F-8007-F429-2A4BE5F80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grpSp>
        <p:nvGrpSpPr>
          <p:cNvPr id="274" name="グループ化 273">
            <a:extLst>
              <a:ext uri="{FF2B5EF4-FFF2-40B4-BE49-F238E27FC236}">
                <a16:creationId xmlns:a16="http://schemas.microsoft.com/office/drawing/2014/main" id="{BE159338-FDAE-C3E8-D052-D9E8931F5E23}"/>
              </a:ext>
            </a:extLst>
          </p:cNvPr>
          <p:cNvGrpSpPr/>
          <p:nvPr/>
        </p:nvGrpSpPr>
        <p:grpSpPr>
          <a:xfrm>
            <a:off x="1705760" y="8823090"/>
            <a:ext cx="1337226" cy="854673"/>
            <a:chOff x="3633560" y="7400150"/>
            <a:chExt cx="1337226" cy="854673"/>
          </a:xfrm>
        </p:grpSpPr>
        <p:pic>
          <p:nvPicPr>
            <p:cNvPr id="275" name="グラフィックス 274">
              <a:extLst>
                <a:ext uri="{FF2B5EF4-FFF2-40B4-BE49-F238E27FC236}">
                  <a16:creationId xmlns:a16="http://schemas.microsoft.com/office/drawing/2014/main" id="{68AD47D0-C189-DD3F-83D9-FC31B95CE0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</p:spPr>
        </p:pic>
        <p:sp>
          <p:nvSpPr>
            <p:cNvPr id="276" name="TextBox 12">
              <a:extLst>
                <a:ext uri="{FF2B5EF4-FFF2-40B4-BE49-F238E27FC236}">
                  <a16:creationId xmlns:a16="http://schemas.microsoft.com/office/drawing/2014/main" id="{1627AB09-3642-9D7C-3AD9-79EED6CADD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Backup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(Object Storage)</a:t>
              </a:r>
            </a:p>
          </p:txBody>
        </p:sp>
      </p:grpSp>
      <p:sp>
        <p:nvSpPr>
          <p:cNvPr id="278" name="正方形/長方形 277">
            <a:extLst>
              <a:ext uri="{FF2B5EF4-FFF2-40B4-BE49-F238E27FC236}">
                <a16:creationId xmlns:a16="http://schemas.microsoft.com/office/drawing/2014/main" id="{33721A5A-0D11-7E23-2A34-7A4B27922C51}"/>
              </a:ext>
            </a:extLst>
          </p:cNvPr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280" name="グループ化 279">
            <a:extLst>
              <a:ext uri="{FF2B5EF4-FFF2-40B4-BE49-F238E27FC236}">
                <a16:creationId xmlns:a16="http://schemas.microsoft.com/office/drawing/2014/main" id="{EBEE9878-CBA3-ABAF-F0C9-A4C4529B0068}"/>
              </a:ext>
            </a:extLst>
          </p:cNvPr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281" name="グラフィックス 280">
              <a:extLst>
                <a:ext uri="{FF2B5EF4-FFF2-40B4-BE49-F238E27FC236}">
                  <a16:creationId xmlns:a16="http://schemas.microsoft.com/office/drawing/2014/main" id="{C468CB01-970E-121F-D79C-756917282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282" name="TextBox 12">
              <a:extLst>
                <a:ext uri="{FF2B5EF4-FFF2-40B4-BE49-F238E27FC236}">
                  <a16:creationId xmlns:a16="http://schemas.microsoft.com/office/drawing/2014/main" id="{2DE36E2A-AEF8-EE5F-36EA-5C84AF2083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283" name="グループ化 282">
            <a:extLst>
              <a:ext uri="{FF2B5EF4-FFF2-40B4-BE49-F238E27FC236}">
                <a16:creationId xmlns:a16="http://schemas.microsoft.com/office/drawing/2014/main" id="{86E03BBA-C931-0B0B-94EB-77CFFCDE8F2B}"/>
              </a:ext>
            </a:extLst>
          </p:cNvPr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284" name="TextBox 12">
              <a:extLst>
                <a:ext uri="{FF2B5EF4-FFF2-40B4-BE49-F238E27FC236}">
                  <a16:creationId xmlns:a16="http://schemas.microsoft.com/office/drawing/2014/main" id="{A9262D08-9921-5D6C-3D4F-9F30A2D14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285" name="Graphic 3">
              <a:extLst>
                <a:ext uri="{FF2B5EF4-FFF2-40B4-BE49-F238E27FC236}">
                  <a16:creationId xmlns:a16="http://schemas.microsoft.com/office/drawing/2014/main" id="{7229F420-EF5F-4BCB-DC16-62B4535F3C39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286" name="Freeform: Shape 141">
                <a:extLst>
                  <a:ext uri="{FF2B5EF4-FFF2-40B4-BE49-F238E27FC236}">
                    <a16:creationId xmlns:a16="http://schemas.microsoft.com/office/drawing/2014/main" id="{8EAC28AD-9A15-4CA7-1108-F6785DD368D9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287" name="Freeform: Shape 142">
                <a:extLst>
                  <a:ext uri="{FF2B5EF4-FFF2-40B4-BE49-F238E27FC236}">
                    <a16:creationId xmlns:a16="http://schemas.microsoft.com/office/drawing/2014/main" id="{9CC6EE92-FD8E-C381-C7CD-3FE398A3B8BF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64" name="Freeform: Shape 143">
                <a:extLst>
                  <a:ext uri="{FF2B5EF4-FFF2-40B4-BE49-F238E27FC236}">
                    <a16:creationId xmlns:a16="http://schemas.microsoft.com/office/drawing/2014/main" id="{F4CA8B9E-BB3A-6741-1953-4D1D35C903DE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65" name="Graphic 2">
            <a:extLst>
              <a:ext uri="{FF2B5EF4-FFF2-40B4-BE49-F238E27FC236}">
                <a16:creationId xmlns:a16="http://schemas.microsoft.com/office/drawing/2014/main" id="{C1ABDFE9-4B05-5EE7-ACE6-09C70C8576E7}"/>
              </a:ext>
            </a:extLst>
          </p:cNvPr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B8C65FF9-9AD6-6CC7-91C6-B1438713074F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68" name="Freeform: Shape 315">
                <a:extLst>
                  <a:ext uri="{FF2B5EF4-FFF2-40B4-BE49-F238E27FC236}">
                    <a16:creationId xmlns:a16="http://schemas.microsoft.com/office/drawing/2014/main" id="{B51809AD-2A79-5336-4FAC-017772F743D2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69" name="Freeform: Shape 316">
                <a:extLst>
                  <a:ext uri="{FF2B5EF4-FFF2-40B4-BE49-F238E27FC236}">
                    <a16:creationId xmlns:a16="http://schemas.microsoft.com/office/drawing/2014/main" id="{7EDCF133-78C5-39D4-DCA1-FC9CE8D0F035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0" name="Freeform: Shape 318">
                <a:extLst>
                  <a:ext uri="{FF2B5EF4-FFF2-40B4-BE49-F238E27FC236}">
                    <a16:creationId xmlns:a16="http://schemas.microsoft.com/office/drawing/2014/main" id="{5936FDB8-FE5F-14F6-36AD-33B2CEEC1DC1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1" name="Freeform: Shape 95">
                <a:extLst>
                  <a:ext uri="{FF2B5EF4-FFF2-40B4-BE49-F238E27FC236}">
                    <a16:creationId xmlns:a16="http://schemas.microsoft.com/office/drawing/2014/main" id="{BACB4FA9-8954-2122-1768-88F27E119E66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2" name="Freeform: Shape 96">
                <a:extLst>
                  <a:ext uri="{FF2B5EF4-FFF2-40B4-BE49-F238E27FC236}">
                    <a16:creationId xmlns:a16="http://schemas.microsoft.com/office/drawing/2014/main" id="{C44687A2-9ABC-5413-4FDA-AB80DF9F2531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3" name="Freeform: Shape 103">
                <a:extLst>
                  <a:ext uri="{FF2B5EF4-FFF2-40B4-BE49-F238E27FC236}">
                    <a16:creationId xmlns:a16="http://schemas.microsoft.com/office/drawing/2014/main" id="{C37C10D8-79BE-AADD-AB75-13ADF167717A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4" name="Freeform: Shape 104">
                <a:extLst>
                  <a:ext uri="{FF2B5EF4-FFF2-40B4-BE49-F238E27FC236}">
                    <a16:creationId xmlns:a16="http://schemas.microsoft.com/office/drawing/2014/main" id="{B1C2C3DC-768C-7A89-F4DD-213DFAAA319A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5" name="Freeform: Shape 105">
                <a:extLst>
                  <a:ext uri="{FF2B5EF4-FFF2-40B4-BE49-F238E27FC236}">
                    <a16:creationId xmlns:a16="http://schemas.microsoft.com/office/drawing/2014/main" id="{53AD98C1-F674-A7F2-900F-CE3390D0D5BB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6" name="Freeform: Shape 106">
                <a:extLst>
                  <a:ext uri="{FF2B5EF4-FFF2-40B4-BE49-F238E27FC236}">
                    <a16:creationId xmlns:a16="http://schemas.microsoft.com/office/drawing/2014/main" id="{881FBC23-41F0-60EB-4527-6985E6F8EEFB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7" name="Freeform: Shape 111">
                <a:extLst>
                  <a:ext uri="{FF2B5EF4-FFF2-40B4-BE49-F238E27FC236}">
                    <a16:creationId xmlns:a16="http://schemas.microsoft.com/office/drawing/2014/main" id="{97EA0B24-38A1-B978-BB2D-89B9863FB5AE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67" name="TextBox 114">
              <a:extLst>
                <a:ext uri="{FF2B5EF4-FFF2-40B4-BE49-F238E27FC236}">
                  <a16:creationId xmlns:a16="http://schemas.microsoft.com/office/drawing/2014/main" id="{FF026BCF-24B6-2136-6F34-9254CE86181C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5285A573-058C-F082-6ACD-F2B3BBD62C76}"/>
              </a:ext>
            </a:extLst>
          </p:cNvPr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79" name="グラフィックス 78">
              <a:extLst>
                <a:ext uri="{FF2B5EF4-FFF2-40B4-BE49-F238E27FC236}">
                  <a16:creationId xmlns:a16="http://schemas.microsoft.com/office/drawing/2014/main" id="{011DF2EE-5EAB-C57A-BAAD-C4B6458372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88" name="TextBox 12">
              <a:extLst>
                <a:ext uri="{FF2B5EF4-FFF2-40B4-BE49-F238E27FC236}">
                  <a16:creationId xmlns:a16="http://schemas.microsoft.com/office/drawing/2014/main" id="{905000A6-19BF-5F20-151F-1B5CF8841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90" name="正方形/長方形 89">
            <a:extLst>
              <a:ext uri="{FF2B5EF4-FFF2-40B4-BE49-F238E27FC236}">
                <a16:creationId xmlns:a16="http://schemas.microsoft.com/office/drawing/2014/main" id="{59733E45-03FB-EEF5-7BA4-E1F1D704704F}"/>
              </a:ext>
            </a:extLst>
          </p:cNvPr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92" name="グループ化 91">
            <a:extLst>
              <a:ext uri="{FF2B5EF4-FFF2-40B4-BE49-F238E27FC236}">
                <a16:creationId xmlns:a16="http://schemas.microsoft.com/office/drawing/2014/main" id="{8592BCC6-7BBE-7CE7-200E-4034F01C94E8}"/>
              </a:ext>
            </a:extLst>
          </p:cNvPr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93" name="グラフィックス 92">
              <a:extLst>
                <a:ext uri="{FF2B5EF4-FFF2-40B4-BE49-F238E27FC236}">
                  <a16:creationId xmlns:a16="http://schemas.microsoft.com/office/drawing/2014/main" id="{89C1F353-B938-3FFC-6816-3908A31253C9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288" name="TextBox 12">
              <a:extLst>
                <a:ext uri="{FF2B5EF4-FFF2-40B4-BE49-F238E27FC236}">
                  <a16:creationId xmlns:a16="http://schemas.microsoft.com/office/drawing/2014/main" id="{B0966AD9-DBC6-86FD-AD40-B80CC47B2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289" name="グループ化 288">
            <a:extLst>
              <a:ext uri="{FF2B5EF4-FFF2-40B4-BE49-F238E27FC236}">
                <a16:creationId xmlns:a16="http://schemas.microsoft.com/office/drawing/2014/main" id="{BC153D4D-46C6-BA80-3C92-581A33EC8F99}"/>
              </a:ext>
            </a:extLst>
          </p:cNvPr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290" name="TextBox 12">
              <a:extLst>
                <a:ext uri="{FF2B5EF4-FFF2-40B4-BE49-F238E27FC236}">
                  <a16:creationId xmlns:a16="http://schemas.microsoft.com/office/drawing/2014/main" id="{8394E384-21CB-96BE-C251-1AE6FBB9A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291" name="グラフィックス 290">
              <a:extLst>
                <a:ext uri="{FF2B5EF4-FFF2-40B4-BE49-F238E27FC236}">
                  <a16:creationId xmlns:a16="http://schemas.microsoft.com/office/drawing/2014/main" id="{212756FF-54D3-2EFB-3BAA-942835253A4B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292" name="グループ化 291">
            <a:extLst>
              <a:ext uri="{FF2B5EF4-FFF2-40B4-BE49-F238E27FC236}">
                <a16:creationId xmlns:a16="http://schemas.microsoft.com/office/drawing/2014/main" id="{BD52E054-C8EC-4637-9C97-969115AD3D47}"/>
              </a:ext>
            </a:extLst>
          </p:cNvPr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293" name="Graphic 2">
              <a:extLst>
                <a:ext uri="{FF2B5EF4-FFF2-40B4-BE49-F238E27FC236}">
                  <a16:creationId xmlns:a16="http://schemas.microsoft.com/office/drawing/2014/main" id="{EEF5308C-00C5-20F3-2511-D532FAB0EB4D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295" name="Graphic 2">
                <a:extLst>
                  <a:ext uri="{FF2B5EF4-FFF2-40B4-BE49-F238E27FC236}">
                    <a16:creationId xmlns:a16="http://schemas.microsoft.com/office/drawing/2014/main" id="{CA5A7040-DFD2-F207-328B-6A1B214496F5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303" name="Freeform: Shape 301">
                  <a:extLst>
                    <a:ext uri="{FF2B5EF4-FFF2-40B4-BE49-F238E27FC236}">
                      <a16:creationId xmlns:a16="http://schemas.microsoft.com/office/drawing/2014/main" id="{6469FC0A-F3E9-5843-215B-5D0266B6CA94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04" name="Freeform: Shape 302">
                  <a:extLst>
                    <a:ext uri="{FF2B5EF4-FFF2-40B4-BE49-F238E27FC236}">
                      <a16:creationId xmlns:a16="http://schemas.microsoft.com/office/drawing/2014/main" id="{0971BFEE-D625-9B4A-FF33-52507641C3BD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296" name="Graphic 2">
                <a:extLst>
                  <a:ext uri="{FF2B5EF4-FFF2-40B4-BE49-F238E27FC236}">
                    <a16:creationId xmlns:a16="http://schemas.microsoft.com/office/drawing/2014/main" id="{F5CC5F4B-4A32-BB2F-D2A3-276645463213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297" name="Freeform: Shape 304">
                  <a:extLst>
                    <a:ext uri="{FF2B5EF4-FFF2-40B4-BE49-F238E27FC236}">
                      <a16:creationId xmlns:a16="http://schemas.microsoft.com/office/drawing/2014/main" id="{8334AB9D-E489-CF91-1A5D-EA5ED96D3551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298" name="Freeform: Shape 305">
                  <a:extLst>
                    <a:ext uri="{FF2B5EF4-FFF2-40B4-BE49-F238E27FC236}">
                      <a16:creationId xmlns:a16="http://schemas.microsoft.com/office/drawing/2014/main" id="{71F47077-F289-C36A-F366-06D4228008D0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299" name="Freeform: Shape 306">
                  <a:extLst>
                    <a:ext uri="{FF2B5EF4-FFF2-40B4-BE49-F238E27FC236}">
                      <a16:creationId xmlns:a16="http://schemas.microsoft.com/office/drawing/2014/main" id="{2D91FD2F-D82B-29AE-563B-2A75598D0683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00" name="Freeform: Shape 307">
                  <a:extLst>
                    <a:ext uri="{FF2B5EF4-FFF2-40B4-BE49-F238E27FC236}">
                      <a16:creationId xmlns:a16="http://schemas.microsoft.com/office/drawing/2014/main" id="{959B3A98-863F-0252-4F27-FC7636545D8D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01" name="Freeform: Shape 308">
                  <a:extLst>
                    <a:ext uri="{FF2B5EF4-FFF2-40B4-BE49-F238E27FC236}">
                      <a16:creationId xmlns:a16="http://schemas.microsoft.com/office/drawing/2014/main" id="{A93F5D8D-CAB5-C2BE-58CF-79640059666A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02" name="Freeform: Shape 309">
                  <a:extLst>
                    <a:ext uri="{FF2B5EF4-FFF2-40B4-BE49-F238E27FC236}">
                      <a16:creationId xmlns:a16="http://schemas.microsoft.com/office/drawing/2014/main" id="{80B98998-59CD-7DAF-5361-3F47590FAD44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294" name="TextBox 537">
              <a:extLst>
                <a:ext uri="{FF2B5EF4-FFF2-40B4-BE49-F238E27FC236}">
                  <a16:creationId xmlns:a16="http://schemas.microsoft.com/office/drawing/2014/main" id="{EEC000E1-E620-E627-D6D9-E830D33EEF63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305" name="正方形/長方形 304">
            <a:extLst>
              <a:ext uri="{FF2B5EF4-FFF2-40B4-BE49-F238E27FC236}">
                <a16:creationId xmlns:a16="http://schemas.microsoft.com/office/drawing/2014/main" id="{F9443AC2-8535-8E20-0363-C469F3941655}"/>
              </a:ext>
            </a:extLst>
          </p:cNvPr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306" name="グループ化 305">
            <a:extLst>
              <a:ext uri="{FF2B5EF4-FFF2-40B4-BE49-F238E27FC236}">
                <a16:creationId xmlns:a16="http://schemas.microsoft.com/office/drawing/2014/main" id="{533AD73C-7D1F-9077-46FC-69DE6079EC2F}"/>
              </a:ext>
            </a:extLst>
          </p:cNvPr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307" name="TextBox 12">
              <a:extLst>
                <a:ext uri="{FF2B5EF4-FFF2-40B4-BE49-F238E27FC236}">
                  <a16:creationId xmlns:a16="http://schemas.microsoft.com/office/drawing/2014/main" id="{237204E0-5ACB-498D-ED17-07EEFFA2E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308" name="グラフィックス 307">
              <a:extLst>
                <a:ext uri="{FF2B5EF4-FFF2-40B4-BE49-F238E27FC236}">
                  <a16:creationId xmlns:a16="http://schemas.microsoft.com/office/drawing/2014/main" id="{B1841E7E-97DB-9409-05B4-EACC66E8AED8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309" name="グループ化 308">
            <a:extLst>
              <a:ext uri="{FF2B5EF4-FFF2-40B4-BE49-F238E27FC236}">
                <a16:creationId xmlns:a16="http://schemas.microsoft.com/office/drawing/2014/main" id="{4527E0BB-2A16-CE54-4EC8-305CF0B4B33D}"/>
              </a:ext>
            </a:extLst>
          </p:cNvPr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310" name="TextBox 12">
              <a:extLst>
                <a:ext uri="{FF2B5EF4-FFF2-40B4-BE49-F238E27FC236}">
                  <a16:creationId xmlns:a16="http://schemas.microsoft.com/office/drawing/2014/main" id="{9C447C50-A459-833A-9BF3-0B329BC16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311" name="グラフィックス 310">
              <a:extLst>
                <a:ext uri="{FF2B5EF4-FFF2-40B4-BE49-F238E27FC236}">
                  <a16:creationId xmlns:a16="http://schemas.microsoft.com/office/drawing/2014/main" id="{8BE18CA5-A9E9-F5A1-AAA8-CC8A3DC4B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0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312" name="グループ化 311">
            <a:extLst>
              <a:ext uri="{FF2B5EF4-FFF2-40B4-BE49-F238E27FC236}">
                <a16:creationId xmlns:a16="http://schemas.microsoft.com/office/drawing/2014/main" id="{D0C9750B-5E75-8DA7-8A77-8F59B040E5EC}"/>
              </a:ext>
            </a:extLst>
          </p:cNvPr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F6ABF698-D36E-2A93-A454-49FE18D0CB90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315" name="TextBox 12">
                <a:extLst>
                  <a:ext uri="{FF2B5EF4-FFF2-40B4-BE49-F238E27FC236}">
                    <a16:creationId xmlns:a16="http://schemas.microsoft.com/office/drawing/2014/main" id="{26021DA6-4F42-0F84-9691-0921D897A9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316" name="グラフィックス 315">
                <a:extLst>
                  <a:ext uri="{FF2B5EF4-FFF2-40B4-BE49-F238E27FC236}">
                    <a16:creationId xmlns:a16="http://schemas.microsoft.com/office/drawing/2014/main" id="{10B59439-2CC7-52AB-853D-7DD6CAACD80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1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2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314" name="グラフィックス 313">
              <a:extLst>
                <a:ext uri="{FF2B5EF4-FFF2-40B4-BE49-F238E27FC236}">
                  <a16:creationId xmlns:a16="http://schemas.microsoft.com/office/drawing/2014/main" id="{283F030C-8994-390E-8A75-06F418CE0702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4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317" name="グループ化 316">
            <a:extLst>
              <a:ext uri="{FF2B5EF4-FFF2-40B4-BE49-F238E27FC236}">
                <a16:creationId xmlns:a16="http://schemas.microsoft.com/office/drawing/2014/main" id="{E692D20C-9FB9-1E6B-BB5A-5053D0331660}"/>
              </a:ext>
            </a:extLst>
          </p:cNvPr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318" name="TextBox 12">
              <a:extLst>
                <a:ext uri="{FF2B5EF4-FFF2-40B4-BE49-F238E27FC236}">
                  <a16:creationId xmlns:a16="http://schemas.microsoft.com/office/drawing/2014/main" id="{21CC09D6-197A-CFEA-E08A-890EBD68A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319" name="グループ化 318">
              <a:extLst>
                <a:ext uri="{FF2B5EF4-FFF2-40B4-BE49-F238E27FC236}">
                  <a16:creationId xmlns:a16="http://schemas.microsoft.com/office/drawing/2014/main" id="{B1B2CC90-C90D-E30E-3267-9064C2F3C45A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320" name="Graphic 174">
                <a:extLst>
                  <a:ext uri="{FF2B5EF4-FFF2-40B4-BE49-F238E27FC236}">
                    <a16:creationId xmlns:a16="http://schemas.microsoft.com/office/drawing/2014/main" id="{FEC4F89F-3ED9-11FA-E4A7-E1966B006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7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5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321" name="Graphic 2">
                <a:extLst>
                  <a:ext uri="{FF2B5EF4-FFF2-40B4-BE49-F238E27FC236}">
                    <a16:creationId xmlns:a16="http://schemas.microsoft.com/office/drawing/2014/main" id="{DEF74288-9AB4-35DA-C22B-1E9CCBF49AAF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322" name="Graphic 2">
                  <a:extLst>
                    <a:ext uri="{FF2B5EF4-FFF2-40B4-BE49-F238E27FC236}">
                      <a16:creationId xmlns:a16="http://schemas.microsoft.com/office/drawing/2014/main" id="{53573955-AE77-6CBD-B648-517030C69B67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326" name="Freeform: Shape 23">
                    <a:extLst>
                      <a:ext uri="{FF2B5EF4-FFF2-40B4-BE49-F238E27FC236}">
                        <a16:creationId xmlns:a16="http://schemas.microsoft.com/office/drawing/2014/main" id="{1B4E1375-450C-E4EC-7A59-71D34274F459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327" name="Freeform: Shape 24">
                    <a:extLst>
                      <a:ext uri="{FF2B5EF4-FFF2-40B4-BE49-F238E27FC236}">
                        <a16:creationId xmlns:a16="http://schemas.microsoft.com/office/drawing/2014/main" id="{9F181A25-7AFE-3776-D4AE-653166BDB114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328" name="Freeform: Shape 25">
                    <a:extLst>
                      <a:ext uri="{FF2B5EF4-FFF2-40B4-BE49-F238E27FC236}">
                        <a16:creationId xmlns:a16="http://schemas.microsoft.com/office/drawing/2014/main" id="{6CC8EC49-A14E-E4E3-EA8A-E3DB0420B48A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329" name="Freeform: Shape 26">
                    <a:extLst>
                      <a:ext uri="{FF2B5EF4-FFF2-40B4-BE49-F238E27FC236}">
                        <a16:creationId xmlns:a16="http://schemas.microsoft.com/office/drawing/2014/main" id="{576EDEDE-EE2B-E19A-D18C-3E8986FACF3B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330" name="Freeform: Shape 28">
                    <a:extLst>
                      <a:ext uri="{FF2B5EF4-FFF2-40B4-BE49-F238E27FC236}">
                        <a16:creationId xmlns:a16="http://schemas.microsoft.com/office/drawing/2014/main" id="{F16527EA-1E74-EA46-85DA-9E11246C4497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331" name="Freeform: Shape 224">
                    <a:extLst>
                      <a:ext uri="{FF2B5EF4-FFF2-40B4-BE49-F238E27FC236}">
                        <a16:creationId xmlns:a16="http://schemas.microsoft.com/office/drawing/2014/main" id="{48AABA89-B4EE-F214-DB0E-B4A7BAB905EC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323" name="Graphic 2">
                  <a:extLst>
                    <a:ext uri="{FF2B5EF4-FFF2-40B4-BE49-F238E27FC236}">
                      <a16:creationId xmlns:a16="http://schemas.microsoft.com/office/drawing/2014/main" id="{423A3345-E748-6A41-244C-B5DDB50EFDAB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324" name="TextBox 227">
                    <a:extLst>
                      <a:ext uri="{FF2B5EF4-FFF2-40B4-BE49-F238E27FC236}">
                        <a16:creationId xmlns:a16="http://schemas.microsoft.com/office/drawing/2014/main" id="{FB6612BE-7C29-7F9D-7F29-8247875810AD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325" name="TextBox 230">
                    <a:extLst>
                      <a:ext uri="{FF2B5EF4-FFF2-40B4-BE49-F238E27FC236}">
                        <a16:creationId xmlns:a16="http://schemas.microsoft.com/office/drawing/2014/main" id="{5D28D10D-EA21-3207-D139-4D4E3CC891E4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332" name="正方形/長方形 331">
            <a:extLst>
              <a:ext uri="{FF2B5EF4-FFF2-40B4-BE49-F238E27FC236}">
                <a16:creationId xmlns:a16="http://schemas.microsoft.com/office/drawing/2014/main" id="{8CFEF3F2-AD0B-D429-A583-4AD84C7B658C}"/>
              </a:ext>
            </a:extLst>
          </p:cNvPr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33" name="グループ化 332">
            <a:extLst>
              <a:ext uri="{FF2B5EF4-FFF2-40B4-BE49-F238E27FC236}">
                <a16:creationId xmlns:a16="http://schemas.microsoft.com/office/drawing/2014/main" id="{D9E21CB2-ADF6-9050-2336-6B5ECDD89563}"/>
              </a:ext>
            </a:extLst>
          </p:cNvPr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334" name="Graphic 2">
              <a:extLst>
                <a:ext uri="{FF2B5EF4-FFF2-40B4-BE49-F238E27FC236}">
                  <a16:creationId xmlns:a16="http://schemas.microsoft.com/office/drawing/2014/main" id="{76C637F5-7CF1-1D83-7C20-D4E9E55D9F7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336" name="Freeform: Shape 32">
                <a:extLst>
                  <a:ext uri="{FF2B5EF4-FFF2-40B4-BE49-F238E27FC236}">
                    <a16:creationId xmlns:a16="http://schemas.microsoft.com/office/drawing/2014/main" id="{53BCE624-DC3D-18ED-B096-C710DC758DB0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337" name="Freeform: Shape 34">
                <a:extLst>
                  <a:ext uri="{FF2B5EF4-FFF2-40B4-BE49-F238E27FC236}">
                    <a16:creationId xmlns:a16="http://schemas.microsoft.com/office/drawing/2014/main" id="{F526514B-20D9-BF84-C72E-654D347E81A9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338" name="Freeform: Shape 35">
                <a:extLst>
                  <a:ext uri="{FF2B5EF4-FFF2-40B4-BE49-F238E27FC236}">
                    <a16:creationId xmlns:a16="http://schemas.microsoft.com/office/drawing/2014/main" id="{C6E75C97-5C2B-F10C-1BD8-F5CD19DFBEA8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339" name="Freeform: Shape 36">
                <a:extLst>
                  <a:ext uri="{FF2B5EF4-FFF2-40B4-BE49-F238E27FC236}">
                    <a16:creationId xmlns:a16="http://schemas.microsoft.com/office/drawing/2014/main" id="{D7921726-E493-2537-C08C-34396AB0B4E9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335" name="TextBox 38">
              <a:extLst>
                <a:ext uri="{FF2B5EF4-FFF2-40B4-BE49-F238E27FC236}">
                  <a16:creationId xmlns:a16="http://schemas.microsoft.com/office/drawing/2014/main" id="{63070492-8A2F-15E4-04E3-3B191BFC1A34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340" name="グループ化 339">
            <a:extLst>
              <a:ext uri="{FF2B5EF4-FFF2-40B4-BE49-F238E27FC236}">
                <a16:creationId xmlns:a16="http://schemas.microsoft.com/office/drawing/2014/main" id="{BE6A3008-3BD2-2686-B612-D84AB092421E}"/>
              </a:ext>
            </a:extLst>
          </p:cNvPr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341" name="Graphic 3">
              <a:extLst>
                <a:ext uri="{FF2B5EF4-FFF2-40B4-BE49-F238E27FC236}">
                  <a16:creationId xmlns:a16="http://schemas.microsoft.com/office/drawing/2014/main" id="{3B4D62D7-6E6B-2E3D-1C27-07C04AAD5A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343" name="Graphic 3">
                <a:extLst>
                  <a:ext uri="{FF2B5EF4-FFF2-40B4-BE49-F238E27FC236}">
                    <a16:creationId xmlns:a16="http://schemas.microsoft.com/office/drawing/2014/main" id="{48AC597B-45BD-6D48-A109-9C9C1BA864F9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349" name="Freeform: Shape 205">
                  <a:extLst>
                    <a:ext uri="{FF2B5EF4-FFF2-40B4-BE49-F238E27FC236}">
                      <a16:creationId xmlns:a16="http://schemas.microsoft.com/office/drawing/2014/main" id="{F444D93F-76AA-5CED-29D7-F240078D82BB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350" name="Freeform: Shape 207">
                  <a:extLst>
                    <a:ext uri="{FF2B5EF4-FFF2-40B4-BE49-F238E27FC236}">
                      <a16:creationId xmlns:a16="http://schemas.microsoft.com/office/drawing/2014/main" id="{E21E847D-FAFC-251B-D11F-0402AB30937F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344" name="Graphic 3">
                <a:extLst>
                  <a:ext uri="{FF2B5EF4-FFF2-40B4-BE49-F238E27FC236}">
                    <a16:creationId xmlns:a16="http://schemas.microsoft.com/office/drawing/2014/main" id="{9ABDF2CC-79A1-52FE-7225-7D7E381892A6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345" name="Freeform: Shape 209">
                  <a:extLst>
                    <a:ext uri="{FF2B5EF4-FFF2-40B4-BE49-F238E27FC236}">
                      <a16:creationId xmlns:a16="http://schemas.microsoft.com/office/drawing/2014/main" id="{D6A92D55-7D23-514B-D75B-CE65EE4BCD8C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346" name="Freeform: Shape 210">
                  <a:extLst>
                    <a:ext uri="{FF2B5EF4-FFF2-40B4-BE49-F238E27FC236}">
                      <a16:creationId xmlns:a16="http://schemas.microsoft.com/office/drawing/2014/main" id="{172BC2E2-DA48-27E2-0C50-02213722245F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347" name="Freeform: Shape 211">
                  <a:extLst>
                    <a:ext uri="{FF2B5EF4-FFF2-40B4-BE49-F238E27FC236}">
                      <a16:creationId xmlns:a16="http://schemas.microsoft.com/office/drawing/2014/main" id="{6FB42CE7-6B8E-2723-11BA-0833E42756CE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348" name="Freeform: Shape 212">
                  <a:extLst>
                    <a:ext uri="{FF2B5EF4-FFF2-40B4-BE49-F238E27FC236}">
                      <a16:creationId xmlns:a16="http://schemas.microsoft.com/office/drawing/2014/main" id="{0087799D-7368-F5A1-5A3C-B3060DD600E7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342" name="TextBox 213">
              <a:extLst>
                <a:ext uri="{FF2B5EF4-FFF2-40B4-BE49-F238E27FC236}">
                  <a16:creationId xmlns:a16="http://schemas.microsoft.com/office/drawing/2014/main" id="{97E998E3-77D9-507B-BA1D-DD80362449FE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cxnSp>
        <p:nvCxnSpPr>
          <p:cNvPr id="58" name="直線矢印コネクタ 383">
            <a:extLst>
              <a:ext uri="{FF2B5EF4-FFF2-40B4-BE49-F238E27FC236}">
                <a16:creationId xmlns:a16="http://schemas.microsoft.com/office/drawing/2014/main" id="{238F0036-3D8E-92DC-8B37-C09355EF91CD}"/>
              </a:ext>
            </a:extLst>
          </p:cNvPr>
          <p:cNvCxnSpPr>
            <a:cxnSpLocks/>
            <a:stCxn id="10" idx="2"/>
          </p:cNvCxnSpPr>
          <p:nvPr/>
        </p:nvCxnSpPr>
        <p:spPr>
          <a:xfrm rot="16200000" flipH="1">
            <a:off x="9600595" y="3280239"/>
            <a:ext cx="1797370" cy="446299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22" name="正方形/長方形 521">
            <a:extLst>
              <a:ext uri="{FF2B5EF4-FFF2-40B4-BE49-F238E27FC236}">
                <a16:creationId xmlns:a16="http://schemas.microsoft.com/office/drawing/2014/main" id="{EB6E75E0-8BB4-BE57-4B53-DD44B97ABD77}"/>
              </a:ext>
            </a:extLst>
          </p:cNvPr>
          <p:cNvSpPr/>
          <p:nvPr/>
        </p:nvSpPr>
        <p:spPr>
          <a:xfrm>
            <a:off x="1714600" y="7165592"/>
            <a:ext cx="4772690" cy="126712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23" name="Graphic 3">
            <a:extLst>
              <a:ext uri="{FF2B5EF4-FFF2-40B4-BE49-F238E27FC236}">
                <a16:creationId xmlns:a16="http://schemas.microsoft.com/office/drawing/2014/main" id="{AF33D490-BBF2-CC61-4C99-5E053CD44CD3}"/>
              </a:ext>
            </a:extLst>
          </p:cNvPr>
          <p:cNvGrpSpPr>
            <a:grpSpLocks noChangeAspect="1"/>
          </p:cNvGrpSpPr>
          <p:nvPr/>
        </p:nvGrpSpPr>
        <p:grpSpPr>
          <a:xfrm>
            <a:off x="4109211" y="7460286"/>
            <a:ext cx="686406" cy="673192"/>
            <a:chOff x="1947814" y="3698505"/>
            <a:chExt cx="723509" cy="709579"/>
          </a:xfrm>
        </p:grpSpPr>
        <p:grpSp>
          <p:nvGrpSpPr>
            <p:cNvPr id="524" name="Graphic 3">
              <a:extLst>
                <a:ext uri="{FF2B5EF4-FFF2-40B4-BE49-F238E27FC236}">
                  <a16:creationId xmlns:a16="http://schemas.microsoft.com/office/drawing/2014/main" id="{16A47AC7-7DC1-2983-0F80-F3911A34FC6B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526" name="Freeform: Shape 264">
                <a:extLst>
                  <a:ext uri="{FF2B5EF4-FFF2-40B4-BE49-F238E27FC236}">
                    <a16:creationId xmlns:a16="http://schemas.microsoft.com/office/drawing/2014/main" id="{0C5AA34C-4A9F-6CC0-AF02-1A210B27FE6F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27" name="Freeform: Shape 265">
                <a:extLst>
                  <a:ext uri="{FF2B5EF4-FFF2-40B4-BE49-F238E27FC236}">
                    <a16:creationId xmlns:a16="http://schemas.microsoft.com/office/drawing/2014/main" id="{29D29986-3EC6-F14D-A95B-D050E5D35963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28" name="Freeform: Shape 266">
                <a:extLst>
                  <a:ext uri="{FF2B5EF4-FFF2-40B4-BE49-F238E27FC236}">
                    <a16:creationId xmlns:a16="http://schemas.microsoft.com/office/drawing/2014/main" id="{FA113613-0E9E-9D38-EED2-B3FD2D36065F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29" name="Freeform: Shape 267">
                <a:extLst>
                  <a:ext uri="{FF2B5EF4-FFF2-40B4-BE49-F238E27FC236}">
                    <a16:creationId xmlns:a16="http://schemas.microsoft.com/office/drawing/2014/main" id="{D11F182A-4F17-5831-3F56-4DC0674C9AAA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0" name="Freeform: Shape 268">
                <a:extLst>
                  <a:ext uri="{FF2B5EF4-FFF2-40B4-BE49-F238E27FC236}">
                    <a16:creationId xmlns:a16="http://schemas.microsoft.com/office/drawing/2014/main" id="{05156CDA-C1B3-8865-FD84-E917D8908179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1" name="Freeform: Shape 269">
                <a:extLst>
                  <a:ext uri="{FF2B5EF4-FFF2-40B4-BE49-F238E27FC236}">
                    <a16:creationId xmlns:a16="http://schemas.microsoft.com/office/drawing/2014/main" id="{491CC294-14BB-D977-769D-66326182F1AE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2" name="Freeform: Shape 270">
                <a:extLst>
                  <a:ext uri="{FF2B5EF4-FFF2-40B4-BE49-F238E27FC236}">
                    <a16:creationId xmlns:a16="http://schemas.microsoft.com/office/drawing/2014/main" id="{0553BDA6-F971-E32B-FA3B-02FFA4111E2D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3" name="Freeform: Shape 271">
                <a:extLst>
                  <a:ext uri="{FF2B5EF4-FFF2-40B4-BE49-F238E27FC236}">
                    <a16:creationId xmlns:a16="http://schemas.microsoft.com/office/drawing/2014/main" id="{0F41843E-471A-57F1-4D96-DCABA1BBCEE3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4" name="Freeform: Shape 272">
                <a:extLst>
                  <a:ext uri="{FF2B5EF4-FFF2-40B4-BE49-F238E27FC236}">
                    <a16:creationId xmlns:a16="http://schemas.microsoft.com/office/drawing/2014/main" id="{19B13003-3707-2DD1-4A93-4922088D562E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25" name="TextBox 273">
              <a:extLst>
                <a:ext uri="{FF2B5EF4-FFF2-40B4-BE49-F238E27FC236}">
                  <a16:creationId xmlns:a16="http://schemas.microsoft.com/office/drawing/2014/main" id="{2EBC798E-98D5-4F15-65BA-B965B2FD0807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535" name="Graphic 3">
            <a:extLst>
              <a:ext uri="{FF2B5EF4-FFF2-40B4-BE49-F238E27FC236}">
                <a16:creationId xmlns:a16="http://schemas.microsoft.com/office/drawing/2014/main" id="{9B0FEB98-D087-D7B0-9987-3BD59A8F6078}"/>
              </a:ext>
            </a:extLst>
          </p:cNvPr>
          <p:cNvGrpSpPr>
            <a:grpSpLocks noChangeAspect="1"/>
          </p:cNvGrpSpPr>
          <p:nvPr/>
        </p:nvGrpSpPr>
        <p:grpSpPr>
          <a:xfrm>
            <a:off x="1665963" y="7466116"/>
            <a:ext cx="873957" cy="836697"/>
            <a:chOff x="953727" y="3801176"/>
            <a:chExt cx="967789" cy="926533"/>
          </a:xfrm>
        </p:grpSpPr>
        <p:grpSp>
          <p:nvGrpSpPr>
            <p:cNvPr id="536" name="Graphic 3">
              <a:extLst>
                <a:ext uri="{FF2B5EF4-FFF2-40B4-BE49-F238E27FC236}">
                  <a16:creationId xmlns:a16="http://schemas.microsoft.com/office/drawing/2014/main" id="{6A190EEB-B7B3-D605-3621-BBBD7217A2D7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538" name="Graphic 3">
                <a:extLst>
                  <a:ext uri="{FF2B5EF4-FFF2-40B4-BE49-F238E27FC236}">
                    <a16:creationId xmlns:a16="http://schemas.microsoft.com/office/drawing/2014/main" id="{18F5FCB8-ADDE-7953-4759-3DB1F7C824B3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545" name="Freeform: Shape 567">
                  <a:extLst>
                    <a:ext uri="{FF2B5EF4-FFF2-40B4-BE49-F238E27FC236}">
                      <a16:creationId xmlns:a16="http://schemas.microsoft.com/office/drawing/2014/main" id="{B4DCBE5B-1A7A-28CD-A20C-37FD168DB002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46" name="Freeform: Shape 568">
                  <a:extLst>
                    <a:ext uri="{FF2B5EF4-FFF2-40B4-BE49-F238E27FC236}">
                      <a16:creationId xmlns:a16="http://schemas.microsoft.com/office/drawing/2014/main" id="{3A9BC516-99A9-2B2D-3AEC-18BD37D85D48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539" name="Graphic 3">
                <a:extLst>
                  <a:ext uri="{FF2B5EF4-FFF2-40B4-BE49-F238E27FC236}">
                    <a16:creationId xmlns:a16="http://schemas.microsoft.com/office/drawing/2014/main" id="{57396C11-34BA-CB2A-7D07-FC79013ACEEE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542" name="Freeform: Shape 570">
                  <a:extLst>
                    <a:ext uri="{FF2B5EF4-FFF2-40B4-BE49-F238E27FC236}">
                      <a16:creationId xmlns:a16="http://schemas.microsoft.com/office/drawing/2014/main" id="{6F76BECF-31C2-A5EE-E797-2AFD4C170353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43" name="Freeform: Shape 571">
                  <a:extLst>
                    <a:ext uri="{FF2B5EF4-FFF2-40B4-BE49-F238E27FC236}">
                      <a16:creationId xmlns:a16="http://schemas.microsoft.com/office/drawing/2014/main" id="{E1A87BF9-C4A7-F697-067A-D6C937C2A221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44" name="Freeform: Shape 572">
                  <a:extLst>
                    <a:ext uri="{FF2B5EF4-FFF2-40B4-BE49-F238E27FC236}">
                      <a16:creationId xmlns:a16="http://schemas.microsoft.com/office/drawing/2014/main" id="{B4952BC6-03B1-FE00-4041-4B0A2ABEEE2D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540" name="Freeform: Shape 573">
                <a:extLst>
                  <a:ext uri="{FF2B5EF4-FFF2-40B4-BE49-F238E27FC236}">
                    <a16:creationId xmlns:a16="http://schemas.microsoft.com/office/drawing/2014/main" id="{07C1C53E-EB3A-12B4-D693-D5E98E1CC393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41" name="Freeform: Shape 574">
                <a:extLst>
                  <a:ext uri="{FF2B5EF4-FFF2-40B4-BE49-F238E27FC236}">
                    <a16:creationId xmlns:a16="http://schemas.microsoft.com/office/drawing/2014/main" id="{804C6CBE-54E2-D21F-8DE3-F69BF1FF6FF3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37" name="TextBox 575">
              <a:extLst>
                <a:ext uri="{FF2B5EF4-FFF2-40B4-BE49-F238E27FC236}">
                  <a16:creationId xmlns:a16="http://schemas.microsoft.com/office/drawing/2014/main" id="{765F304C-E093-FA72-5212-4ECFD51C7DCE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547" name="Graphic 3">
            <a:extLst>
              <a:ext uri="{FF2B5EF4-FFF2-40B4-BE49-F238E27FC236}">
                <a16:creationId xmlns:a16="http://schemas.microsoft.com/office/drawing/2014/main" id="{5AD174DE-AC42-9FA0-358E-C6EC9D5E8778}"/>
              </a:ext>
            </a:extLst>
          </p:cNvPr>
          <p:cNvGrpSpPr>
            <a:grpSpLocks noChangeAspect="1"/>
          </p:cNvGrpSpPr>
          <p:nvPr/>
        </p:nvGrpSpPr>
        <p:grpSpPr>
          <a:xfrm>
            <a:off x="5688175" y="7471742"/>
            <a:ext cx="765106" cy="765849"/>
            <a:chOff x="4357042" y="4405784"/>
            <a:chExt cx="816719" cy="817512"/>
          </a:xfrm>
        </p:grpSpPr>
        <p:grpSp>
          <p:nvGrpSpPr>
            <p:cNvPr id="548" name="Graphic 3">
              <a:extLst>
                <a:ext uri="{FF2B5EF4-FFF2-40B4-BE49-F238E27FC236}">
                  <a16:creationId xmlns:a16="http://schemas.microsoft.com/office/drawing/2014/main" id="{8E395F41-BA5E-9144-E230-F63C237A33CF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550" name="Freeform: Shape 794">
                <a:extLst>
                  <a:ext uri="{FF2B5EF4-FFF2-40B4-BE49-F238E27FC236}">
                    <a16:creationId xmlns:a16="http://schemas.microsoft.com/office/drawing/2014/main" id="{9689D805-7311-A1FA-90C2-CFA6EBC57D2E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551" name="Freeform: Shape 862">
                <a:extLst>
                  <a:ext uri="{FF2B5EF4-FFF2-40B4-BE49-F238E27FC236}">
                    <a16:creationId xmlns:a16="http://schemas.microsoft.com/office/drawing/2014/main" id="{693ED1DB-57D9-9CC7-C99C-80ECC173C5EC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2" name="Freeform: Shape 863">
                <a:extLst>
                  <a:ext uri="{FF2B5EF4-FFF2-40B4-BE49-F238E27FC236}">
                    <a16:creationId xmlns:a16="http://schemas.microsoft.com/office/drawing/2014/main" id="{B2D1C06A-4F0C-B5DD-A16E-87ACED1191AA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3" name="Freeform: Shape 864">
                <a:extLst>
                  <a:ext uri="{FF2B5EF4-FFF2-40B4-BE49-F238E27FC236}">
                    <a16:creationId xmlns:a16="http://schemas.microsoft.com/office/drawing/2014/main" id="{5C8A7A07-EA4E-3FA7-E03B-023892CC255C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49" name="TextBox 867">
              <a:extLst>
                <a:ext uri="{FF2B5EF4-FFF2-40B4-BE49-F238E27FC236}">
                  <a16:creationId xmlns:a16="http://schemas.microsoft.com/office/drawing/2014/main" id="{901DD189-854B-B559-3FFA-E3C1B07C98FD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554" name="Graphic 3">
            <a:extLst>
              <a:ext uri="{FF2B5EF4-FFF2-40B4-BE49-F238E27FC236}">
                <a16:creationId xmlns:a16="http://schemas.microsoft.com/office/drawing/2014/main" id="{0215D5A4-2CF2-E85E-618F-D400571FAB1A}"/>
              </a:ext>
            </a:extLst>
          </p:cNvPr>
          <p:cNvGrpSpPr>
            <a:grpSpLocks noChangeAspect="1"/>
          </p:cNvGrpSpPr>
          <p:nvPr/>
        </p:nvGrpSpPr>
        <p:grpSpPr>
          <a:xfrm>
            <a:off x="3326790" y="7458675"/>
            <a:ext cx="700330" cy="824767"/>
            <a:chOff x="2080264" y="2312469"/>
            <a:chExt cx="718601" cy="893758"/>
          </a:xfrm>
        </p:grpSpPr>
        <p:grpSp>
          <p:nvGrpSpPr>
            <p:cNvPr id="555" name="Graphic 3">
              <a:extLst>
                <a:ext uri="{FF2B5EF4-FFF2-40B4-BE49-F238E27FC236}">
                  <a16:creationId xmlns:a16="http://schemas.microsoft.com/office/drawing/2014/main" id="{724F0E3E-3183-97C1-BF49-8AE2BDDCE4AE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559" name="Graphic 3">
                <a:extLst>
                  <a:ext uri="{FF2B5EF4-FFF2-40B4-BE49-F238E27FC236}">
                    <a16:creationId xmlns:a16="http://schemas.microsoft.com/office/drawing/2014/main" id="{8E9BEA20-32B4-2208-7200-F3FEBC475FE4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567" name="Freeform: Shape 28">
                  <a:extLst>
                    <a:ext uri="{FF2B5EF4-FFF2-40B4-BE49-F238E27FC236}">
                      <a16:creationId xmlns:a16="http://schemas.microsoft.com/office/drawing/2014/main" id="{D467D0D4-F576-9E04-915B-5DF4407A8B57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8" name="Freeform: Shape 29">
                  <a:extLst>
                    <a:ext uri="{FF2B5EF4-FFF2-40B4-BE49-F238E27FC236}">
                      <a16:creationId xmlns:a16="http://schemas.microsoft.com/office/drawing/2014/main" id="{40342F06-C1CA-B804-8268-96190F7C75D8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560" name="Freeform: Shape 30">
                <a:extLst>
                  <a:ext uri="{FF2B5EF4-FFF2-40B4-BE49-F238E27FC236}">
                    <a16:creationId xmlns:a16="http://schemas.microsoft.com/office/drawing/2014/main" id="{80A4AA0F-56CE-A311-0E22-FF064EA18D0F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561" name="Graphic 3">
                <a:extLst>
                  <a:ext uri="{FF2B5EF4-FFF2-40B4-BE49-F238E27FC236}">
                    <a16:creationId xmlns:a16="http://schemas.microsoft.com/office/drawing/2014/main" id="{9F4ACB7A-134C-3998-8C19-1FFA0640F5CB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562" name="Freeform: Shape 64">
                  <a:extLst>
                    <a:ext uri="{FF2B5EF4-FFF2-40B4-BE49-F238E27FC236}">
                      <a16:creationId xmlns:a16="http://schemas.microsoft.com/office/drawing/2014/main" id="{42F91CBC-4E68-E067-7070-A4D0EE6EBC5F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3" name="Freeform: Shape 65">
                  <a:extLst>
                    <a:ext uri="{FF2B5EF4-FFF2-40B4-BE49-F238E27FC236}">
                      <a16:creationId xmlns:a16="http://schemas.microsoft.com/office/drawing/2014/main" id="{A2409478-3E0F-E51F-DA39-CFE43978B75F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4" name="Freeform: Shape 66">
                  <a:extLst>
                    <a:ext uri="{FF2B5EF4-FFF2-40B4-BE49-F238E27FC236}">
                      <a16:creationId xmlns:a16="http://schemas.microsoft.com/office/drawing/2014/main" id="{15F941AE-FBEF-35CA-AD2B-7D39A8ED1C60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5" name="Freeform: Shape 67">
                  <a:extLst>
                    <a:ext uri="{FF2B5EF4-FFF2-40B4-BE49-F238E27FC236}">
                      <a16:creationId xmlns:a16="http://schemas.microsoft.com/office/drawing/2014/main" id="{CF189EF3-B851-397E-849F-98BAA71FE208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6" name="Freeform: Shape 68">
                  <a:extLst>
                    <a:ext uri="{FF2B5EF4-FFF2-40B4-BE49-F238E27FC236}">
                      <a16:creationId xmlns:a16="http://schemas.microsoft.com/office/drawing/2014/main" id="{BB32562C-6ED5-2EF2-43D8-84CC40361D4B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556" name="Graphic 3">
              <a:extLst>
                <a:ext uri="{FF2B5EF4-FFF2-40B4-BE49-F238E27FC236}">
                  <a16:creationId xmlns:a16="http://schemas.microsoft.com/office/drawing/2014/main" id="{40B3A7E3-42DD-C6CA-A8A8-14A7B7A996FF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557" name="TextBox 70">
                <a:extLst>
                  <a:ext uri="{FF2B5EF4-FFF2-40B4-BE49-F238E27FC236}">
                    <a16:creationId xmlns:a16="http://schemas.microsoft.com/office/drawing/2014/main" id="{235CDC59-6949-4C11-4D88-DE40752B9568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558" name="TextBox 71">
                <a:extLst>
                  <a:ext uri="{FF2B5EF4-FFF2-40B4-BE49-F238E27FC236}">
                    <a16:creationId xmlns:a16="http://schemas.microsoft.com/office/drawing/2014/main" id="{4F07B511-6FC8-1ED8-2A76-25E614D1A335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992D05E9-C421-7A05-D9B5-5CB85FBCA0A8}"/>
              </a:ext>
            </a:extLst>
          </p:cNvPr>
          <p:cNvGrpSpPr/>
          <p:nvPr/>
        </p:nvGrpSpPr>
        <p:grpSpPr>
          <a:xfrm>
            <a:off x="2602812" y="7484268"/>
            <a:ext cx="592557" cy="806093"/>
            <a:chOff x="7707442" y="1828886"/>
            <a:chExt cx="456651" cy="646877"/>
          </a:xfrm>
        </p:grpSpPr>
        <p:grpSp>
          <p:nvGrpSpPr>
            <p:cNvPr id="570" name="Graphic 3">
              <a:extLst>
                <a:ext uri="{FF2B5EF4-FFF2-40B4-BE49-F238E27FC236}">
                  <a16:creationId xmlns:a16="http://schemas.microsoft.com/office/drawing/2014/main" id="{AB19B9B3-79D9-5582-DBBC-80B539B8E7D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572" name="Graphic 3">
                <a:extLst>
                  <a:ext uri="{FF2B5EF4-FFF2-40B4-BE49-F238E27FC236}">
                    <a16:creationId xmlns:a16="http://schemas.microsoft.com/office/drawing/2014/main" id="{243C7726-3A8C-20CE-9F11-875C271F27B9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574" name="Graphic 3">
                  <a:extLst>
                    <a:ext uri="{FF2B5EF4-FFF2-40B4-BE49-F238E27FC236}">
                      <a16:creationId xmlns:a16="http://schemas.microsoft.com/office/drawing/2014/main" id="{D188A70C-213A-B4CC-65D4-533CB54E3096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580" name="Freeform: Shape 205">
                    <a:extLst>
                      <a:ext uri="{FF2B5EF4-FFF2-40B4-BE49-F238E27FC236}">
                        <a16:creationId xmlns:a16="http://schemas.microsoft.com/office/drawing/2014/main" id="{43215433-B89A-20D2-C6F7-2658F358F1BF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581" name="Freeform: Shape 207">
                    <a:extLst>
                      <a:ext uri="{FF2B5EF4-FFF2-40B4-BE49-F238E27FC236}">
                        <a16:creationId xmlns:a16="http://schemas.microsoft.com/office/drawing/2014/main" id="{ABF8AD33-B34E-3641-F635-C77389889B90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575" name="Graphic 3">
                  <a:extLst>
                    <a:ext uri="{FF2B5EF4-FFF2-40B4-BE49-F238E27FC236}">
                      <a16:creationId xmlns:a16="http://schemas.microsoft.com/office/drawing/2014/main" id="{BE978ADD-D110-62AE-6FA1-B21908E1DAA6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576" name="Freeform: Shape 209">
                    <a:extLst>
                      <a:ext uri="{FF2B5EF4-FFF2-40B4-BE49-F238E27FC236}">
                        <a16:creationId xmlns:a16="http://schemas.microsoft.com/office/drawing/2014/main" id="{BF23C2A2-5E85-2D43-D853-D44ED5D420E1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577" name="Freeform: Shape 210">
                    <a:extLst>
                      <a:ext uri="{FF2B5EF4-FFF2-40B4-BE49-F238E27FC236}">
                        <a16:creationId xmlns:a16="http://schemas.microsoft.com/office/drawing/2014/main" id="{37AAFB57-C5AF-1888-1D38-0F364E58A0D6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578" name="Freeform: Shape 211">
                    <a:extLst>
                      <a:ext uri="{FF2B5EF4-FFF2-40B4-BE49-F238E27FC236}">
                        <a16:creationId xmlns:a16="http://schemas.microsoft.com/office/drawing/2014/main" id="{E1C1B974-4CA6-FC84-67F5-C29247457C47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579" name="Freeform: Shape 212">
                    <a:extLst>
                      <a:ext uri="{FF2B5EF4-FFF2-40B4-BE49-F238E27FC236}">
                        <a16:creationId xmlns:a16="http://schemas.microsoft.com/office/drawing/2014/main" id="{E3BE095F-03B3-8BE3-4020-D4B514D4AB00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573" name="TextBox 213">
                <a:extLst>
                  <a:ext uri="{FF2B5EF4-FFF2-40B4-BE49-F238E27FC236}">
                    <a16:creationId xmlns:a16="http://schemas.microsoft.com/office/drawing/2014/main" id="{B6CF98F9-8A54-A63A-1C84-D23859908911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571" name="TextBox 71">
              <a:extLst>
                <a:ext uri="{FF2B5EF4-FFF2-40B4-BE49-F238E27FC236}">
                  <a16:creationId xmlns:a16="http://schemas.microsoft.com/office/drawing/2014/main" id="{C2554B01-FA8C-623C-A0D5-12637F4F13A1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582" name="Graphic 3">
            <a:extLst>
              <a:ext uri="{FF2B5EF4-FFF2-40B4-BE49-F238E27FC236}">
                <a16:creationId xmlns:a16="http://schemas.microsoft.com/office/drawing/2014/main" id="{DB27F402-69FF-F113-2744-1FD9059AE5AF}"/>
              </a:ext>
            </a:extLst>
          </p:cNvPr>
          <p:cNvGrpSpPr>
            <a:grpSpLocks noChangeAspect="1"/>
          </p:cNvGrpSpPr>
          <p:nvPr/>
        </p:nvGrpSpPr>
        <p:grpSpPr>
          <a:xfrm>
            <a:off x="4873475" y="7450393"/>
            <a:ext cx="670375" cy="852029"/>
            <a:chOff x="4407602" y="4405784"/>
            <a:chExt cx="715598" cy="909506"/>
          </a:xfrm>
        </p:grpSpPr>
        <p:grpSp>
          <p:nvGrpSpPr>
            <p:cNvPr id="583" name="Graphic 3">
              <a:extLst>
                <a:ext uri="{FF2B5EF4-FFF2-40B4-BE49-F238E27FC236}">
                  <a16:creationId xmlns:a16="http://schemas.microsoft.com/office/drawing/2014/main" id="{802D653E-C621-EBCC-97F5-F808EE438F55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585" name="Freeform: Shape 794">
                <a:extLst>
                  <a:ext uri="{FF2B5EF4-FFF2-40B4-BE49-F238E27FC236}">
                    <a16:creationId xmlns:a16="http://schemas.microsoft.com/office/drawing/2014/main" id="{75B9CC3A-C54B-F1F6-05E5-B7D68047416A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586" name="Freeform: Shape 862">
                <a:extLst>
                  <a:ext uri="{FF2B5EF4-FFF2-40B4-BE49-F238E27FC236}">
                    <a16:creationId xmlns:a16="http://schemas.microsoft.com/office/drawing/2014/main" id="{D46FC583-D227-FC44-1F9B-14158C4BD22D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87" name="Freeform: Shape 863">
                <a:extLst>
                  <a:ext uri="{FF2B5EF4-FFF2-40B4-BE49-F238E27FC236}">
                    <a16:creationId xmlns:a16="http://schemas.microsoft.com/office/drawing/2014/main" id="{BCD75821-2AD8-E1EF-62F3-8BE713CA239E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88" name="Freeform: Shape 864">
                <a:extLst>
                  <a:ext uri="{FF2B5EF4-FFF2-40B4-BE49-F238E27FC236}">
                    <a16:creationId xmlns:a16="http://schemas.microsoft.com/office/drawing/2014/main" id="{2E127546-B67E-AB91-7FE6-19C5603C1A44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84" name="TextBox 867">
              <a:extLst>
                <a:ext uri="{FF2B5EF4-FFF2-40B4-BE49-F238E27FC236}">
                  <a16:creationId xmlns:a16="http://schemas.microsoft.com/office/drawing/2014/main" id="{AAB8D4FF-7550-5899-AAC3-17D2B71FBB28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762396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>
            <a:extLst>
              <a:ext uri="{FF2B5EF4-FFF2-40B4-BE49-F238E27FC236}">
                <a16:creationId xmlns:a16="http://schemas.microsoft.com/office/drawing/2014/main" id="{B3D0643C-86B7-750F-B3DA-6F13412D5F84}"/>
              </a:ext>
            </a:extLst>
          </p:cNvPr>
          <p:cNvSpPr/>
          <p:nvPr/>
        </p:nvSpPr>
        <p:spPr>
          <a:xfrm>
            <a:off x="4067863" y="4558262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3-6. </a:t>
            </a:r>
            <a:r>
              <a:rPr kumimoji="1" lang="ja-JP" altLang="en-US" dirty="0">
                <a:latin typeface="Meiryo UI"/>
                <a:ea typeface="Meiryo UI"/>
              </a:rPr>
              <a:t>オンライン調査システム</a:t>
            </a:r>
            <a:r>
              <a:rPr kumimoji="1" lang="en-US" altLang="ja-JP" dirty="0">
                <a:latin typeface="Meiryo UI"/>
                <a:ea typeface="Meiryo UI"/>
              </a:rPr>
              <a:t>(パターン1 </a:t>
            </a:r>
            <a:r>
              <a:rPr kumimoji="1" lang="ja-JP" altLang="en-US" dirty="0">
                <a:latin typeface="Meiryo UI"/>
                <a:ea typeface="Meiryo UI"/>
              </a:rPr>
              <a:t>ローコード開発ツール利用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2688116" y="1699403"/>
            <a:ext cx="12603296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011277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添付資料管理機能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ステータス管理機能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144" y="170964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1377444" y="3253667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566" y="3793427"/>
            <a:ext cx="1970411" cy="95410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回答者・閲覧者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(国民/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140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03226" y="2618484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2E820BE-DA81-5E8B-E921-BAB097049895}"/>
              </a:ext>
            </a:extLst>
          </p:cNvPr>
          <p:cNvGrpSpPr/>
          <p:nvPr/>
        </p:nvGrpSpPr>
        <p:grpSpPr>
          <a:xfrm>
            <a:off x="6824306" y="3518970"/>
            <a:ext cx="644728" cy="759110"/>
            <a:chOff x="8534569" y="5083166"/>
            <a:chExt cx="644728" cy="759110"/>
          </a:xfrm>
        </p:grpSpPr>
        <p:pic>
          <p:nvPicPr>
            <p:cNvPr id="13" name="グラフィックス 12">
              <a:extLst>
                <a:ext uri="{FF2B5EF4-FFF2-40B4-BE49-F238E27FC236}">
                  <a16:creationId xmlns:a16="http://schemas.microsoft.com/office/drawing/2014/main" id="{938929AB-7B04-6C75-EFA0-019781B95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</p:spPr>
        </p:pic>
        <p:sp>
          <p:nvSpPr>
            <p:cNvPr id="17" name="TextBox 12">
              <a:extLst>
                <a:ext uri="{FF2B5EF4-FFF2-40B4-BE49-F238E27FC236}">
                  <a16:creationId xmlns:a16="http://schemas.microsoft.com/office/drawing/2014/main" id="{44DEDFCE-FF47-BE5B-A062-DCF4AF637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4569" y="5534499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828499" y="3518970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2156318" y="3707986"/>
            <a:ext cx="2941194" cy="110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  <a:endCxn id="13" idx="1"/>
          </p:cNvCxnSpPr>
          <p:nvPr/>
        </p:nvCxnSpPr>
        <p:spPr>
          <a:xfrm>
            <a:off x="5497562" y="3718995"/>
            <a:ext cx="144908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 flipV="1">
            <a:off x="7335937" y="3707986"/>
            <a:ext cx="1394242" cy="110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297538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  <a:stCxn id="17" idx="2"/>
          </p:cNvCxnSpPr>
          <p:nvPr/>
        </p:nvCxnSpPr>
        <p:spPr>
          <a:xfrm rot="16200000" flipH="1">
            <a:off x="9063600" y="2361149"/>
            <a:ext cx="1853759" cy="568761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1105793" y="5315635"/>
            <a:ext cx="3868592" cy="13916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2745284" y="5859762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5833889" y="5762804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  <a:endCxn id="45" idx="1"/>
          </p:cNvCxnSpPr>
          <p:nvPr/>
        </p:nvCxnSpPr>
        <p:spPr>
          <a:xfrm>
            <a:off x="13576304" y="6068268"/>
            <a:ext cx="2257585" cy="10007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2">
            <a:extLst>
              <a:ext uri="{FF2B5EF4-FFF2-40B4-BE49-F238E27FC236}">
                <a16:creationId xmlns:a16="http://schemas.microsoft.com/office/drawing/2014/main" id="{EA335936-BE48-165A-2324-D5CC0DC12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52" y="1804320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sp>
        <p:nvSpPr>
          <p:cNvPr id="61" name="正方形/長方形 60">
            <a:extLst>
              <a:ext uri="{FF2B5EF4-FFF2-40B4-BE49-F238E27FC236}">
                <a16:creationId xmlns:a16="http://schemas.microsoft.com/office/drawing/2014/main" id="{89D0ED25-9AF0-910F-B1D9-A2B2E7E616BB}"/>
              </a:ext>
            </a:extLst>
          </p:cNvPr>
          <p:cNvSpPr/>
          <p:nvPr/>
        </p:nvSpPr>
        <p:spPr>
          <a:xfrm>
            <a:off x="10121262" y="7156191"/>
            <a:ext cx="494157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F122560C-2ADC-4911-889B-27FDD7428C73}"/>
              </a:ext>
            </a:extLst>
          </p:cNvPr>
          <p:cNvGrpSpPr/>
          <p:nvPr/>
        </p:nvGrpSpPr>
        <p:grpSpPr>
          <a:xfrm>
            <a:off x="10368689" y="7459280"/>
            <a:ext cx="599843" cy="843269"/>
            <a:chOff x="10515621" y="3754054"/>
            <a:chExt cx="599862" cy="843294"/>
          </a:xfrm>
        </p:grpSpPr>
        <p:pic>
          <p:nvPicPr>
            <p:cNvPr id="81" name="グラフィックス 80">
              <a:extLst>
                <a:ext uri="{FF2B5EF4-FFF2-40B4-BE49-F238E27FC236}">
                  <a16:creationId xmlns:a16="http://schemas.microsoft.com/office/drawing/2014/main" id="{DAC317F5-9B72-CAE7-D570-AF334BA8C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82" name="TextBox 12">
              <a:extLst>
                <a:ext uri="{FF2B5EF4-FFF2-40B4-BE49-F238E27FC236}">
                  <a16:creationId xmlns:a16="http://schemas.microsoft.com/office/drawing/2014/main" id="{80A28116-EB46-D251-B553-35A9B1780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AD20A8CD-E1F1-E3F5-4D03-90D87BF04D33}"/>
              </a:ext>
            </a:extLst>
          </p:cNvPr>
          <p:cNvGrpSpPr/>
          <p:nvPr/>
        </p:nvGrpSpPr>
        <p:grpSpPr>
          <a:xfrm>
            <a:off x="14031255" y="7476968"/>
            <a:ext cx="1026242" cy="661647"/>
            <a:chOff x="10302419" y="5156668"/>
            <a:chExt cx="1026272" cy="661668"/>
          </a:xfrm>
        </p:grpSpPr>
        <p:pic>
          <p:nvPicPr>
            <p:cNvPr id="84" name="グラフィックス 83">
              <a:extLst>
                <a:ext uri="{FF2B5EF4-FFF2-40B4-BE49-F238E27FC236}">
                  <a16:creationId xmlns:a16="http://schemas.microsoft.com/office/drawing/2014/main" id="{FFBFBC69-52BA-5E89-401A-1FF80096AB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85" name="TextBox 12">
              <a:extLst>
                <a:ext uri="{FF2B5EF4-FFF2-40B4-BE49-F238E27FC236}">
                  <a16:creationId xmlns:a16="http://schemas.microsoft.com/office/drawing/2014/main" id="{8A4BFA53-06D9-D9CE-0772-70C88DC83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86" name="グループ化 85">
            <a:extLst>
              <a:ext uri="{FF2B5EF4-FFF2-40B4-BE49-F238E27FC236}">
                <a16:creationId xmlns:a16="http://schemas.microsoft.com/office/drawing/2014/main" id="{CF67EADB-2DB2-7A7F-3A60-67FEF1D7DDBC}"/>
              </a:ext>
            </a:extLst>
          </p:cNvPr>
          <p:cNvGrpSpPr/>
          <p:nvPr/>
        </p:nvGrpSpPr>
        <p:grpSpPr>
          <a:xfrm>
            <a:off x="11654493" y="7509584"/>
            <a:ext cx="974946" cy="785693"/>
            <a:chOff x="10328069" y="6650877"/>
            <a:chExt cx="974974" cy="785716"/>
          </a:xfrm>
        </p:grpSpPr>
        <p:pic>
          <p:nvPicPr>
            <p:cNvPr id="87" name="グラフィックス 86">
              <a:extLst>
                <a:ext uri="{FF2B5EF4-FFF2-40B4-BE49-F238E27FC236}">
                  <a16:creationId xmlns:a16="http://schemas.microsoft.com/office/drawing/2014/main" id="{9F9E4AC6-0F62-FB15-5E80-B9997507D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89" name="TextBox 12">
              <a:extLst>
                <a:ext uri="{FF2B5EF4-FFF2-40B4-BE49-F238E27FC236}">
                  <a16:creationId xmlns:a16="http://schemas.microsoft.com/office/drawing/2014/main" id="{0C73254B-0F91-F0F7-5C58-2727D474E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6F5E3592-8802-6BDB-BEAA-9C8344F81EC1}"/>
              </a:ext>
            </a:extLst>
          </p:cNvPr>
          <p:cNvGrpSpPr/>
          <p:nvPr/>
        </p:nvGrpSpPr>
        <p:grpSpPr>
          <a:xfrm>
            <a:off x="12492354" y="7495595"/>
            <a:ext cx="1083950" cy="812890"/>
            <a:chOff x="10256563" y="2687458"/>
            <a:chExt cx="1083982" cy="812912"/>
          </a:xfrm>
        </p:grpSpPr>
        <p:pic>
          <p:nvPicPr>
            <p:cNvPr id="91" name="グラフィックス 90">
              <a:extLst>
                <a:ext uri="{FF2B5EF4-FFF2-40B4-BE49-F238E27FC236}">
                  <a16:creationId xmlns:a16="http://schemas.microsoft.com/office/drawing/2014/main" id="{81C2511E-65E3-3D1F-0758-4166D9105F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94" name="TextBox 12">
              <a:extLst>
                <a:ext uri="{FF2B5EF4-FFF2-40B4-BE49-F238E27FC236}">
                  <a16:creationId xmlns:a16="http://schemas.microsoft.com/office/drawing/2014/main" id="{5FFD123A-4A0F-61D0-53E4-AEB48B2B1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972317CD-5B86-D151-3E25-3D08451F9BED}"/>
              </a:ext>
            </a:extLst>
          </p:cNvPr>
          <p:cNvGrpSpPr/>
          <p:nvPr/>
        </p:nvGrpSpPr>
        <p:grpSpPr>
          <a:xfrm>
            <a:off x="11091857" y="7515486"/>
            <a:ext cx="506870" cy="770894"/>
            <a:chOff x="10545108" y="7974124"/>
            <a:chExt cx="506885" cy="770918"/>
          </a:xfrm>
        </p:grpSpPr>
        <p:pic>
          <p:nvPicPr>
            <p:cNvPr id="96" name="グラフィックス 95">
              <a:extLst>
                <a:ext uri="{FF2B5EF4-FFF2-40B4-BE49-F238E27FC236}">
                  <a16:creationId xmlns:a16="http://schemas.microsoft.com/office/drawing/2014/main" id="{F35C3005-F3CA-97C0-03DE-66595A5B0C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97" name="TextBox 12">
              <a:extLst>
                <a:ext uri="{FF2B5EF4-FFF2-40B4-BE49-F238E27FC236}">
                  <a16:creationId xmlns:a16="http://schemas.microsoft.com/office/drawing/2014/main" id="{48D90042-0332-1229-7451-AD7E7D939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17A6DE10-C366-4401-00A7-B60611874380}"/>
              </a:ext>
            </a:extLst>
          </p:cNvPr>
          <p:cNvGrpSpPr/>
          <p:nvPr/>
        </p:nvGrpSpPr>
        <p:grpSpPr>
          <a:xfrm>
            <a:off x="13204787" y="7457293"/>
            <a:ext cx="1096564" cy="695324"/>
            <a:chOff x="10715462" y="7773090"/>
            <a:chExt cx="1096597" cy="695344"/>
          </a:xfrm>
        </p:grpSpPr>
        <p:sp>
          <p:nvSpPr>
            <p:cNvPr id="99" name="TextBox 11">
              <a:extLst>
                <a:ext uri="{FF2B5EF4-FFF2-40B4-BE49-F238E27FC236}">
                  <a16:creationId xmlns:a16="http://schemas.microsoft.com/office/drawing/2014/main" id="{936428A5-D55D-A1D0-68EF-E1AD023C57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00" name="グラフィックス 99">
              <a:extLst>
                <a:ext uri="{FF2B5EF4-FFF2-40B4-BE49-F238E27FC236}">
                  <a16:creationId xmlns:a16="http://schemas.microsoft.com/office/drawing/2014/main" id="{B61F02EE-DBA6-9A0A-0C7C-C6C846373A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101" name="正方形/長方形 100">
            <a:extLst>
              <a:ext uri="{FF2B5EF4-FFF2-40B4-BE49-F238E27FC236}">
                <a16:creationId xmlns:a16="http://schemas.microsoft.com/office/drawing/2014/main" id="{204335B8-23DB-3D46-991F-629C7605D012}"/>
              </a:ext>
            </a:extLst>
          </p:cNvPr>
          <p:cNvSpPr/>
          <p:nvPr/>
        </p:nvSpPr>
        <p:spPr>
          <a:xfrm>
            <a:off x="6566595" y="7131563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2392662F-7DC1-F10F-087A-3EF17CCAA686}"/>
              </a:ext>
            </a:extLst>
          </p:cNvPr>
          <p:cNvGrpSpPr/>
          <p:nvPr/>
        </p:nvGrpSpPr>
        <p:grpSpPr>
          <a:xfrm>
            <a:off x="7467013" y="7496154"/>
            <a:ext cx="484428" cy="641879"/>
            <a:chOff x="1528670" y="7429303"/>
            <a:chExt cx="484428" cy="641879"/>
          </a:xfrm>
        </p:grpSpPr>
        <p:pic>
          <p:nvPicPr>
            <p:cNvPr id="103" name="グラフィックス 102">
              <a:extLst>
                <a:ext uri="{FF2B5EF4-FFF2-40B4-BE49-F238E27FC236}">
                  <a16:creationId xmlns:a16="http://schemas.microsoft.com/office/drawing/2014/main" id="{6DDC9F4C-3A1D-953B-6767-E9CF7F586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104" name="TextBox 12">
              <a:extLst>
                <a:ext uri="{FF2B5EF4-FFF2-40B4-BE49-F238E27FC236}">
                  <a16:creationId xmlns:a16="http://schemas.microsoft.com/office/drawing/2014/main" id="{A78EAA25-9519-01DF-7076-150C2C053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55B8E58C-A477-3D11-9154-95379E9FAE2D}"/>
              </a:ext>
            </a:extLst>
          </p:cNvPr>
          <p:cNvGrpSpPr/>
          <p:nvPr/>
        </p:nvGrpSpPr>
        <p:grpSpPr>
          <a:xfrm>
            <a:off x="8059039" y="7499114"/>
            <a:ext cx="502061" cy="651792"/>
            <a:chOff x="2919266" y="8604037"/>
            <a:chExt cx="502061" cy="651792"/>
          </a:xfrm>
        </p:grpSpPr>
        <p:pic>
          <p:nvPicPr>
            <p:cNvPr id="106" name="グラフィックス 105">
              <a:extLst>
                <a:ext uri="{FF2B5EF4-FFF2-40B4-BE49-F238E27FC236}">
                  <a16:creationId xmlns:a16="http://schemas.microsoft.com/office/drawing/2014/main" id="{1CC2AE8A-89B9-659C-5653-DDDE15D72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107" name="TextBox 12">
              <a:extLst>
                <a:ext uri="{FF2B5EF4-FFF2-40B4-BE49-F238E27FC236}">
                  <a16:creationId xmlns:a16="http://schemas.microsoft.com/office/drawing/2014/main" id="{CB52F3EF-4377-1EF3-765D-C916FBECC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08" name="グループ化 107">
            <a:extLst>
              <a:ext uri="{FF2B5EF4-FFF2-40B4-BE49-F238E27FC236}">
                <a16:creationId xmlns:a16="http://schemas.microsoft.com/office/drawing/2014/main" id="{D5D4F4F1-B41B-B21F-B9BF-C76760053EB7}"/>
              </a:ext>
            </a:extLst>
          </p:cNvPr>
          <p:cNvGrpSpPr/>
          <p:nvPr/>
        </p:nvGrpSpPr>
        <p:grpSpPr>
          <a:xfrm>
            <a:off x="6588753" y="7505914"/>
            <a:ext cx="972887" cy="791743"/>
            <a:chOff x="1284441" y="8610369"/>
            <a:chExt cx="972887" cy="791743"/>
          </a:xfrm>
        </p:grpSpPr>
        <p:pic>
          <p:nvPicPr>
            <p:cNvPr id="109" name="グラフィックス 108">
              <a:extLst>
                <a:ext uri="{FF2B5EF4-FFF2-40B4-BE49-F238E27FC236}">
                  <a16:creationId xmlns:a16="http://schemas.microsoft.com/office/drawing/2014/main" id="{69EA4D19-66C7-7913-0FF5-670A7A11A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110" name="TextBox 9">
              <a:extLst>
                <a:ext uri="{FF2B5EF4-FFF2-40B4-BE49-F238E27FC236}">
                  <a16:creationId xmlns:a16="http://schemas.microsoft.com/office/drawing/2014/main" id="{076C1686-7F90-7D5E-4CA7-3406693CC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8FCC531C-C1E0-20C1-4975-35C0F6DD2B5E}"/>
              </a:ext>
            </a:extLst>
          </p:cNvPr>
          <p:cNvGrpSpPr/>
          <p:nvPr/>
        </p:nvGrpSpPr>
        <p:grpSpPr>
          <a:xfrm>
            <a:off x="8591012" y="7507745"/>
            <a:ext cx="716863" cy="797569"/>
            <a:chOff x="7891760" y="7929853"/>
            <a:chExt cx="716863" cy="797569"/>
          </a:xfrm>
        </p:grpSpPr>
        <p:pic>
          <p:nvPicPr>
            <p:cNvPr id="112" name="グラフィックス 111">
              <a:extLst>
                <a:ext uri="{FF2B5EF4-FFF2-40B4-BE49-F238E27FC236}">
                  <a16:creationId xmlns:a16="http://schemas.microsoft.com/office/drawing/2014/main" id="{721DEACA-74A0-DC8C-CDF2-18809DFBA8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13" name="TextBox 12">
              <a:extLst>
                <a:ext uri="{FF2B5EF4-FFF2-40B4-BE49-F238E27FC236}">
                  <a16:creationId xmlns:a16="http://schemas.microsoft.com/office/drawing/2014/main" id="{07087226-129E-FA8F-2127-23BC2E218A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114" name="グループ化 113">
            <a:extLst>
              <a:ext uri="{FF2B5EF4-FFF2-40B4-BE49-F238E27FC236}">
                <a16:creationId xmlns:a16="http://schemas.microsoft.com/office/drawing/2014/main" id="{248D90E4-785E-E143-2967-ED6BE517D4B8}"/>
              </a:ext>
            </a:extLst>
          </p:cNvPr>
          <p:cNvGrpSpPr/>
          <p:nvPr/>
        </p:nvGrpSpPr>
        <p:grpSpPr>
          <a:xfrm>
            <a:off x="9161487" y="7520717"/>
            <a:ext cx="927286" cy="772063"/>
            <a:chOff x="5815140" y="8649267"/>
            <a:chExt cx="927286" cy="772063"/>
          </a:xfrm>
        </p:grpSpPr>
        <p:pic>
          <p:nvPicPr>
            <p:cNvPr id="115" name="グラフィックス 114">
              <a:extLst>
                <a:ext uri="{FF2B5EF4-FFF2-40B4-BE49-F238E27FC236}">
                  <a16:creationId xmlns:a16="http://schemas.microsoft.com/office/drawing/2014/main" id="{4B68DC7D-E8B0-A980-E2E2-A3A4EBA948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116" name="TextBox 12">
              <a:extLst>
                <a:ext uri="{FF2B5EF4-FFF2-40B4-BE49-F238E27FC236}">
                  <a16:creationId xmlns:a16="http://schemas.microsoft.com/office/drawing/2014/main" id="{95F3D865-FD9A-A46A-15EC-CCB63117D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117" name="正方形/長方形 116">
            <a:extLst>
              <a:ext uri="{FF2B5EF4-FFF2-40B4-BE49-F238E27FC236}">
                <a16:creationId xmlns:a16="http://schemas.microsoft.com/office/drawing/2014/main" id="{FEDE01C5-A4E1-6AC2-5743-39618396577E}"/>
              </a:ext>
            </a:extLst>
          </p:cNvPr>
          <p:cNvSpPr/>
          <p:nvPr/>
        </p:nvSpPr>
        <p:spPr>
          <a:xfrm>
            <a:off x="5214756" y="7123917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727493D7-73FF-CF9D-F7D4-4A5A6E8D3A6C}"/>
              </a:ext>
            </a:extLst>
          </p:cNvPr>
          <p:cNvGrpSpPr/>
          <p:nvPr/>
        </p:nvGrpSpPr>
        <p:grpSpPr>
          <a:xfrm>
            <a:off x="5424358" y="7653253"/>
            <a:ext cx="814646" cy="803155"/>
            <a:chOff x="1907750" y="4310477"/>
            <a:chExt cx="814646" cy="803155"/>
          </a:xfrm>
        </p:grpSpPr>
        <p:sp>
          <p:nvSpPr>
            <p:cNvPr id="119" name="TextBox 12">
              <a:extLst>
                <a:ext uri="{FF2B5EF4-FFF2-40B4-BE49-F238E27FC236}">
                  <a16:creationId xmlns:a16="http://schemas.microsoft.com/office/drawing/2014/main" id="{F9DB1C33-6E75-44EF-28C1-D2CF470DD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20" name="グラフィックス 119">
              <a:extLst>
                <a:ext uri="{FF2B5EF4-FFF2-40B4-BE49-F238E27FC236}">
                  <a16:creationId xmlns:a16="http://schemas.microsoft.com/office/drawing/2014/main" id="{FAAE5DEC-A2AF-249D-2EE9-E26917BDD8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33D78F78-797B-C996-C918-1FCD91E870D9}"/>
              </a:ext>
            </a:extLst>
          </p:cNvPr>
          <p:cNvSpPr/>
          <p:nvPr/>
        </p:nvSpPr>
        <p:spPr>
          <a:xfrm>
            <a:off x="2854165" y="7131563"/>
            <a:ext cx="228490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2" name="グループ化 121">
            <a:extLst>
              <a:ext uri="{FF2B5EF4-FFF2-40B4-BE49-F238E27FC236}">
                <a16:creationId xmlns:a16="http://schemas.microsoft.com/office/drawing/2014/main" id="{A904CE26-FBCD-2CC8-0375-1B0E630F1AD7}"/>
              </a:ext>
            </a:extLst>
          </p:cNvPr>
          <p:cNvGrpSpPr/>
          <p:nvPr/>
        </p:nvGrpSpPr>
        <p:grpSpPr>
          <a:xfrm>
            <a:off x="4015909" y="7497003"/>
            <a:ext cx="972887" cy="825552"/>
            <a:chOff x="4360158" y="7332449"/>
            <a:chExt cx="972887" cy="825552"/>
          </a:xfrm>
        </p:grpSpPr>
        <p:pic>
          <p:nvPicPr>
            <p:cNvPr id="123" name="グラフィックス 14">
              <a:extLst>
                <a:ext uri="{FF2B5EF4-FFF2-40B4-BE49-F238E27FC236}">
                  <a16:creationId xmlns:a16="http://schemas.microsoft.com/office/drawing/2014/main" id="{5CC40249-99C1-665A-E7F2-A7BBA3B24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124" name="TextBox 9">
              <a:extLst>
                <a:ext uri="{FF2B5EF4-FFF2-40B4-BE49-F238E27FC236}">
                  <a16:creationId xmlns:a16="http://schemas.microsoft.com/office/drawing/2014/main" id="{2C111228-6DCE-CB5F-DC12-BFB502027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pic>
        <p:nvPicPr>
          <p:cNvPr id="125" name="グラフィックス 124">
            <a:extLst>
              <a:ext uri="{FF2B5EF4-FFF2-40B4-BE49-F238E27FC236}">
                <a16:creationId xmlns:a16="http://schemas.microsoft.com/office/drawing/2014/main" id="{93EE5478-32DC-2DCC-0732-9A3758801233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3305948" y="7467882"/>
            <a:ext cx="361950" cy="400050"/>
          </a:xfrm>
          <a:prstGeom prst="rect">
            <a:avLst/>
          </a:prstGeom>
        </p:spPr>
      </p:pic>
      <p:sp>
        <p:nvSpPr>
          <p:cNvPr id="126" name="TextBox 12">
            <a:extLst>
              <a:ext uri="{FF2B5EF4-FFF2-40B4-BE49-F238E27FC236}">
                <a16:creationId xmlns:a16="http://schemas.microsoft.com/office/drawing/2014/main" id="{B46207F6-0EFD-6408-08D1-822D85935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13" y="789166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Backup</a:t>
            </a:r>
          </a:p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(Object Storage)</a:t>
            </a:r>
          </a:p>
        </p:txBody>
      </p:sp>
      <p:sp>
        <p:nvSpPr>
          <p:cNvPr id="127" name="正方形/長方形 126">
            <a:extLst>
              <a:ext uri="{FF2B5EF4-FFF2-40B4-BE49-F238E27FC236}">
                <a16:creationId xmlns:a16="http://schemas.microsoft.com/office/drawing/2014/main" id="{71B8D585-C340-1AAE-5098-206ED4C14B83}"/>
              </a:ext>
            </a:extLst>
          </p:cNvPr>
          <p:cNvSpPr/>
          <p:nvPr/>
        </p:nvSpPr>
        <p:spPr>
          <a:xfrm>
            <a:off x="11708593" y="8535601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128" name="グループ化 127">
            <a:extLst>
              <a:ext uri="{FF2B5EF4-FFF2-40B4-BE49-F238E27FC236}">
                <a16:creationId xmlns:a16="http://schemas.microsoft.com/office/drawing/2014/main" id="{A2238FD3-8B0A-A673-DADC-F71CFF0F3C04}"/>
              </a:ext>
            </a:extLst>
          </p:cNvPr>
          <p:cNvGrpSpPr/>
          <p:nvPr/>
        </p:nvGrpSpPr>
        <p:grpSpPr>
          <a:xfrm>
            <a:off x="11732255" y="8901589"/>
            <a:ext cx="723275" cy="661895"/>
            <a:chOff x="12360566" y="4730781"/>
            <a:chExt cx="723275" cy="661895"/>
          </a:xfrm>
        </p:grpSpPr>
        <p:pic>
          <p:nvPicPr>
            <p:cNvPr id="129" name="グラフィックス 128">
              <a:extLst>
                <a:ext uri="{FF2B5EF4-FFF2-40B4-BE49-F238E27FC236}">
                  <a16:creationId xmlns:a16="http://schemas.microsoft.com/office/drawing/2014/main" id="{5C6C90E4-46A7-C60D-D5AB-BFA0BD7B2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130" name="TextBox 12">
              <a:extLst>
                <a:ext uri="{FF2B5EF4-FFF2-40B4-BE49-F238E27FC236}">
                  <a16:creationId xmlns:a16="http://schemas.microsoft.com/office/drawing/2014/main" id="{75CDC2DC-C258-EF18-F4B5-BAC7022F1B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131" name="グループ化 130">
            <a:extLst>
              <a:ext uri="{FF2B5EF4-FFF2-40B4-BE49-F238E27FC236}">
                <a16:creationId xmlns:a16="http://schemas.microsoft.com/office/drawing/2014/main" id="{C1BFD0F4-C658-D061-E573-67F4D3789395}"/>
              </a:ext>
            </a:extLst>
          </p:cNvPr>
          <p:cNvGrpSpPr/>
          <p:nvPr/>
        </p:nvGrpSpPr>
        <p:grpSpPr>
          <a:xfrm>
            <a:off x="12868182" y="8794168"/>
            <a:ext cx="1569059" cy="944217"/>
            <a:chOff x="11379958" y="8469259"/>
            <a:chExt cx="1569059" cy="944217"/>
          </a:xfrm>
        </p:grpSpPr>
        <p:sp>
          <p:nvSpPr>
            <p:cNvPr id="132" name="TextBox 12">
              <a:extLst>
                <a:ext uri="{FF2B5EF4-FFF2-40B4-BE49-F238E27FC236}">
                  <a16:creationId xmlns:a16="http://schemas.microsoft.com/office/drawing/2014/main" id="{6A902834-A8A0-ED3A-F2D4-2DAF84044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133" name="Graphic 3">
              <a:extLst>
                <a:ext uri="{FF2B5EF4-FFF2-40B4-BE49-F238E27FC236}">
                  <a16:creationId xmlns:a16="http://schemas.microsoft.com/office/drawing/2014/main" id="{9BA2B1AE-1DB9-2FEC-5BAC-9290A376B345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34" name="Freeform: Shape 141">
                <a:extLst>
                  <a:ext uri="{FF2B5EF4-FFF2-40B4-BE49-F238E27FC236}">
                    <a16:creationId xmlns:a16="http://schemas.microsoft.com/office/drawing/2014/main" id="{F71E1A72-1E20-F0F9-9904-F45F05234765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5" name="Freeform: Shape 142">
                <a:extLst>
                  <a:ext uri="{FF2B5EF4-FFF2-40B4-BE49-F238E27FC236}">
                    <a16:creationId xmlns:a16="http://schemas.microsoft.com/office/drawing/2014/main" id="{9633B366-4F19-A230-7C16-079C68616503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6" name="Freeform: Shape 143">
                <a:extLst>
                  <a:ext uri="{FF2B5EF4-FFF2-40B4-BE49-F238E27FC236}">
                    <a16:creationId xmlns:a16="http://schemas.microsoft.com/office/drawing/2014/main" id="{0918B69A-4785-4905-4E9B-AAC22708CF6D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137" name="Graphic 2">
            <a:extLst>
              <a:ext uri="{FF2B5EF4-FFF2-40B4-BE49-F238E27FC236}">
                <a16:creationId xmlns:a16="http://schemas.microsoft.com/office/drawing/2014/main" id="{A54AB190-410C-93C6-B3F3-0B8B76E551FD}"/>
              </a:ext>
            </a:extLst>
          </p:cNvPr>
          <p:cNvGrpSpPr/>
          <p:nvPr/>
        </p:nvGrpSpPr>
        <p:grpSpPr>
          <a:xfrm>
            <a:off x="12474064" y="8819533"/>
            <a:ext cx="763351" cy="925200"/>
            <a:chOff x="6906915" y="2417952"/>
            <a:chExt cx="763373" cy="925227"/>
          </a:xfrm>
        </p:grpSpPr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D33A238C-2A88-2135-C519-773982BB2C12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40" name="Freeform: Shape 315">
                <a:extLst>
                  <a:ext uri="{FF2B5EF4-FFF2-40B4-BE49-F238E27FC236}">
                    <a16:creationId xmlns:a16="http://schemas.microsoft.com/office/drawing/2014/main" id="{923B31FA-2149-AE30-5DD7-E9982E9B643A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1" name="Freeform: Shape 316">
                <a:extLst>
                  <a:ext uri="{FF2B5EF4-FFF2-40B4-BE49-F238E27FC236}">
                    <a16:creationId xmlns:a16="http://schemas.microsoft.com/office/drawing/2014/main" id="{86E91774-6144-31E4-495A-82A59AFA7576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2" name="Freeform: Shape 318">
                <a:extLst>
                  <a:ext uri="{FF2B5EF4-FFF2-40B4-BE49-F238E27FC236}">
                    <a16:creationId xmlns:a16="http://schemas.microsoft.com/office/drawing/2014/main" id="{1321E937-585C-BF3D-AB98-E03B26257DFD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3" name="Freeform: Shape 95">
                <a:extLst>
                  <a:ext uri="{FF2B5EF4-FFF2-40B4-BE49-F238E27FC236}">
                    <a16:creationId xmlns:a16="http://schemas.microsoft.com/office/drawing/2014/main" id="{317C3416-BF0D-608F-AD80-1859B3062A8F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4" name="Freeform: Shape 96">
                <a:extLst>
                  <a:ext uri="{FF2B5EF4-FFF2-40B4-BE49-F238E27FC236}">
                    <a16:creationId xmlns:a16="http://schemas.microsoft.com/office/drawing/2014/main" id="{383478FF-FA9C-A8E7-1D01-4EC26113543F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5" name="Freeform: Shape 103">
                <a:extLst>
                  <a:ext uri="{FF2B5EF4-FFF2-40B4-BE49-F238E27FC236}">
                    <a16:creationId xmlns:a16="http://schemas.microsoft.com/office/drawing/2014/main" id="{CF47BFD9-3CEA-3447-A9A1-F5249A2E6054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6" name="Freeform: Shape 104">
                <a:extLst>
                  <a:ext uri="{FF2B5EF4-FFF2-40B4-BE49-F238E27FC236}">
                    <a16:creationId xmlns:a16="http://schemas.microsoft.com/office/drawing/2014/main" id="{DF9E82A4-7F46-31E2-6C2D-EEC1C35B1CFB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7" name="Freeform: Shape 105">
                <a:extLst>
                  <a:ext uri="{FF2B5EF4-FFF2-40B4-BE49-F238E27FC236}">
                    <a16:creationId xmlns:a16="http://schemas.microsoft.com/office/drawing/2014/main" id="{CFAF1BB5-E6B6-EB21-0409-8E25993378AA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8" name="Freeform: Shape 106">
                <a:extLst>
                  <a:ext uri="{FF2B5EF4-FFF2-40B4-BE49-F238E27FC236}">
                    <a16:creationId xmlns:a16="http://schemas.microsoft.com/office/drawing/2014/main" id="{3959AF09-D3C0-7A69-CF8A-C49D0CD49459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9" name="Freeform: Shape 111">
                <a:extLst>
                  <a:ext uri="{FF2B5EF4-FFF2-40B4-BE49-F238E27FC236}">
                    <a16:creationId xmlns:a16="http://schemas.microsoft.com/office/drawing/2014/main" id="{B0E1D384-EBA9-BB1C-912D-329609D1CFF4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139" name="TextBox 114">
              <a:extLst>
                <a:ext uri="{FF2B5EF4-FFF2-40B4-BE49-F238E27FC236}">
                  <a16:creationId xmlns:a16="http://schemas.microsoft.com/office/drawing/2014/main" id="{43ED72A2-2B9F-61B9-CF2B-1F07AE5975CE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150" name="グループ化 149">
            <a:extLst>
              <a:ext uri="{FF2B5EF4-FFF2-40B4-BE49-F238E27FC236}">
                <a16:creationId xmlns:a16="http://schemas.microsoft.com/office/drawing/2014/main" id="{9C1233F4-DC6E-9F14-9F3B-47A22F8C51B6}"/>
              </a:ext>
            </a:extLst>
          </p:cNvPr>
          <p:cNvGrpSpPr/>
          <p:nvPr/>
        </p:nvGrpSpPr>
        <p:grpSpPr>
          <a:xfrm>
            <a:off x="14047221" y="8961132"/>
            <a:ext cx="856324" cy="601617"/>
            <a:chOff x="10370376" y="7974124"/>
            <a:chExt cx="856348" cy="601636"/>
          </a:xfrm>
        </p:grpSpPr>
        <p:pic>
          <p:nvPicPr>
            <p:cNvPr id="151" name="グラフィックス 150">
              <a:extLst>
                <a:ext uri="{FF2B5EF4-FFF2-40B4-BE49-F238E27FC236}">
                  <a16:creationId xmlns:a16="http://schemas.microsoft.com/office/drawing/2014/main" id="{0055F865-84A2-FDF7-A3B3-D6B86A732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52" name="TextBox 12">
              <a:extLst>
                <a:ext uri="{FF2B5EF4-FFF2-40B4-BE49-F238E27FC236}">
                  <a16:creationId xmlns:a16="http://schemas.microsoft.com/office/drawing/2014/main" id="{2E618D05-EC5B-1743-6E47-9A3A2EC86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153" name="正方形/長方形 152">
            <a:extLst>
              <a:ext uri="{FF2B5EF4-FFF2-40B4-BE49-F238E27FC236}">
                <a16:creationId xmlns:a16="http://schemas.microsoft.com/office/drawing/2014/main" id="{3F2DB457-6AAB-D39E-F390-7E6DDF472A6E}"/>
              </a:ext>
            </a:extLst>
          </p:cNvPr>
          <p:cNvSpPr/>
          <p:nvPr/>
        </p:nvSpPr>
        <p:spPr>
          <a:xfrm>
            <a:off x="8982632" y="8535826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154" name="グループ化 153">
            <a:extLst>
              <a:ext uri="{FF2B5EF4-FFF2-40B4-BE49-F238E27FC236}">
                <a16:creationId xmlns:a16="http://schemas.microsoft.com/office/drawing/2014/main" id="{35D9219F-4D06-069D-C1A9-DB8BD03EBB69}"/>
              </a:ext>
            </a:extLst>
          </p:cNvPr>
          <p:cNvGrpSpPr/>
          <p:nvPr/>
        </p:nvGrpSpPr>
        <p:grpSpPr>
          <a:xfrm>
            <a:off x="8824998" y="8868456"/>
            <a:ext cx="1474146" cy="956327"/>
            <a:chOff x="9056143" y="7464062"/>
            <a:chExt cx="1474190" cy="956354"/>
          </a:xfrm>
        </p:grpSpPr>
        <p:pic>
          <p:nvPicPr>
            <p:cNvPr id="155" name="グラフィックス 154">
              <a:extLst>
                <a:ext uri="{FF2B5EF4-FFF2-40B4-BE49-F238E27FC236}">
                  <a16:creationId xmlns:a16="http://schemas.microsoft.com/office/drawing/2014/main" id="{3C074BC6-9FD6-0BD2-241D-0ADC24971B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156" name="TextBox 12">
              <a:extLst>
                <a:ext uri="{FF2B5EF4-FFF2-40B4-BE49-F238E27FC236}">
                  <a16:creationId xmlns:a16="http://schemas.microsoft.com/office/drawing/2014/main" id="{56A7153A-069A-C72C-295E-20DC9A60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157" name="グループ化 156">
            <a:extLst>
              <a:ext uri="{FF2B5EF4-FFF2-40B4-BE49-F238E27FC236}">
                <a16:creationId xmlns:a16="http://schemas.microsoft.com/office/drawing/2014/main" id="{E900A3A1-2D27-2117-8527-121CA12C28A8}"/>
              </a:ext>
            </a:extLst>
          </p:cNvPr>
          <p:cNvGrpSpPr/>
          <p:nvPr/>
        </p:nvGrpSpPr>
        <p:grpSpPr>
          <a:xfrm>
            <a:off x="9999153" y="8946582"/>
            <a:ext cx="907621" cy="721832"/>
            <a:chOff x="9064653" y="5535988"/>
            <a:chExt cx="907647" cy="721854"/>
          </a:xfrm>
        </p:grpSpPr>
        <p:sp>
          <p:nvSpPr>
            <p:cNvPr id="158" name="TextBox 12">
              <a:extLst>
                <a:ext uri="{FF2B5EF4-FFF2-40B4-BE49-F238E27FC236}">
                  <a16:creationId xmlns:a16="http://schemas.microsoft.com/office/drawing/2014/main" id="{0042B354-18F6-4D89-6B29-50474D1CD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59" name="グラフィックス 158">
              <a:extLst>
                <a:ext uri="{FF2B5EF4-FFF2-40B4-BE49-F238E27FC236}">
                  <a16:creationId xmlns:a16="http://schemas.microsoft.com/office/drawing/2014/main" id="{C0F21891-6B11-8DCE-3145-EF76A958B4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60" name="グループ化 159">
            <a:extLst>
              <a:ext uri="{FF2B5EF4-FFF2-40B4-BE49-F238E27FC236}">
                <a16:creationId xmlns:a16="http://schemas.microsoft.com/office/drawing/2014/main" id="{710C81F5-8F60-57C6-5258-0D82B57F08A1}"/>
              </a:ext>
            </a:extLst>
          </p:cNvPr>
          <p:cNvGrpSpPr/>
          <p:nvPr/>
        </p:nvGrpSpPr>
        <p:grpSpPr>
          <a:xfrm>
            <a:off x="10859183" y="8815545"/>
            <a:ext cx="639919" cy="1071616"/>
            <a:chOff x="2752071" y="5275170"/>
            <a:chExt cx="639938" cy="1071648"/>
          </a:xfrm>
        </p:grpSpPr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658A5F4C-BAB5-1B6F-22AF-763BB97AF878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63" name="Graphic 2">
                <a:extLst>
                  <a:ext uri="{FF2B5EF4-FFF2-40B4-BE49-F238E27FC236}">
                    <a16:creationId xmlns:a16="http://schemas.microsoft.com/office/drawing/2014/main" id="{ABD1D973-3918-ED07-6677-F80036DE0C99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171" name="Freeform: Shape 301">
                  <a:extLst>
                    <a:ext uri="{FF2B5EF4-FFF2-40B4-BE49-F238E27FC236}">
                      <a16:creationId xmlns:a16="http://schemas.microsoft.com/office/drawing/2014/main" id="{9B9D0E6E-6156-DC63-D4CF-0D6B566AB65D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2" name="Freeform: Shape 302">
                  <a:extLst>
                    <a:ext uri="{FF2B5EF4-FFF2-40B4-BE49-F238E27FC236}">
                      <a16:creationId xmlns:a16="http://schemas.microsoft.com/office/drawing/2014/main" id="{F9149047-6B37-AC2E-EE92-A6C33DFFF49A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164" name="Graphic 2">
                <a:extLst>
                  <a:ext uri="{FF2B5EF4-FFF2-40B4-BE49-F238E27FC236}">
                    <a16:creationId xmlns:a16="http://schemas.microsoft.com/office/drawing/2014/main" id="{E7F13038-66C8-F36A-021C-3FC1EDB98303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165" name="Freeform: Shape 304">
                  <a:extLst>
                    <a:ext uri="{FF2B5EF4-FFF2-40B4-BE49-F238E27FC236}">
                      <a16:creationId xmlns:a16="http://schemas.microsoft.com/office/drawing/2014/main" id="{24944636-3906-38D6-5635-00EC621C795F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6" name="Freeform: Shape 305">
                  <a:extLst>
                    <a:ext uri="{FF2B5EF4-FFF2-40B4-BE49-F238E27FC236}">
                      <a16:creationId xmlns:a16="http://schemas.microsoft.com/office/drawing/2014/main" id="{483D406B-80BA-18B3-9E14-0374C25F30D3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7" name="Freeform: Shape 306">
                  <a:extLst>
                    <a:ext uri="{FF2B5EF4-FFF2-40B4-BE49-F238E27FC236}">
                      <a16:creationId xmlns:a16="http://schemas.microsoft.com/office/drawing/2014/main" id="{7067A1D0-1FBC-CF02-6ECB-149BB30168E7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8" name="Freeform: Shape 307">
                  <a:extLst>
                    <a:ext uri="{FF2B5EF4-FFF2-40B4-BE49-F238E27FC236}">
                      <a16:creationId xmlns:a16="http://schemas.microsoft.com/office/drawing/2014/main" id="{37E5E6CB-9BA0-8E29-E929-9F28700831FF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9" name="Freeform: Shape 308">
                  <a:extLst>
                    <a:ext uri="{FF2B5EF4-FFF2-40B4-BE49-F238E27FC236}">
                      <a16:creationId xmlns:a16="http://schemas.microsoft.com/office/drawing/2014/main" id="{BE2ED825-9F84-3340-C93F-8B9D3909BE15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0" name="Freeform: Shape 309">
                  <a:extLst>
                    <a:ext uri="{FF2B5EF4-FFF2-40B4-BE49-F238E27FC236}">
                      <a16:creationId xmlns:a16="http://schemas.microsoft.com/office/drawing/2014/main" id="{EA543A23-00F4-724A-4E21-938D835B9FC9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162" name="TextBox 537">
              <a:extLst>
                <a:ext uri="{FF2B5EF4-FFF2-40B4-BE49-F238E27FC236}">
                  <a16:creationId xmlns:a16="http://schemas.microsoft.com/office/drawing/2014/main" id="{233685DA-2B43-D244-6CA4-9AF06CEEDE9F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173" name="正方形/長方形 172">
            <a:extLst>
              <a:ext uri="{FF2B5EF4-FFF2-40B4-BE49-F238E27FC236}">
                <a16:creationId xmlns:a16="http://schemas.microsoft.com/office/drawing/2014/main" id="{A76DB547-9A25-16F5-2591-700273713A44}"/>
              </a:ext>
            </a:extLst>
          </p:cNvPr>
          <p:cNvSpPr/>
          <p:nvPr/>
        </p:nvSpPr>
        <p:spPr>
          <a:xfrm>
            <a:off x="5186178" y="8516135"/>
            <a:ext cx="3700273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174" name="グループ化 173">
            <a:extLst>
              <a:ext uri="{FF2B5EF4-FFF2-40B4-BE49-F238E27FC236}">
                <a16:creationId xmlns:a16="http://schemas.microsoft.com/office/drawing/2014/main" id="{D0B34893-38B5-1790-4561-7C2DAFC01775}"/>
              </a:ext>
            </a:extLst>
          </p:cNvPr>
          <p:cNvGrpSpPr/>
          <p:nvPr/>
        </p:nvGrpSpPr>
        <p:grpSpPr>
          <a:xfrm>
            <a:off x="8001771" y="8926891"/>
            <a:ext cx="907621" cy="721832"/>
            <a:chOff x="9064653" y="5535988"/>
            <a:chExt cx="907647" cy="721854"/>
          </a:xfrm>
        </p:grpSpPr>
        <p:sp>
          <p:nvSpPr>
            <p:cNvPr id="175" name="TextBox 12">
              <a:extLst>
                <a:ext uri="{FF2B5EF4-FFF2-40B4-BE49-F238E27FC236}">
                  <a16:creationId xmlns:a16="http://schemas.microsoft.com/office/drawing/2014/main" id="{1A043F1F-5A83-D398-1C9E-0D38D1322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76" name="グラフィックス 175">
              <a:extLst>
                <a:ext uri="{FF2B5EF4-FFF2-40B4-BE49-F238E27FC236}">
                  <a16:creationId xmlns:a16="http://schemas.microsoft.com/office/drawing/2014/main" id="{3C21D376-EECA-BF22-8C13-6AD4FD003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77" name="グループ化 176">
            <a:extLst>
              <a:ext uri="{FF2B5EF4-FFF2-40B4-BE49-F238E27FC236}">
                <a16:creationId xmlns:a16="http://schemas.microsoft.com/office/drawing/2014/main" id="{38955969-1AD4-A946-8D5E-4521740ECFFF}"/>
              </a:ext>
            </a:extLst>
          </p:cNvPr>
          <p:cNvGrpSpPr/>
          <p:nvPr/>
        </p:nvGrpSpPr>
        <p:grpSpPr>
          <a:xfrm>
            <a:off x="6493857" y="8924867"/>
            <a:ext cx="694421" cy="875767"/>
            <a:chOff x="9144914" y="4400327"/>
            <a:chExt cx="694442" cy="875794"/>
          </a:xfrm>
        </p:grpSpPr>
        <p:sp>
          <p:nvSpPr>
            <p:cNvPr id="178" name="TextBox 12">
              <a:extLst>
                <a:ext uri="{FF2B5EF4-FFF2-40B4-BE49-F238E27FC236}">
                  <a16:creationId xmlns:a16="http://schemas.microsoft.com/office/drawing/2014/main" id="{9E54A770-C563-16CB-F622-05825E870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79" name="グラフィックス 178">
              <a:extLst>
                <a:ext uri="{FF2B5EF4-FFF2-40B4-BE49-F238E27FC236}">
                  <a16:creationId xmlns:a16="http://schemas.microsoft.com/office/drawing/2014/main" id="{A3DCD090-C7FF-FD1B-C7C5-48241EF28A5A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62723EA-4415-55ED-B34A-D09746A33178}"/>
              </a:ext>
            </a:extLst>
          </p:cNvPr>
          <p:cNvGrpSpPr/>
          <p:nvPr/>
        </p:nvGrpSpPr>
        <p:grpSpPr>
          <a:xfrm>
            <a:off x="5270131" y="8921724"/>
            <a:ext cx="1290738" cy="870173"/>
            <a:chOff x="8850699" y="3457798"/>
            <a:chExt cx="1290777" cy="870199"/>
          </a:xfrm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A5695875-144C-5D89-B942-8559F87883E9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83" name="TextBox 12">
                <a:extLst>
                  <a:ext uri="{FF2B5EF4-FFF2-40B4-BE49-F238E27FC236}">
                    <a16:creationId xmlns:a16="http://schemas.microsoft.com/office/drawing/2014/main" id="{54F1C010-3357-ED01-6995-AB6B27A29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184" name="グラフィックス 183">
                <a:extLst>
                  <a:ext uri="{FF2B5EF4-FFF2-40B4-BE49-F238E27FC236}">
                    <a16:creationId xmlns:a16="http://schemas.microsoft.com/office/drawing/2014/main" id="{A7BF9902-AC43-4522-1B1B-A5DD96EA80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6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182" name="グラフィックス 181">
              <a:extLst>
                <a:ext uri="{FF2B5EF4-FFF2-40B4-BE49-F238E27FC236}">
                  <a16:creationId xmlns:a16="http://schemas.microsoft.com/office/drawing/2014/main" id="{AF466F08-2C94-A273-14F1-E7E1DA474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69C83D64-2615-DADF-4A59-FE305059E991}"/>
              </a:ext>
            </a:extLst>
          </p:cNvPr>
          <p:cNvGrpSpPr/>
          <p:nvPr/>
        </p:nvGrpSpPr>
        <p:grpSpPr>
          <a:xfrm>
            <a:off x="7149557" y="8860771"/>
            <a:ext cx="907621" cy="950182"/>
            <a:chOff x="9410703" y="6707841"/>
            <a:chExt cx="907647" cy="950210"/>
          </a:xfrm>
        </p:grpSpPr>
        <p:sp>
          <p:nvSpPr>
            <p:cNvPr id="186" name="TextBox 12">
              <a:extLst>
                <a:ext uri="{FF2B5EF4-FFF2-40B4-BE49-F238E27FC236}">
                  <a16:creationId xmlns:a16="http://schemas.microsoft.com/office/drawing/2014/main" id="{AA84410F-66E2-A768-3111-3835E988F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1AF42824-544C-F2E9-02B7-832267250F54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88" name="Graphic 174">
                <a:extLst>
                  <a:ext uri="{FF2B5EF4-FFF2-40B4-BE49-F238E27FC236}">
                    <a16:creationId xmlns:a16="http://schemas.microsoft.com/office/drawing/2014/main" id="{2D3676B7-CA9D-C361-AACE-9F7528134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49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7A44F5E3-9085-AAE1-F555-9BC9D6FC27B0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519DB887-15F3-2AE5-AD54-ED04FAE3FB41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94" name="Freeform: Shape 23">
                    <a:extLst>
                      <a:ext uri="{FF2B5EF4-FFF2-40B4-BE49-F238E27FC236}">
                        <a16:creationId xmlns:a16="http://schemas.microsoft.com/office/drawing/2014/main" id="{6994F1AC-A79A-B742-1820-D1CBA1093A97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5" name="Freeform: Shape 24">
                    <a:extLst>
                      <a:ext uri="{FF2B5EF4-FFF2-40B4-BE49-F238E27FC236}">
                        <a16:creationId xmlns:a16="http://schemas.microsoft.com/office/drawing/2014/main" id="{5E6F5C4A-0F4C-6DFA-4E1A-31E70F6EE8B9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6" name="Freeform: Shape 25">
                    <a:extLst>
                      <a:ext uri="{FF2B5EF4-FFF2-40B4-BE49-F238E27FC236}">
                        <a16:creationId xmlns:a16="http://schemas.microsoft.com/office/drawing/2014/main" id="{07AA782C-5247-1800-9D97-BE864251630C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7" name="Freeform: Shape 26">
                    <a:extLst>
                      <a:ext uri="{FF2B5EF4-FFF2-40B4-BE49-F238E27FC236}">
                        <a16:creationId xmlns:a16="http://schemas.microsoft.com/office/drawing/2014/main" id="{CDE070CB-D8AF-1659-1F00-C0E78AA1C0BE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8" name="Freeform: Shape 28">
                    <a:extLst>
                      <a:ext uri="{FF2B5EF4-FFF2-40B4-BE49-F238E27FC236}">
                        <a16:creationId xmlns:a16="http://schemas.microsoft.com/office/drawing/2014/main" id="{BCB1FF9A-E2EA-99D4-A402-FF2BD1E225AA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9" name="Freeform: Shape 224">
                    <a:extLst>
                      <a:ext uri="{FF2B5EF4-FFF2-40B4-BE49-F238E27FC236}">
                        <a16:creationId xmlns:a16="http://schemas.microsoft.com/office/drawing/2014/main" id="{07F87E16-CACA-8C38-A330-D173928AE73D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191" name="Graphic 2">
                  <a:extLst>
                    <a:ext uri="{FF2B5EF4-FFF2-40B4-BE49-F238E27FC236}">
                      <a16:creationId xmlns:a16="http://schemas.microsoft.com/office/drawing/2014/main" id="{A1B71A4B-0080-D4B0-77B7-630C0737431D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192" name="TextBox 227">
                    <a:extLst>
                      <a:ext uri="{FF2B5EF4-FFF2-40B4-BE49-F238E27FC236}">
                        <a16:creationId xmlns:a16="http://schemas.microsoft.com/office/drawing/2014/main" id="{22AE1E7F-A19C-AFDD-90E7-E0FB8C056663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193" name="TextBox 230">
                    <a:extLst>
                      <a:ext uri="{FF2B5EF4-FFF2-40B4-BE49-F238E27FC236}">
                        <a16:creationId xmlns:a16="http://schemas.microsoft.com/office/drawing/2014/main" id="{FDBFF9EA-4FC6-0A4B-037E-D4081DC067D7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200" name="正方形/長方形 199">
            <a:extLst>
              <a:ext uri="{FF2B5EF4-FFF2-40B4-BE49-F238E27FC236}">
                <a16:creationId xmlns:a16="http://schemas.microsoft.com/office/drawing/2014/main" id="{F8FCB0F4-48FE-A0D1-AEE6-732AB5814C8F}"/>
              </a:ext>
            </a:extLst>
          </p:cNvPr>
          <p:cNvSpPr/>
          <p:nvPr/>
        </p:nvSpPr>
        <p:spPr>
          <a:xfrm>
            <a:off x="2849529" y="8519194"/>
            <a:ext cx="225726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01" name="グループ化 200">
            <a:extLst>
              <a:ext uri="{FF2B5EF4-FFF2-40B4-BE49-F238E27FC236}">
                <a16:creationId xmlns:a16="http://schemas.microsoft.com/office/drawing/2014/main" id="{343EA387-21AD-8E48-9D97-9EBBE620D8C5}"/>
              </a:ext>
            </a:extLst>
          </p:cNvPr>
          <p:cNvGrpSpPr/>
          <p:nvPr/>
        </p:nvGrpSpPr>
        <p:grpSpPr>
          <a:xfrm>
            <a:off x="3135579" y="9116968"/>
            <a:ext cx="885179" cy="610058"/>
            <a:chOff x="896067" y="1628731"/>
            <a:chExt cx="599557" cy="413210"/>
          </a:xfrm>
        </p:grpSpPr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ACA36E17-0C03-039D-D3BF-EEBD5F4DE6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04" name="Freeform: Shape 32">
                <a:extLst>
                  <a:ext uri="{FF2B5EF4-FFF2-40B4-BE49-F238E27FC236}">
                    <a16:creationId xmlns:a16="http://schemas.microsoft.com/office/drawing/2014/main" id="{2EE8E7A2-395B-84C7-5E07-C6911A32F97C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5" name="Freeform: Shape 34">
                <a:extLst>
                  <a:ext uri="{FF2B5EF4-FFF2-40B4-BE49-F238E27FC236}">
                    <a16:creationId xmlns:a16="http://schemas.microsoft.com/office/drawing/2014/main" id="{9AD8883D-F022-C6E7-576B-84969DEF102C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6" name="Freeform: Shape 35">
                <a:extLst>
                  <a:ext uri="{FF2B5EF4-FFF2-40B4-BE49-F238E27FC236}">
                    <a16:creationId xmlns:a16="http://schemas.microsoft.com/office/drawing/2014/main" id="{C93088DA-13D4-F7B7-865E-A900F0F70807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7" name="Freeform: Shape 36">
                <a:extLst>
                  <a:ext uri="{FF2B5EF4-FFF2-40B4-BE49-F238E27FC236}">
                    <a16:creationId xmlns:a16="http://schemas.microsoft.com/office/drawing/2014/main" id="{3055E458-A596-8858-5B19-0DB0AC97067D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03" name="TextBox 38">
              <a:extLst>
                <a:ext uri="{FF2B5EF4-FFF2-40B4-BE49-F238E27FC236}">
                  <a16:creationId xmlns:a16="http://schemas.microsoft.com/office/drawing/2014/main" id="{2293AEC1-F6B4-747D-E9F2-411C219A2F41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208" name="グループ化 207">
            <a:extLst>
              <a:ext uri="{FF2B5EF4-FFF2-40B4-BE49-F238E27FC236}">
                <a16:creationId xmlns:a16="http://schemas.microsoft.com/office/drawing/2014/main" id="{570217FC-C2FA-DDE3-6910-FD0E9A3172AA}"/>
              </a:ext>
            </a:extLst>
          </p:cNvPr>
          <p:cNvGrpSpPr/>
          <p:nvPr/>
        </p:nvGrpSpPr>
        <p:grpSpPr>
          <a:xfrm>
            <a:off x="3929964" y="9103120"/>
            <a:ext cx="1072730" cy="634558"/>
            <a:chOff x="1859122" y="2663681"/>
            <a:chExt cx="726590" cy="429804"/>
          </a:xfrm>
        </p:grpSpPr>
        <p:grpSp>
          <p:nvGrpSpPr>
            <p:cNvPr id="209" name="Graphic 3">
              <a:extLst>
                <a:ext uri="{FF2B5EF4-FFF2-40B4-BE49-F238E27FC236}">
                  <a16:creationId xmlns:a16="http://schemas.microsoft.com/office/drawing/2014/main" id="{B5C2A802-296B-3FF9-0752-6286D8DC45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11" name="Graphic 3">
                <a:extLst>
                  <a:ext uri="{FF2B5EF4-FFF2-40B4-BE49-F238E27FC236}">
                    <a16:creationId xmlns:a16="http://schemas.microsoft.com/office/drawing/2014/main" id="{8D753D8C-FB40-E0FD-0EE0-DEAE9F176121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217" name="Freeform: Shape 205">
                  <a:extLst>
                    <a:ext uri="{FF2B5EF4-FFF2-40B4-BE49-F238E27FC236}">
                      <a16:creationId xmlns:a16="http://schemas.microsoft.com/office/drawing/2014/main" id="{7FB7DC92-EDE8-9316-496B-78526CDA0498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8" name="Freeform: Shape 207">
                  <a:extLst>
                    <a:ext uri="{FF2B5EF4-FFF2-40B4-BE49-F238E27FC236}">
                      <a16:creationId xmlns:a16="http://schemas.microsoft.com/office/drawing/2014/main" id="{9BFAEBB5-C5CB-B17F-27F9-F226FBAFB41B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212" name="Graphic 3">
                <a:extLst>
                  <a:ext uri="{FF2B5EF4-FFF2-40B4-BE49-F238E27FC236}">
                    <a16:creationId xmlns:a16="http://schemas.microsoft.com/office/drawing/2014/main" id="{83560D54-357E-4C9C-7A84-14B3DC207FC3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213" name="Freeform: Shape 209">
                  <a:extLst>
                    <a:ext uri="{FF2B5EF4-FFF2-40B4-BE49-F238E27FC236}">
                      <a16:creationId xmlns:a16="http://schemas.microsoft.com/office/drawing/2014/main" id="{2616046A-43E8-D24E-2432-4923389038FE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4" name="Freeform: Shape 210">
                  <a:extLst>
                    <a:ext uri="{FF2B5EF4-FFF2-40B4-BE49-F238E27FC236}">
                      <a16:creationId xmlns:a16="http://schemas.microsoft.com/office/drawing/2014/main" id="{1089D7B8-9A7D-5E7C-5B14-B1F3D1143522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5" name="Freeform: Shape 211">
                  <a:extLst>
                    <a:ext uri="{FF2B5EF4-FFF2-40B4-BE49-F238E27FC236}">
                      <a16:creationId xmlns:a16="http://schemas.microsoft.com/office/drawing/2014/main" id="{D05C70B4-56F4-2E26-F6E7-C7EA4096E877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6" name="Freeform: Shape 212">
                  <a:extLst>
                    <a:ext uri="{FF2B5EF4-FFF2-40B4-BE49-F238E27FC236}">
                      <a16:creationId xmlns:a16="http://schemas.microsoft.com/office/drawing/2014/main" id="{8EBFA901-534A-C8E5-537B-F472BD4CE52C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10" name="TextBox 213">
              <a:extLst>
                <a:ext uri="{FF2B5EF4-FFF2-40B4-BE49-F238E27FC236}">
                  <a16:creationId xmlns:a16="http://schemas.microsoft.com/office/drawing/2014/main" id="{236C1824-CF8A-703D-A3F3-5C8F02642BD1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cxnSp>
        <p:nvCxnSpPr>
          <p:cNvPr id="395" name="直線矢印コネクタ 394">
            <a:extLst>
              <a:ext uri="{FF2B5EF4-FFF2-40B4-BE49-F238E27FC236}">
                <a16:creationId xmlns:a16="http://schemas.microsoft.com/office/drawing/2014/main" id="{A06BA20F-17D8-29F9-DB62-42134BC6A01F}"/>
              </a:ext>
            </a:extLst>
          </p:cNvPr>
          <p:cNvCxnSpPr>
            <a:cxnSpLocks/>
            <a:stCxn id="17" idx="2"/>
          </p:cNvCxnSpPr>
          <p:nvPr/>
        </p:nvCxnSpPr>
        <p:spPr>
          <a:xfrm rot="5400000">
            <a:off x="5974561" y="4024639"/>
            <a:ext cx="918669" cy="142555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D90B8B04-620B-33DB-6050-C37FE18B150A}"/>
              </a:ext>
            </a:extLst>
          </p:cNvPr>
          <p:cNvGrpSpPr/>
          <p:nvPr/>
        </p:nvGrpSpPr>
        <p:grpSpPr>
          <a:xfrm>
            <a:off x="5042728" y="4957634"/>
            <a:ext cx="678392" cy="736183"/>
            <a:chOff x="8747087" y="3081136"/>
            <a:chExt cx="827631" cy="937301"/>
          </a:xfrm>
        </p:grpSpPr>
        <p:grpSp>
          <p:nvGrpSpPr>
            <p:cNvPr id="63" name="Graphic 3">
              <a:extLst>
                <a:ext uri="{FF2B5EF4-FFF2-40B4-BE49-F238E27FC236}">
                  <a16:creationId xmlns:a16="http://schemas.microsoft.com/office/drawing/2014/main" id="{BD63B2B1-E1CD-D218-41F4-A5BF59AFAAD0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94CAC2A3-9A5B-3C3A-C2E1-7F3103C52F8A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73" name="Freeform: Shape 581">
                  <a:extLst>
                    <a:ext uri="{FF2B5EF4-FFF2-40B4-BE49-F238E27FC236}">
                      <a16:creationId xmlns:a16="http://schemas.microsoft.com/office/drawing/2014/main" id="{797902CE-8749-C3D2-F7D1-ABFA96F23F3F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4" name="Freeform: Shape 582">
                  <a:extLst>
                    <a:ext uri="{FF2B5EF4-FFF2-40B4-BE49-F238E27FC236}">
                      <a16:creationId xmlns:a16="http://schemas.microsoft.com/office/drawing/2014/main" id="{F6BB2CCB-468D-1E94-C752-4C3BB7884146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66" name="Graphic 3">
                <a:extLst>
                  <a:ext uri="{FF2B5EF4-FFF2-40B4-BE49-F238E27FC236}">
                    <a16:creationId xmlns:a16="http://schemas.microsoft.com/office/drawing/2014/main" id="{5264062A-CC47-4310-1B8C-872BBD173F38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67" name="Freeform: Shape 584">
                  <a:extLst>
                    <a:ext uri="{FF2B5EF4-FFF2-40B4-BE49-F238E27FC236}">
                      <a16:creationId xmlns:a16="http://schemas.microsoft.com/office/drawing/2014/main" id="{410467FC-90CF-4F17-2E82-E6D30F2C5D8B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8" name="Freeform: Shape 585">
                  <a:extLst>
                    <a:ext uri="{FF2B5EF4-FFF2-40B4-BE49-F238E27FC236}">
                      <a16:creationId xmlns:a16="http://schemas.microsoft.com/office/drawing/2014/main" id="{796C42EA-B446-94AA-63A1-9D6F399FD658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9" name="Freeform: Shape 586">
                  <a:extLst>
                    <a:ext uri="{FF2B5EF4-FFF2-40B4-BE49-F238E27FC236}">
                      <a16:creationId xmlns:a16="http://schemas.microsoft.com/office/drawing/2014/main" id="{59BF2A4F-4186-30B4-6FFE-3F366DCA2DD7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0" name="Freeform: Shape 587">
                  <a:extLst>
                    <a:ext uri="{FF2B5EF4-FFF2-40B4-BE49-F238E27FC236}">
                      <a16:creationId xmlns:a16="http://schemas.microsoft.com/office/drawing/2014/main" id="{5AA8C9FA-2862-4771-776F-54701113DA49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1" name="Freeform: Shape 588">
                  <a:extLst>
                    <a:ext uri="{FF2B5EF4-FFF2-40B4-BE49-F238E27FC236}">
                      <a16:creationId xmlns:a16="http://schemas.microsoft.com/office/drawing/2014/main" id="{A2E758B4-5D20-C355-2B2D-705D704022EC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2" name="Freeform: Shape 589">
                  <a:extLst>
                    <a:ext uri="{FF2B5EF4-FFF2-40B4-BE49-F238E27FC236}">
                      <a16:creationId xmlns:a16="http://schemas.microsoft.com/office/drawing/2014/main" id="{75A5549E-8A9C-6F0B-2FB0-E852C9061CF1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64" name="TextBox 590">
              <a:extLst>
                <a:ext uri="{FF2B5EF4-FFF2-40B4-BE49-F238E27FC236}">
                  <a16:creationId xmlns:a16="http://schemas.microsoft.com/office/drawing/2014/main" id="{A01679F0-9DBC-225D-B9AA-C5292951E42C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77" name="Graphic 50">
            <a:extLst>
              <a:ext uri="{FF2B5EF4-FFF2-40B4-BE49-F238E27FC236}">
                <a16:creationId xmlns:a16="http://schemas.microsoft.com/office/drawing/2014/main" id="{72A87300-C333-DC05-5F17-26D4CF70C0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3733" y="4742067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06EA1B13-20A1-438D-0E8D-A95A62F675BC}"/>
              </a:ext>
            </a:extLst>
          </p:cNvPr>
          <p:cNvGrpSpPr/>
          <p:nvPr/>
        </p:nvGrpSpPr>
        <p:grpSpPr>
          <a:xfrm>
            <a:off x="1361434" y="4856388"/>
            <a:ext cx="655844" cy="524265"/>
            <a:chOff x="1113252" y="6112956"/>
            <a:chExt cx="655844" cy="524265"/>
          </a:xfrm>
        </p:grpSpPr>
        <p:pic>
          <p:nvPicPr>
            <p:cNvPr id="92" name="グラフィックス 91">
              <a:extLst>
                <a:ext uri="{FF2B5EF4-FFF2-40B4-BE49-F238E27FC236}">
                  <a16:creationId xmlns:a16="http://schemas.microsoft.com/office/drawing/2014/main" id="{AFBEDCBE-8D0C-6813-795D-D8CFAE84D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3" name="グラフィックス 92">
              <a:extLst>
                <a:ext uri="{FF2B5EF4-FFF2-40B4-BE49-F238E27FC236}">
                  <a16:creationId xmlns:a16="http://schemas.microsoft.com/office/drawing/2014/main" id="{B17E1033-B560-3ED4-B887-82D7F350E7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352" name="グラフィックス 351">
              <a:extLst>
                <a:ext uri="{FF2B5EF4-FFF2-40B4-BE49-F238E27FC236}">
                  <a16:creationId xmlns:a16="http://schemas.microsoft.com/office/drawing/2014/main" id="{E162077F-9BCC-F5F7-98B2-55554F8DAE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359" name="TextBox 12">
            <a:extLst>
              <a:ext uri="{FF2B5EF4-FFF2-40B4-BE49-F238E27FC236}">
                <a16:creationId xmlns:a16="http://schemas.microsoft.com/office/drawing/2014/main" id="{209547A5-6DAA-1D22-69A1-0D2D0A6C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38" y="5442900"/>
            <a:ext cx="1253869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60" name="正方形/長方形 359">
            <a:extLst>
              <a:ext uri="{FF2B5EF4-FFF2-40B4-BE49-F238E27FC236}">
                <a16:creationId xmlns:a16="http://schemas.microsoft.com/office/drawing/2014/main" id="{7D007D9A-47BF-B9DB-5E49-BAFBAF8185FD}"/>
              </a:ext>
            </a:extLst>
          </p:cNvPr>
          <p:cNvSpPr/>
          <p:nvPr/>
        </p:nvSpPr>
        <p:spPr>
          <a:xfrm>
            <a:off x="12781082" y="2743080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61" name="Graphic 3">
            <a:extLst>
              <a:ext uri="{FF2B5EF4-FFF2-40B4-BE49-F238E27FC236}">
                <a16:creationId xmlns:a16="http://schemas.microsoft.com/office/drawing/2014/main" id="{BACD2668-A5D0-6FBD-DF59-BD9AFF6718DA}"/>
              </a:ext>
            </a:extLst>
          </p:cNvPr>
          <p:cNvGrpSpPr/>
          <p:nvPr/>
        </p:nvGrpSpPr>
        <p:grpSpPr>
          <a:xfrm>
            <a:off x="13440195" y="3304019"/>
            <a:ext cx="814647" cy="1165680"/>
            <a:chOff x="1071179" y="2437955"/>
            <a:chExt cx="677406" cy="926649"/>
          </a:xfrm>
        </p:grpSpPr>
        <p:grpSp>
          <p:nvGrpSpPr>
            <p:cNvPr id="362" name="Graphic 3">
              <a:extLst>
                <a:ext uri="{FF2B5EF4-FFF2-40B4-BE49-F238E27FC236}">
                  <a16:creationId xmlns:a16="http://schemas.microsoft.com/office/drawing/2014/main" id="{EFF089C3-B62C-1EEB-8548-DBDE970768C8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364" name="Freeform: Shape 10">
                <a:extLst>
                  <a:ext uri="{FF2B5EF4-FFF2-40B4-BE49-F238E27FC236}">
                    <a16:creationId xmlns:a16="http://schemas.microsoft.com/office/drawing/2014/main" id="{9CABFE3B-F706-E638-3CA4-04FFACF9522E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11">
                <a:extLst>
                  <a:ext uri="{FF2B5EF4-FFF2-40B4-BE49-F238E27FC236}">
                    <a16:creationId xmlns:a16="http://schemas.microsoft.com/office/drawing/2014/main" id="{EA9958F7-3898-67B8-518E-4755695EF4CA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12">
                <a:extLst>
                  <a:ext uri="{FF2B5EF4-FFF2-40B4-BE49-F238E27FC236}">
                    <a16:creationId xmlns:a16="http://schemas.microsoft.com/office/drawing/2014/main" id="{F79E59DB-1716-3E90-59A0-1CDC25311A1C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13">
                <a:extLst>
                  <a:ext uri="{FF2B5EF4-FFF2-40B4-BE49-F238E27FC236}">
                    <a16:creationId xmlns:a16="http://schemas.microsoft.com/office/drawing/2014/main" id="{F302D4C4-AD04-EB63-2CCD-5393A179949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14">
                <a:extLst>
                  <a:ext uri="{FF2B5EF4-FFF2-40B4-BE49-F238E27FC236}">
                    <a16:creationId xmlns:a16="http://schemas.microsoft.com/office/drawing/2014/main" id="{51CA0909-1041-7F48-28D4-C30E4C211CA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15">
                <a:extLst>
                  <a:ext uri="{FF2B5EF4-FFF2-40B4-BE49-F238E27FC236}">
                    <a16:creationId xmlns:a16="http://schemas.microsoft.com/office/drawing/2014/main" id="{3CAB8FE2-AEED-4DEE-27F2-C59BAA658FD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18">
                <a:extLst>
                  <a:ext uri="{FF2B5EF4-FFF2-40B4-BE49-F238E27FC236}">
                    <a16:creationId xmlns:a16="http://schemas.microsoft.com/office/drawing/2014/main" id="{9FE362E2-CCDA-1A8A-7858-E60F8CE0C5BD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19">
                <a:extLst>
                  <a:ext uri="{FF2B5EF4-FFF2-40B4-BE49-F238E27FC236}">
                    <a16:creationId xmlns:a16="http://schemas.microsoft.com/office/drawing/2014/main" id="{D4BEA746-DECB-C1CD-9041-2014E3D79952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TextBox 22">
              <a:extLst>
                <a:ext uri="{FF2B5EF4-FFF2-40B4-BE49-F238E27FC236}">
                  <a16:creationId xmlns:a16="http://schemas.microsoft.com/office/drawing/2014/main" id="{B7CC02B9-FD71-71A6-D1CF-599FB568D7F4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160173" y="3387454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387" name="直線矢印コネクタ 386">
            <a:extLst>
              <a:ext uri="{FF2B5EF4-FFF2-40B4-BE49-F238E27FC236}">
                <a16:creationId xmlns:a16="http://schemas.microsoft.com/office/drawing/2014/main" id="{3833CBB5-EC59-3FC8-5C98-99B2997FC050}"/>
              </a:ext>
            </a:extLst>
          </p:cNvPr>
          <p:cNvCxnSpPr>
            <a:cxnSpLocks/>
          </p:cNvCxnSpPr>
          <p:nvPr/>
        </p:nvCxnSpPr>
        <p:spPr>
          <a:xfrm flipH="1">
            <a:off x="14230835" y="3704247"/>
            <a:ext cx="182196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4" name="直線矢印コネクタ 393">
            <a:extLst>
              <a:ext uri="{FF2B5EF4-FFF2-40B4-BE49-F238E27FC236}">
                <a16:creationId xmlns:a16="http://schemas.microsoft.com/office/drawing/2014/main" id="{B47BD55D-A968-DBC8-5ADC-45214FCB0A75}"/>
              </a:ext>
            </a:extLst>
          </p:cNvPr>
          <p:cNvCxnSpPr>
            <a:cxnSpLocks/>
          </p:cNvCxnSpPr>
          <p:nvPr/>
        </p:nvCxnSpPr>
        <p:spPr>
          <a:xfrm flipH="1" flipV="1">
            <a:off x="2164412" y="5196747"/>
            <a:ext cx="29331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直線矢印コネクタ 399">
            <a:extLst>
              <a:ext uri="{FF2B5EF4-FFF2-40B4-BE49-F238E27FC236}">
                <a16:creationId xmlns:a16="http://schemas.microsoft.com/office/drawing/2014/main" id="{64D034F3-CB38-76BC-3C9A-936B7FB5CE56}"/>
              </a:ext>
            </a:extLst>
          </p:cNvPr>
          <p:cNvCxnSpPr>
            <a:cxnSpLocks/>
          </p:cNvCxnSpPr>
          <p:nvPr/>
        </p:nvCxnSpPr>
        <p:spPr>
          <a:xfrm flipH="1">
            <a:off x="10178976" y="3703774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03" name="Graphic 3">
            <a:extLst>
              <a:ext uri="{FF2B5EF4-FFF2-40B4-BE49-F238E27FC236}">
                <a16:creationId xmlns:a16="http://schemas.microsoft.com/office/drawing/2014/main" id="{BC4041A2-CC6F-34B4-07BE-D7D3A76BDC59}"/>
              </a:ext>
            </a:extLst>
          </p:cNvPr>
          <p:cNvGrpSpPr/>
          <p:nvPr/>
        </p:nvGrpSpPr>
        <p:grpSpPr>
          <a:xfrm>
            <a:off x="15923321" y="4510341"/>
            <a:ext cx="1261884" cy="1094286"/>
            <a:chOff x="4908570" y="1856139"/>
            <a:chExt cx="1261884" cy="1094286"/>
          </a:xfrm>
        </p:grpSpPr>
        <p:grpSp>
          <p:nvGrpSpPr>
            <p:cNvPr id="404" name="Graphic 3">
              <a:extLst>
                <a:ext uri="{FF2B5EF4-FFF2-40B4-BE49-F238E27FC236}">
                  <a16:creationId xmlns:a16="http://schemas.microsoft.com/office/drawing/2014/main" id="{0BE1CABC-9D23-45DC-9579-C6EDA80FDA7C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407" name="Freeform: Shape 251">
                <a:extLst>
                  <a:ext uri="{FF2B5EF4-FFF2-40B4-BE49-F238E27FC236}">
                    <a16:creationId xmlns:a16="http://schemas.microsoft.com/office/drawing/2014/main" id="{0F253295-BFA4-5B7E-1253-35DBAC6FE116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253">
                <a:extLst>
                  <a:ext uri="{FF2B5EF4-FFF2-40B4-BE49-F238E27FC236}">
                    <a16:creationId xmlns:a16="http://schemas.microsoft.com/office/drawing/2014/main" id="{ABCCE5C8-FEA0-8BB4-CC60-B4D78D340576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337">
                <a:extLst>
                  <a:ext uri="{FF2B5EF4-FFF2-40B4-BE49-F238E27FC236}">
                    <a16:creationId xmlns:a16="http://schemas.microsoft.com/office/drawing/2014/main" id="{E5BE0959-5A36-36F3-C957-94C6C17FC9B7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338">
                <a:extLst>
                  <a:ext uri="{FF2B5EF4-FFF2-40B4-BE49-F238E27FC236}">
                    <a16:creationId xmlns:a16="http://schemas.microsoft.com/office/drawing/2014/main" id="{AEFB5725-1D57-3F2F-82FD-EDBB3A73E346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339">
                <a:extLst>
                  <a:ext uri="{FF2B5EF4-FFF2-40B4-BE49-F238E27FC236}">
                    <a16:creationId xmlns:a16="http://schemas.microsoft.com/office/drawing/2014/main" id="{F07A1125-0978-E647-1C0C-9EDBEEEB6168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340">
                <a:extLst>
                  <a:ext uri="{FF2B5EF4-FFF2-40B4-BE49-F238E27FC236}">
                    <a16:creationId xmlns:a16="http://schemas.microsoft.com/office/drawing/2014/main" id="{81AB75AF-D34D-941F-55E0-796BF5840162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341">
                <a:extLst>
                  <a:ext uri="{FF2B5EF4-FFF2-40B4-BE49-F238E27FC236}">
                    <a16:creationId xmlns:a16="http://schemas.microsoft.com/office/drawing/2014/main" id="{D7633D0F-FC9E-657B-5118-9E06572729E9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342">
                <a:extLst>
                  <a:ext uri="{FF2B5EF4-FFF2-40B4-BE49-F238E27FC236}">
                    <a16:creationId xmlns:a16="http://schemas.microsoft.com/office/drawing/2014/main" id="{168F6405-F8F4-AFC7-D166-E502EE82D284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343">
                <a:extLst>
                  <a:ext uri="{FF2B5EF4-FFF2-40B4-BE49-F238E27FC236}">
                    <a16:creationId xmlns:a16="http://schemas.microsoft.com/office/drawing/2014/main" id="{3302356F-85A1-63F7-2B2B-ECBE8E8F0EE0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344">
                <a:extLst>
                  <a:ext uri="{FF2B5EF4-FFF2-40B4-BE49-F238E27FC236}">
                    <a16:creationId xmlns:a16="http://schemas.microsoft.com/office/drawing/2014/main" id="{862C91E2-05EE-7545-DB0D-3183B7382D26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6" name="TextBox 345">
              <a:extLst>
                <a:ext uri="{FF2B5EF4-FFF2-40B4-BE49-F238E27FC236}">
                  <a16:creationId xmlns:a16="http://schemas.microsoft.com/office/drawing/2014/main" id="{689F56FF-D24A-15BB-C9E9-472D0A1F1747}"/>
                </a:ext>
              </a:extLst>
            </p:cNvPr>
            <p:cNvSpPr txBox="1"/>
            <p:nvPr/>
          </p:nvSpPr>
          <p:spPr>
            <a:xfrm>
              <a:off x="4908570" y="2211761"/>
              <a:ext cx="126188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情報共有機能</a:t>
              </a:r>
              <a:endParaRPr lang="en-US" altLang="ja-JP" sz="1400" spc="0" baseline="0" dirty="0"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利用者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grpSp>
        <p:nvGrpSpPr>
          <p:cNvPr id="419" name="グループ化 418">
            <a:extLst>
              <a:ext uri="{FF2B5EF4-FFF2-40B4-BE49-F238E27FC236}">
                <a16:creationId xmlns:a16="http://schemas.microsoft.com/office/drawing/2014/main" id="{2E92AB91-B900-797E-24F8-38AB67AEADC9}"/>
              </a:ext>
            </a:extLst>
          </p:cNvPr>
          <p:cNvGrpSpPr/>
          <p:nvPr/>
        </p:nvGrpSpPr>
        <p:grpSpPr>
          <a:xfrm>
            <a:off x="1360291" y="6248496"/>
            <a:ext cx="655844" cy="524265"/>
            <a:chOff x="1113252" y="6112956"/>
            <a:chExt cx="655844" cy="524265"/>
          </a:xfrm>
        </p:grpSpPr>
        <p:pic>
          <p:nvPicPr>
            <p:cNvPr id="420" name="グラフィックス 419">
              <a:extLst>
                <a:ext uri="{FF2B5EF4-FFF2-40B4-BE49-F238E27FC236}">
                  <a16:creationId xmlns:a16="http://schemas.microsoft.com/office/drawing/2014/main" id="{353DF9FA-5F71-6512-B3D2-DA1A7A08D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421" name="グラフィックス 420">
              <a:extLst>
                <a:ext uri="{FF2B5EF4-FFF2-40B4-BE49-F238E27FC236}">
                  <a16:creationId xmlns:a16="http://schemas.microsoft.com/office/drawing/2014/main" id="{007679B2-86C9-6B0E-65A1-DC82B35C24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422" name="グラフィックス 421">
              <a:extLst>
                <a:ext uri="{FF2B5EF4-FFF2-40B4-BE49-F238E27FC236}">
                  <a16:creationId xmlns:a16="http://schemas.microsoft.com/office/drawing/2014/main" id="{210B3D8A-8DA1-B441-6114-990F86FB1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423" name="TextBox 12">
            <a:extLst>
              <a:ext uri="{FF2B5EF4-FFF2-40B4-BE49-F238E27FC236}">
                <a16:creationId xmlns:a16="http://schemas.microsoft.com/office/drawing/2014/main" id="{5E7F0C4A-FE82-F66C-F507-752951417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8392" y="6835008"/>
            <a:ext cx="72327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425" name="正方形/長方形 424">
            <a:extLst>
              <a:ext uri="{FF2B5EF4-FFF2-40B4-BE49-F238E27FC236}">
                <a16:creationId xmlns:a16="http://schemas.microsoft.com/office/drawing/2014/main" id="{69A67D73-87EA-3D9B-B1A9-BE1F509C467C}"/>
              </a:ext>
            </a:extLst>
          </p:cNvPr>
          <p:cNvSpPr/>
          <p:nvPr/>
        </p:nvSpPr>
        <p:spPr>
          <a:xfrm>
            <a:off x="4067863" y="5687860"/>
            <a:ext cx="2618170" cy="105557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39" name="グループ化 438">
            <a:extLst>
              <a:ext uri="{FF2B5EF4-FFF2-40B4-BE49-F238E27FC236}">
                <a16:creationId xmlns:a16="http://schemas.microsoft.com/office/drawing/2014/main" id="{E645CB62-D81A-009F-2BB3-1DD2B11DB003}"/>
              </a:ext>
            </a:extLst>
          </p:cNvPr>
          <p:cNvGrpSpPr/>
          <p:nvPr/>
        </p:nvGrpSpPr>
        <p:grpSpPr>
          <a:xfrm>
            <a:off x="5467274" y="6011310"/>
            <a:ext cx="1096564" cy="741492"/>
            <a:chOff x="10715462" y="7773090"/>
            <a:chExt cx="1096597" cy="741513"/>
          </a:xfrm>
        </p:grpSpPr>
        <p:sp>
          <p:nvSpPr>
            <p:cNvPr id="440" name="TextBox 11">
              <a:extLst>
                <a:ext uri="{FF2B5EF4-FFF2-40B4-BE49-F238E27FC236}">
                  <a16:creationId xmlns:a16="http://schemas.microsoft.com/office/drawing/2014/main" id="{ED21B53D-C0D2-E791-E39F-59079196B6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30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441" name="グラフィックス 440">
              <a:extLst>
                <a:ext uri="{FF2B5EF4-FFF2-40B4-BE49-F238E27FC236}">
                  <a16:creationId xmlns:a16="http://schemas.microsoft.com/office/drawing/2014/main" id="{F09FC863-8A05-ED61-EB60-4248BF0E12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grpSp>
        <p:nvGrpSpPr>
          <p:cNvPr id="442" name="グループ化 441">
            <a:extLst>
              <a:ext uri="{FF2B5EF4-FFF2-40B4-BE49-F238E27FC236}">
                <a16:creationId xmlns:a16="http://schemas.microsoft.com/office/drawing/2014/main" id="{42701317-1EFC-7DC7-5D3F-503D3F7D33F0}"/>
              </a:ext>
            </a:extLst>
          </p:cNvPr>
          <p:cNvGrpSpPr/>
          <p:nvPr/>
        </p:nvGrpSpPr>
        <p:grpSpPr>
          <a:xfrm>
            <a:off x="4318812" y="6027381"/>
            <a:ext cx="1258678" cy="707814"/>
            <a:chOff x="10186199" y="5156668"/>
            <a:chExt cx="1258715" cy="707836"/>
          </a:xfrm>
        </p:grpSpPr>
        <p:pic>
          <p:nvPicPr>
            <p:cNvPr id="443" name="グラフィックス 442">
              <a:extLst>
                <a:ext uri="{FF2B5EF4-FFF2-40B4-BE49-F238E27FC236}">
                  <a16:creationId xmlns:a16="http://schemas.microsoft.com/office/drawing/2014/main" id="{6873263D-8EC8-A507-EDD6-7769E725F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444" name="TextBox 12">
              <a:extLst>
                <a:ext uri="{FF2B5EF4-FFF2-40B4-BE49-F238E27FC236}">
                  <a16:creationId xmlns:a16="http://schemas.microsoft.com/office/drawing/2014/main" id="{929D1CEE-5769-BF3A-D93C-D3347AF2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6199" y="5556718"/>
              <a:ext cx="1258715" cy="30778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cxnSp>
        <p:nvCxnSpPr>
          <p:cNvPr id="451" name="直線矢印コネクタ 450">
            <a:extLst>
              <a:ext uri="{FF2B5EF4-FFF2-40B4-BE49-F238E27FC236}">
                <a16:creationId xmlns:a16="http://schemas.microsoft.com/office/drawing/2014/main" id="{212B5B76-6A9C-6D0E-7CAF-DD42E0E9981D}"/>
              </a:ext>
            </a:extLst>
          </p:cNvPr>
          <p:cNvCxnSpPr>
            <a:cxnSpLocks/>
          </p:cNvCxnSpPr>
          <p:nvPr/>
        </p:nvCxnSpPr>
        <p:spPr>
          <a:xfrm flipH="1">
            <a:off x="2128551" y="6380789"/>
            <a:ext cx="24334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3" name="直線矢印コネクタ 452">
            <a:extLst>
              <a:ext uri="{FF2B5EF4-FFF2-40B4-BE49-F238E27FC236}">
                <a16:creationId xmlns:a16="http://schemas.microsoft.com/office/drawing/2014/main" id="{19F00A52-8C07-795F-2FC7-D2CFC8CD4387}"/>
              </a:ext>
            </a:extLst>
          </p:cNvPr>
          <p:cNvCxnSpPr>
            <a:cxnSpLocks/>
          </p:cNvCxnSpPr>
          <p:nvPr/>
        </p:nvCxnSpPr>
        <p:spPr>
          <a:xfrm flipH="1">
            <a:off x="5208004" y="6384246"/>
            <a:ext cx="52684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459" name="Graphic 50">
            <a:extLst>
              <a:ext uri="{FF2B5EF4-FFF2-40B4-BE49-F238E27FC236}">
                <a16:creationId xmlns:a16="http://schemas.microsoft.com/office/drawing/2014/main" id="{4DE3D5AE-46E4-C155-72A1-6A3452B29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739" y="5890506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C6118AE9-5554-9847-E0FA-A250955E488E}"/>
              </a:ext>
            </a:extLst>
          </p:cNvPr>
          <p:cNvGrpSpPr/>
          <p:nvPr/>
        </p:nvGrpSpPr>
        <p:grpSpPr>
          <a:xfrm>
            <a:off x="8848517" y="3372636"/>
            <a:ext cx="561372" cy="748093"/>
            <a:chOff x="10451200" y="5083166"/>
            <a:chExt cx="561372" cy="748093"/>
          </a:xfrm>
        </p:grpSpPr>
        <p:pic>
          <p:nvPicPr>
            <p:cNvPr id="21" name="グラフィックス 20">
              <a:extLst>
                <a:ext uri="{FF2B5EF4-FFF2-40B4-BE49-F238E27FC236}">
                  <a16:creationId xmlns:a16="http://schemas.microsoft.com/office/drawing/2014/main" id="{29DF96A8-3EF7-667A-6618-1161DB4B5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2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22" name="TextBox 12">
              <a:extLst>
                <a:ext uri="{FF2B5EF4-FFF2-40B4-BE49-F238E27FC236}">
                  <a16:creationId xmlns:a16="http://schemas.microsoft.com/office/drawing/2014/main" id="{EFB089BB-C221-12A0-BEB1-C62937C7E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cxnSp>
        <p:nvCxnSpPr>
          <p:cNvPr id="30" name="直線矢印コネクタ 220">
            <a:extLst>
              <a:ext uri="{FF2B5EF4-FFF2-40B4-BE49-F238E27FC236}">
                <a16:creationId xmlns:a16="http://schemas.microsoft.com/office/drawing/2014/main" id="{B26A9E5D-E6DA-3D2A-A94D-9343425D6818}"/>
              </a:ext>
            </a:extLst>
          </p:cNvPr>
          <p:cNvCxnSpPr>
            <a:cxnSpLocks/>
          </p:cNvCxnSpPr>
          <p:nvPr/>
        </p:nvCxnSpPr>
        <p:spPr>
          <a:xfrm rot="10800000">
            <a:off x="9907793" y="4165312"/>
            <a:ext cx="6163134" cy="577093"/>
          </a:xfrm>
          <a:prstGeom prst="bentConnector3">
            <a:avLst>
              <a:gd name="adj1" fmla="val 9992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8" name="角丸四角形 45">
            <a:extLst>
              <a:ext uri="{FF2B5EF4-FFF2-40B4-BE49-F238E27FC236}">
                <a16:creationId xmlns:a16="http://schemas.microsoft.com/office/drawing/2014/main" id="{79B45902-4DD4-CBDA-229C-A30939742393}"/>
              </a:ext>
            </a:extLst>
          </p:cNvPr>
          <p:cNvSpPr/>
          <p:nvPr/>
        </p:nvSpPr>
        <p:spPr>
          <a:xfrm>
            <a:off x="8716578" y="3058200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16B2E0DE-E93F-487B-BC6E-6B3AECF6BBE5}"/>
              </a:ext>
            </a:extLst>
          </p:cNvPr>
          <p:cNvGrpSpPr/>
          <p:nvPr/>
        </p:nvGrpSpPr>
        <p:grpSpPr>
          <a:xfrm>
            <a:off x="8706933" y="3355156"/>
            <a:ext cx="2239962" cy="832258"/>
            <a:chOff x="10206819" y="5302354"/>
            <a:chExt cx="2239962" cy="832258"/>
          </a:xfrm>
        </p:grpSpPr>
        <p:sp>
          <p:nvSpPr>
            <p:cNvPr id="455" name="TextBox 9">
              <a:extLst>
                <a:ext uri="{FF2B5EF4-FFF2-40B4-BE49-F238E27FC236}">
                  <a16:creationId xmlns:a16="http://schemas.microsoft.com/office/drawing/2014/main" id="{14F99801-77A6-0B98-5EB1-12A82ACDC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457" name="グラフィックス 456">
              <a:extLst>
                <a:ext uri="{FF2B5EF4-FFF2-40B4-BE49-F238E27FC236}">
                  <a16:creationId xmlns:a16="http://schemas.microsoft.com/office/drawing/2014/main" id="{0A8410CC-F667-2CD1-4C4C-A1FC4AA519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cxnSp>
        <p:nvCxnSpPr>
          <p:cNvPr id="460" name="直線矢印コネクタ 220">
            <a:extLst>
              <a:ext uri="{FF2B5EF4-FFF2-40B4-BE49-F238E27FC236}">
                <a16:creationId xmlns:a16="http://schemas.microsoft.com/office/drawing/2014/main" id="{B7CC599B-2932-E7B9-0131-C07A0D0122E8}"/>
              </a:ext>
            </a:extLst>
          </p:cNvPr>
          <p:cNvCxnSpPr>
            <a:cxnSpLocks/>
          </p:cNvCxnSpPr>
          <p:nvPr/>
        </p:nvCxnSpPr>
        <p:spPr>
          <a:xfrm rot="5400000">
            <a:off x="7025578" y="3542302"/>
            <a:ext cx="2156224" cy="344644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1" name="直線矢印コネクタ 220">
            <a:extLst>
              <a:ext uri="{FF2B5EF4-FFF2-40B4-BE49-F238E27FC236}">
                <a16:creationId xmlns:a16="http://schemas.microsoft.com/office/drawing/2014/main" id="{897D8805-32A6-4935-01DB-1006EBCE84EC}"/>
              </a:ext>
            </a:extLst>
          </p:cNvPr>
          <p:cNvCxnSpPr>
            <a:cxnSpLocks/>
          </p:cNvCxnSpPr>
          <p:nvPr/>
        </p:nvCxnSpPr>
        <p:spPr>
          <a:xfrm rot="5400000">
            <a:off x="4640735" y="1675231"/>
            <a:ext cx="2673997" cy="7698363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21992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>
            <a:extLst>
              <a:ext uri="{FF2B5EF4-FFF2-40B4-BE49-F238E27FC236}">
                <a16:creationId xmlns:a16="http://schemas.microsoft.com/office/drawing/2014/main" id="{B3D0643C-86B7-750F-B3DA-6F13412D5F84}"/>
              </a:ext>
            </a:extLst>
          </p:cNvPr>
          <p:cNvSpPr/>
          <p:nvPr/>
        </p:nvSpPr>
        <p:spPr>
          <a:xfrm>
            <a:off x="4067863" y="4558262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</p:spPr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3-6. </a:t>
            </a:r>
            <a:r>
              <a:rPr kumimoji="1" lang="ja-JP" altLang="en-US" dirty="0">
                <a:latin typeface="Meiryo UI"/>
                <a:ea typeface="Meiryo UI"/>
              </a:rPr>
              <a:t>オンライン調査システム</a:t>
            </a:r>
            <a:r>
              <a:rPr kumimoji="1" lang="en-US" altLang="ja-JP" dirty="0">
                <a:latin typeface="Meiryo UI"/>
                <a:ea typeface="Meiryo UI"/>
              </a:rPr>
              <a:t>(パターン2 </a:t>
            </a:r>
            <a:r>
              <a:rPr kumimoji="1" lang="ja-JP" altLang="en-US" dirty="0">
                <a:latin typeface="Meiryo UI"/>
                <a:ea typeface="Meiryo UI"/>
              </a:rPr>
              <a:t>サーバレス利用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1659885" y="1699403"/>
            <a:ext cx="14367472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011277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添付資料管理機能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ステータス管理機能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5402" y="170964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570615" y="3253667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84" y="3793427"/>
            <a:ext cx="1600118" cy="95410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回答者・閲覧者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(国民/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2398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03226" y="2618484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3C563D7-AAFC-A2D2-3891-E6B545E747B7}"/>
              </a:ext>
            </a:extLst>
          </p:cNvPr>
          <p:cNvGrpSpPr/>
          <p:nvPr/>
        </p:nvGrpSpPr>
        <p:grpSpPr>
          <a:xfrm>
            <a:off x="8848517" y="3372636"/>
            <a:ext cx="561372" cy="748093"/>
            <a:chOff x="10451200" y="5083166"/>
            <a:chExt cx="561372" cy="748093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76440E09-B978-6787-6799-E3ED54FBE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18" name="TextBox 12">
              <a:extLst>
                <a:ext uri="{FF2B5EF4-FFF2-40B4-BE49-F238E27FC236}">
                  <a16:creationId xmlns:a16="http://schemas.microsoft.com/office/drawing/2014/main" id="{4E1F8977-622F-C2C4-9032-3E0C0E5F7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828499" y="3518970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1692703" y="3706251"/>
            <a:ext cx="3404809" cy="127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</p:cNvCxnSpPr>
          <p:nvPr/>
        </p:nvCxnSpPr>
        <p:spPr>
          <a:xfrm>
            <a:off x="5497562" y="3718995"/>
            <a:ext cx="8829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>
            <a:off x="7842863" y="3707986"/>
            <a:ext cx="89807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297538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</p:cNvCxnSpPr>
          <p:nvPr/>
        </p:nvCxnSpPr>
        <p:spPr>
          <a:xfrm rot="16200000" flipH="1">
            <a:off x="9063600" y="2361149"/>
            <a:ext cx="1853759" cy="568761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1105793" y="5315635"/>
            <a:ext cx="3868592" cy="13916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2745284" y="5859762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6264208" y="5762804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  <a:endCxn id="45" idx="1"/>
          </p:cNvCxnSpPr>
          <p:nvPr/>
        </p:nvCxnSpPr>
        <p:spPr>
          <a:xfrm>
            <a:off x="13576304" y="6066361"/>
            <a:ext cx="2687904" cy="11914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DC9EA8C-6298-0BC5-3EF8-6CEC387E203D}"/>
              </a:ext>
            </a:extLst>
          </p:cNvPr>
          <p:cNvGrpSpPr/>
          <p:nvPr/>
        </p:nvGrpSpPr>
        <p:grpSpPr>
          <a:xfrm>
            <a:off x="8706933" y="3355156"/>
            <a:ext cx="2239962" cy="832258"/>
            <a:chOff x="10206819" y="5302354"/>
            <a:chExt cx="2239962" cy="832258"/>
          </a:xfrm>
        </p:grpSpPr>
        <p:sp>
          <p:nvSpPr>
            <p:cNvPr id="55" name="TextBox 9">
              <a:extLst>
                <a:ext uri="{FF2B5EF4-FFF2-40B4-BE49-F238E27FC236}">
                  <a16:creationId xmlns:a16="http://schemas.microsoft.com/office/drawing/2014/main" id="{E6D10646-B5CE-5EB4-7F30-7ABE08FE3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56" name="グラフィックス 55">
              <a:extLst>
                <a:ext uri="{FF2B5EF4-FFF2-40B4-BE49-F238E27FC236}">
                  <a16:creationId xmlns:a16="http://schemas.microsoft.com/office/drawing/2014/main" id="{2CA2CE8D-2602-BE4D-0E20-AA00222F23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2" name="TextBox 12">
            <a:extLst>
              <a:ext uri="{FF2B5EF4-FFF2-40B4-BE49-F238E27FC236}">
                <a16:creationId xmlns:a16="http://schemas.microsoft.com/office/drawing/2014/main" id="{EA335936-BE48-165A-2324-D5CC0DC12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52" y="1804320"/>
            <a:ext cx="3007555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各業務ブロックの処理を、ひとつのADBと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ひとつ以上のコンテナ上で実現可能</a:t>
            </a:r>
          </a:p>
        </p:txBody>
      </p:sp>
      <p:cxnSp>
        <p:nvCxnSpPr>
          <p:cNvPr id="395" name="直線矢印コネクタ 394">
            <a:extLst>
              <a:ext uri="{FF2B5EF4-FFF2-40B4-BE49-F238E27FC236}">
                <a16:creationId xmlns:a16="http://schemas.microsoft.com/office/drawing/2014/main" id="{A06BA20F-17D8-29F9-DB62-42134BC6A01F}"/>
              </a:ext>
            </a:extLst>
          </p:cNvPr>
          <p:cNvCxnSpPr>
            <a:cxnSpLocks/>
          </p:cNvCxnSpPr>
          <p:nvPr/>
        </p:nvCxnSpPr>
        <p:spPr>
          <a:xfrm rot="5400000">
            <a:off x="5974561" y="4024639"/>
            <a:ext cx="918669" cy="142555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D90B8B04-620B-33DB-6050-C37FE18B150A}"/>
              </a:ext>
            </a:extLst>
          </p:cNvPr>
          <p:cNvGrpSpPr/>
          <p:nvPr/>
        </p:nvGrpSpPr>
        <p:grpSpPr>
          <a:xfrm>
            <a:off x="5042728" y="4957634"/>
            <a:ext cx="678392" cy="736183"/>
            <a:chOff x="8747087" y="3081136"/>
            <a:chExt cx="827631" cy="937301"/>
          </a:xfrm>
        </p:grpSpPr>
        <p:grpSp>
          <p:nvGrpSpPr>
            <p:cNvPr id="63" name="Graphic 3">
              <a:extLst>
                <a:ext uri="{FF2B5EF4-FFF2-40B4-BE49-F238E27FC236}">
                  <a16:creationId xmlns:a16="http://schemas.microsoft.com/office/drawing/2014/main" id="{BD63B2B1-E1CD-D218-41F4-A5BF59AFAAD0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94CAC2A3-9A5B-3C3A-C2E1-7F3103C52F8A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73" name="Freeform: Shape 581">
                  <a:extLst>
                    <a:ext uri="{FF2B5EF4-FFF2-40B4-BE49-F238E27FC236}">
                      <a16:creationId xmlns:a16="http://schemas.microsoft.com/office/drawing/2014/main" id="{797902CE-8749-C3D2-F7D1-ABFA96F23F3F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4" name="Freeform: Shape 582">
                  <a:extLst>
                    <a:ext uri="{FF2B5EF4-FFF2-40B4-BE49-F238E27FC236}">
                      <a16:creationId xmlns:a16="http://schemas.microsoft.com/office/drawing/2014/main" id="{F6BB2CCB-468D-1E94-C752-4C3BB7884146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66" name="Graphic 3">
                <a:extLst>
                  <a:ext uri="{FF2B5EF4-FFF2-40B4-BE49-F238E27FC236}">
                    <a16:creationId xmlns:a16="http://schemas.microsoft.com/office/drawing/2014/main" id="{5264062A-CC47-4310-1B8C-872BBD173F38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67" name="Freeform: Shape 584">
                  <a:extLst>
                    <a:ext uri="{FF2B5EF4-FFF2-40B4-BE49-F238E27FC236}">
                      <a16:creationId xmlns:a16="http://schemas.microsoft.com/office/drawing/2014/main" id="{410467FC-90CF-4F17-2E82-E6D30F2C5D8B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8" name="Freeform: Shape 585">
                  <a:extLst>
                    <a:ext uri="{FF2B5EF4-FFF2-40B4-BE49-F238E27FC236}">
                      <a16:creationId xmlns:a16="http://schemas.microsoft.com/office/drawing/2014/main" id="{796C42EA-B446-94AA-63A1-9D6F399FD658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9" name="Freeform: Shape 586">
                  <a:extLst>
                    <a:ext uri="{FF2B5EF4-FFF2-40B4-BE49-F238E27FC236}">
                      <a16:creationId xmlns:a16="http://schemas.microsoft.com/office/drawing/2014/main" id="{59BF2A4F-4186-30B4-6FFE-3F366DCA2DD7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0" name="Freeform: Shape 587">
                  <a:extLst>
                    <a:ext uri="{FF2B5EF4-FFF2-40B4-BE49-F238E27FC236}">
                      <a16:creationId xmlns:a16="http://schemas.microsoft.com/office/drawing/2014/main" id="{5AA8C9FA-2862-4771-776F-54701113DA49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1" name="Freeform: Shape 588">
                  <a:extLst>
                    <a:ext uri="{FF2B5EF4-FFF2-40B4-BE49-F238E27FC236}">
                      <a16:creationId xmlns:a16="http://schemas.microsoft.com/office/drawing/2014/main" id="{A2E758B4-5D20-C355-2B2D-705D704022EC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2" name="Freeform: Shape 589">
                  <a:extLst>
                    <a:ext uri="{FF2B5EF4-FFF2-40B4-BE49-F238E27FC236}">
                      <a16:creationId xmlns:a16="http://schemas.microsoft.com/office/drawing/2014/main" id="{75A5549E-8A9C-6F0B-2FB0-E852C9061CF1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64" name="TextBox 590">
              <a:extLst>
                <a:ext uri="{FF2B5EF4-FFF2-40B4-BE49-F238E27FC236}">
                  <a16:creationId xmlns:a16="http://schemas.microsoft.com/office/drawing/2014/main" id="{A01679F0-9DBC-225D-B9AA-C5292951E42C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77" name="Graphic 50">
            <a:extLst>
              <a:ext uri="{FF2B5EF4-FFF2-40B4-BE49-F238E27FC236}">
                <a16:creationId xmlns:a16="http://schemas.microsoft.com/office/drawing/2014/main" id="{72A87300-C333-DC05-5F17-26D4CF70C0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5534" y="4742067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06EA1B13-20A1-438D-0E8D-A95A62F675BC}"/>
              </a:ext>
            </a:extLst>
          </p:cNvPr>
          <p:cNvGrpSpPr/>
          <p:nvPr/>
        </p:nvGrpSpPr>
        <p:grpSpPr>
          <a:xfrm>
            <a:off x="554605" y="4856388"/>
            <a:ext cx="655844" cy="524265"/>
            <a:chOff x="1113252" y="6112956"/>
            <a:chExt cx="655844" cy="524265"/>
          </a:xfrm>
        </p:grpSpPr>
        <p:pic>
          <p:nvPicPr>
            <p:cNvPr id="92" name="グラフィックス 91">
              <a:extLst>
                <a:ext uri="{FF2B5EF4-FFF2-40B4-BE49-F238E27FC236}">
                  <a16:creationId xmlns:a16="http://schemas.microsoft.com/office/drawing/2014/main" id="{AFBEDCBE-8D0C-6813-795D-D8CFAE84D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3" name="グラフィックス 92">
              <a:extLst>
                <a:ext uri="{FF2B5EF4-FFF2-40B4-BE49-F238E27FC236}">
                  <a16:creationId xmlns:a16="http://schemas.microsoft.com/office/drawing/2014/main" id="{B17E1033-B560-3ED4-B887-82D7F350E7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352" name="グラフィックス 351">
              <a:extLst>
                <a:ext uri="{FF2B5EF4-FFF2-40B4-BE49-F238E27FC236}">
                  <a16:creationId xmlns:a16="http://schemas.microsoft.com/office/drawing/2014/main" id="{E162077F-9BCC-F5F7-98B2-55554F8DAE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359" name="TextBox 12">
            <a:extLst>
              <a:ext uri="{FF2B5EF4-FFF2-40B4-BE49-F238E27FC236}">
                <a16:creationId xmlns:a16="http://schemas.microsoft.com/office/drawing/2014/main" id="{209547A5-6DAA-1D22-69A1-0D2D0A6C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409" y="5442900"/>
            <a:ext cx="1253869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60" name="正方形/長方形 359">
            <a:extLst>
              <a:ext uri="{FF2B5EF4-FFF2-40B4-BE49-F238E27FC236}">
                <a16:creationId xmlns:a16="http://schemas.microsoft.com/office/drawing/2014/main" id="{7D007D9A-47BF-B9DB-5E49-BAFBAF8185FD}"/>
              </a:ext>
            </a:extLst>
          </p:cNvPr>
          <p:cNvSpPr/>
          <p:nvPr/>
        </p:nvSpPr>
        <p:spPr>
          <a:xfrm>
            <a:off x="12781082" y="2743080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61" name="Graphic 3">
            <a:extLst>
              <a:ext uri="{FF2B5EF4-FFF2-40B4-BE49-F238E27FC236}">
                <a16:creationId xmlns:a16="http://schemas.microsoft.com/office/drawing/2014/main" id="{BACD2668-A5D0-6FBD-DF59-BD9AFF6718DA}"/>
              </a:ext>
            </a:extLst>
          </p:cNvPr>
          <p:cNvGrpSpPr/>
          <p:nvPr/>
        </p:nvGrpSpPr>
        <p:grpSpPr>
          <a:xfrm>
            <a:off x="13440195" y="3304019"/>
            <a:ext cx="814647" cy="1165680"/>
            <a:chOff x="1071179" y="2437955"/>
            <a:chExt cx="677406" cy="926649"/>
          </a:xfrm>
        </p:grpSpPr>
        <p:grpSp>
          <p:nvGrpSpPr>
            <p:cNvPr id="362" name="Graphic 3">
              <a:extLst>
                <a:ext uri="{FF2B5EF4-FFF2-40B4-BE49-F238E27FC236}">
                  <a16:creationId xmlns:a16="http://schemas.microsoft.com/office/drawing/2014/main" id="{EFF089C3-B62C-1EEB-8548-DBDE970768C8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364" name="Freeform: Shape 10">
                <a:extLst>
                  <a:ext uri="{FF2B5EF4-FFF2-40B4-BE49-F238E27FC236}">
                    <a16:creationId xmlns:a16="http://schemas.microsoft.com/office/drawing/2014/main" id="{9CABFE3B-F706-E638-3CA4-04FFACF9522E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11">
                <a:extLst>
                  <a:ext uri="{FF2B5EF4-FFF2-40B4-BE49-F238E27FC236}">
                    <a16:creationId xmlns:a16="http://schemas.microsoft.com/office/drawing/2014/main" id="{EA9958F7-3898-67B8-518E-4755695EF4CA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12">
                <a:extLst>
                  <a:ext uri="{FF2B5EF4-FFF2-40B4-BE49-F238E27FC236}">
                    <a16:creationId xmlns:a16="http://schemas.microsoft.com/office/drawing/2014/main" id="{F79E59DB-1716-3E90-59A0-1CDC25311A1C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13">
                <a:extLst>
                  <a:ext uri="{FF2B5EF4-FFF2-40B4-BE49-F238E27FC236}">
                    <a16:creationId xmlns:a16="http://schemas.microsoft.com/office/drawing/2014/main" id="{F302D4C4-AD04-EB63-2CCD-5393A179949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14">
                <a:extLst>
                  <a:ext uri="{FF2B5EF4-FFF2-40B4-BE49-F238E27FC236}">
                    <a16:creationId xmlns:a16="http://schemas.microsoft.com/office/drawing/2014/main" id="{51CA0909-1041-7F48-28D4-C30E4C211CA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15">
                <a:extLst>
                  <a:ext uri="{FF2B5EF4-FFF2-40B4-BE49-F238E27FC236}">
                    <a16:creationId xmlns:a16="http://schemas.microsoft.com/office/drawing/2014/main" id="{3CAB8FE2-AEED-4DEE-27F2-C59BAA658FD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18">
                <a:extLst>
                  <a:ext uri="{FF2B5EF4-FFF2-40B4-BE49-F238E27FC236}">
                    <a16:creationId xmlns:a16="http://schemas.microsoft.com/office/drawing/2014/main" id="{9FE362E2-CCDA-1A8A-7858-E60F8CE0C5BD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19">
                <a:extLst>
                  <a:ext uri="{FF2B5EF4-FFF2-40B4-BE49-F238E27FC236}">
                    <a16:creationId xmlns:a16="http://schemas.microsoft.com/office/drawing/2014/main" id="{D4BEA746-DECB-C1CD-9041-2014E3D79952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TextBox 22">
              <a:extLst>
                <a:ext uri="{FF2B5EF4-FFF2-40B4-BE49-F238E27FC236}">
                  <a16:creationId xmlns:a16="http://schemas.microsoft.com/office/drawing/2014/main" id="{B7CC02B9-FD71-71A6-D1CF-599FB568D7F4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590492" y="3387454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387" name="直線矢印コネクタ 386">
            <a:extLst>
              <a:ext uri="{FF2B5EF4-FFF2-40B4-BE49-F238E27FC236}">
                <a16:creationId xmlns:a16="http://schemas.microsoft.com/office/drawing/2014/main" id="{3833CBB5-EC59-3FC8-5C98-99B2997FC050}"/>
              </a:ext>
            </a:extLst>
          </p:cNvPr>
          <p:cNvCxnSpPr>
            <a:cxnSpLocks/>
          </p:cNvCxnSpPr>
          <p:nvPr/>
        </p:nvCxnSpPr>
        <p:spPr>
          <a:xfrm flipH="1">
            <a:off x="14230835" y="3704247"/>
            <a:ext cx="235965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4" name="直線矢印コネクタ 393">
            <a:extLst>
              <a:ext uri="{FF2B5EF4-FFF2-40B4-BE49-F238E27FC236}">
                <a16:creationId xmlns:a16="http://schemas.microsoft.com/office/drawing/2014/main" id="{B47BD55D-A968-DBC8-5ADC-45214FCB0A75}"/>
              </a:ext>
            </a:extLst>
          </p:cNvPr>
          <p:cNvCxnSpPr>
            <a:cxnSpLocks/>
          </p:cNvCxnSpPr>
          <p:nvPr/>
        </p:nvCxnSpPr>
        <p:spPr>
          <a:xfrm flipH="1">
            <a:off x="1264838" y="5196747"/>
            <a:ext cx="383267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直線矢印コネクタ 399">
            <a:extLst>
              <a:ext uri="{FF2B5EF4-FFF2-40B4-BE49-F238E27FC236}">
                <a16:creationId xmlns:a16="http://schemas.microsoft.com/office/drawing/2014/main" id="{64D034F3-CB38-76BC-3C9A-936B7FB5CE56}"/>
              </a:ext>
            </a:extLst>
          </p:cNvPr>
          <p:cNvCxnSpPr>
            <a:cxnSpLocks/>
          </p:cNvCxnSpPr>
          <p:nvPr/>
        </p:nvCxnSpPr>
        <p:spPr>
          <a:xfrm flipH="1">
            <a:off x="10178976" y="3703774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03" name="Graphic 3">
            <a:extLst>
              <a:ext uri="{FF2B5EF4-FFF2-40B4-BE49-F238E27FC236}">
                <a16:creationId xmlns:a16="http://schemas.microsoft.com/office/drawing/2014/main" id="{BC4041A2-CC6F-34B4-07BE-D7D3A76BDC59}"/>
              </a:ext>
            </a:extLst>
          </p:cNvPr>
          <p:cNvGrpSpPr/>
          <p:nvPr/>
        </p:nvGrpSpPr>
        <p:grpSpPr>
          <a:xfrm>
            <a:off x="16353640" y="4510341"/>
            <a:ext cx="1261884" cy="1094286"/>
            <a:chOff x="4908570" y="1856139"/>
            <a:chExt cx="1261884" cy="1094286"/>
          </a:xfrm>
        </p:grpSpPr>
        <p:grpSp>
          <p:nvGrpSpPr>
            <p:cNvPr id="404" name="Graphic 3">
              <a:extLst>
                <a:ext uri="{FF2B5EF4-FFF2-40B4-BE49-F238E27FC236}">
                  <a16:creationId xmlns:a16="http://schemas.microsoft.com/office/drawing/2014/main" id="{0BE1CABC-9D23-45DC-9579-C6EDA80FDA7C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407" name="Freeform: Shape 251">
                <a:extLst>
                  <a:ext uri="{FF2B5EF4-FFF2-40B4-BE49-F238E27FC236}">
                    <a16:creationId xmlns:a16="http://schemas.microsoft.com/office/drawing/2014/main" id="{0F253295-BFA4-5B7E-1253-35DBAC6FE116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253">
                <a:extLst>
                  <a:ext uri="{FF2B5EF4-FFF2-40B4-BE49-F238E27FC236}">
                    <a16:creationId xmlns:a16="http://schemas.microsoft.com/office/drawing/2014/main" id="{ABCCE5C8-FEA0-8BB4-CC60-B4D78D340576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337">
                <a:extLst>
                  <a:ext uri="{FF2B5EF4-FFF2-40B4-BE49-F238E27FC236}">
                    <a16:creationId xmlns:a16="http://schemas.microsoft.com/office/drawing/2014/main" id="{E5BE0959-5A36-36F3-C957-94C6C17FC9B7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338">
                <a:extLst>
                  <a:ext uri="{FF2B5EF4-FFF2-40B4-BE49-F238E27FC236}">
                    <a16:creationId xmlns:a16="http://schemas.microsoft.com/office/drawing/2014/main" id="{AEFB5725-1D57-3F2F-82FD-EDBB3A73E346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339">
                <a:extLst>
                  <a:ext uri="{FF2B5EF4-FFF2-40B4-BE49-F238E27FC236}">
                    <a16:creationId xmlns:a16="http://schemas.microsoft.com/office/drawing/2014/main" id="{F07A1125-0978-E647-1C0C-9EDBEEEB6168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340">
                <a:extLst>
                  <a:ext uri="{FF2B5EF4-FFF2-40B4-BE49-F238E27FC236}">
                    <a16:creationId xmlns:a16="http://schemas.microsoft.com/office/drawing/2014/main" id="{81AB75AF-D34D-941F-55E0-796BF5840162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341">
                <a:extLst>
                  <a:ext uri="{FF2B5EF4-FFF2-40B4-BE49-F238E27FC236}">
                    <a16:creationId xmlns:a16="http://schemas.microsoft.com/office/drawing/2014/main" id="{D7633D0F-FC9E-657B-5118-9E06572729E9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342">
                <a:extLst>
                  <a:ext uri="{FF2B5EF4-FFF2-40B4-BE49-F238E27FC236}">
                    <a16:creationId xmlns:a16="http://schemas.microsoft.com/office/drawing/2014/main" id="{168F6405-F8F4-AFC7-D166-E502EE82D284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343">
                <a:extLst>
                  <a:ext uri="{FF2B5EF4-FFF2-40B4-BE49-F238E27FC236}">
                    <a16:creationId xmlns:a16="http://schemas.microsoft.com/office/drawing/2014/main" id="{3302356F-85A1-63F7-2B2B-ECBE8E8F0EE0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344">
                <a:extLst>
                  <a:ext uri="{FF2B5EF4-FFF2-40B4-BE49-F238E27FC236}">
                    <a16:creationId xmlns:a16="http://schemas.microsoft.com/office/drawing/2014/main" id="{862C91E2-05EE-7545-DB0D-3183B7382D26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6" name="TextBox 345">
              <a:extLst>
                <a:ext uri="{FF2B5EF4-FFF2-40B4-BE49-F238E27FC236}">
                  <a16:creationId xmlns:a16="http://schemas.microsoft.com/office/drawing/2014/main" id="{689F56FF-D24A-15BB-C9E9-472D0A1F1747}"/>
                </a:ext>
              </a:extLst>
            </p:cNvPr>
            <p:cNvSpPr txBox="1"/>
            <p:nvPr/>
          </p:nvSpPr>
          <p:spPr>
            <a:xfrm>
              <a:off x="4908570" y="2211761"/>
              <a:ext cx="126188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情報共有機能</a:t>
              </a:r>
              <a:endParaRPr lang="en-US" altLang="ja-JP" sz="1400" spc="0" baseline="0" dirty="0"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利用者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cxnSp>
        <p:nvCxnSpPr>
          <p:cNvPr id="221" name="直線矢印コネクタ 220">
            <a:extLst>
              <a:ext uri="{FF2B5EF4-FFF2-40B4-BE49-F238E27FC236}">
                <a16:creationId xmlns:a16="http://schemas.microsoft.com/office/drawing/2014/main" id="{4FDE53EA-6E26-C427-3D88-129BEC70B044}"/>
              </a:ext>
            </a:extLst>
          </p:cNvPr>
          <p:cNvCxnSpPr>
            <a:cxnSpLocks/>
          </p:cNvCxnSpPr>
          <p:nvPr/>
        </p:nvCxnSpPr>
        <p:spPr>
          <a:xfrm rot="10800000">
            <a:off x="9907794" y="4165315"/>
            <a:ext cx="6445847" cy="582220"/>
          </a:xfrm>
          <a:prstGeom prst="bentConnector3">
            <a:avLst>
              <a:gd name="adj1" fmla="val 9990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19" name="グループ化 418">
            <a:extLst>
              <a:ext uri="{FF2B5EF4-FFF2-40B4-BE49-F238E27FC236}">
                <a16:creationId xmlns:a16="http://schemas.microsoft.com/office/drawing/2014/main" id="{2E92AB91-B900-797E-24F8-38AB67AEADC9}"/>
              </a:ext>
            </a:extLst>
          </p:cNvPr>
          <p:cNvGrpSpPr/>
          <p:nvPr/>
        </p:nvGrpSpPr>
        <p:grpSpPr>
          <a:xfrm>
            <a:off x="553462" y="6248496"/>
            <a:ext cx="655844" cy="524265"/>
            <a:chOff x="1113252" y="6112956"/>
            <a:chExt cx="655844" cy="524265"/>
          </a:xfrm>
        </p:grpSpPr>
        <p:pic>
          <p:nvPicPr>
            <p:cNvPr id="420" name="グラフィックス 419">
              <a:extLst>
                <a:ext uri="{FF2B5EF4-FFF2-40B4-BE49-F238E27FC236}">
                  <a16:creationId xmlns:a16="http://schemas.microsoft.com/office/drawing/2014/main" id="{353DF9FA-5F71-6512-B3D2-DA1A7A08D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421" name="グラフィックス 420">
              <a:extLst>
                <a:ext uri="{FF2B5EF4-FFF2-40B4-BE49-F238E27FC236}">
                  <a16:creationId xmlns:a16="http://schemas.microsoft.com/office/drawing/2014/main" id="{007679B2-86C9-6B0E-65A1-DC82B35C24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422" name="グラフィックス 421">
              <a:extLst>
                <a:ext uri="{FF2B5EF4-FFF2-40B4-BE49-F238E27FC236}">
                  <a16:creationId xmlns:a16="http://schemas.microsoft.com/office/drawing/2014/main" id="{210B3D8A-8DA1-B441-6114-990F86FB1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423" name="TextBox 12">
            <a:extLst>
              <a:ext uri="{FF2B5EF4-FFF2-40B4-BE49-F238E27FC236}">
                <a16:creationId xmlns:a16="http://schemas.microsoft.com/office/drawing/2014/main" id="{5E7F0C4A-FE82-F66C-F507-752951417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563" y="6835008"/>
            <a:ext cx="72327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425" name="正方形/長方形 424">
            <a:extLst>
              <a:ext uri="{FF2B5EF4-FFF2-40B4-BE49-F238E27FC236}">
                <a16:creationId xmlns:a16="http://schemas.microsoft.com/office/drawing/2014/main" id="{69A67D73-87EA-3D9B-B1A9-BE1F509C467C}"/>
              </a:ext>
            </a:extLst>
          </p:cNvPr>
          <p:cNvSpPr/>
          <p:nvPr/>
        </p:nvSpPr>
        <p:spPr>
          <a:xfrm>
            <a:off x="4067863" y="5687860"/>
            <a:ext cx="2618170" cy="105557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39" name="グループ化 438">
            <a:extLst>
              <a:ext uri="{FF2B5EF4-FFF2-40B4-BE49-F238E27FC236}">
                <a16:creationId xmlns:a16="http://schemas.microsoft.com/office/drawing/2014/main" id="{E645CB62-D81A-009F-2BB3-1DD2B11DB003}"/>
              </a:ext>
            </a:extLst>
          </p:cNvPr>
          <p:cNvGrpSpPr/>
          <p:nvPr/>
        </p:nvGrpSpPr>
        <p:grpSpPr>
          <a:xfrm>
            <a:off x="5467274" y="6011310"/>
            <a:ext cx="1096564" cy="741492"/>
            <a:chOff x="10715462" y="7773090"/>
            <a:chExt cx="1096597" cy="741513"/>
          </a:xfrm>
        </p:grpSpPr>
        <p:sp>
          <p:nvSpPr>
            <p:cNvPr id="440" name="TextBox 11">
              <a:extLst>
                <a:ext uri="{FF2B5EF4-FFF2-40B4-BE49-F238E27FC236}">
                  <a16:creationId xmlns:a16="http://schemas.microsoft.com/office/drawing/2014/main" id="{ED21B53D-C0D2-E791-E39F-59079196B6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30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441" name="グラフィックス 440">
              <a:extLst>
                <a:ext uri="{FF2B5EF4-FFF2-40B4-BE49-F238E27FC236}">
                  <a16:creationId xmlns:a16="http://schemas.microsoft.com/office/drawing/2014/main" id="{F09FC863-8A05-ED61-EB60-4248BF0E12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grpSp>
        <p:nvGrpSpPr>
          <p:cNvPr id="442" name="グループ化 441">
            <a:extLst>
              <a:ext uri="{FF2B5EF4-FFF2-40B4-BE49-F238E27FC236}">
                <a16:creationId xmlns:a16="http://schemas.microsoft.com/office/drawing/2014/main" id="{42701317-1EFC-7DC7-5D3F-503D3F7D33F0}"/>
              </a:ext>
            </a:extLst>
          </p:cNvPr>
          <p:cNvGrpSpPr/>
          <p:nvPr/>
        </p:nvGrpSpPr>
        <p:grpSpPr>
          <a:xfrm>
            <a:off x="4318812" y="6027381"/>
            <a:ext cx="1258678" cy="707814"/>
            <a:chOff x="10186199" y="5156668"/>
            <a:chExt cx="1258715" cy="707836"/>
          </a:xfrm>
        </p:grpSpPr>
        <p:pic>
          <p:nvPicPr>
            <p:cNvPr id="443" name="グラフィックス 442">
              <a:extLst>
                <a:ext uri="{FF2B5EF4-FFF2-40B4-BE49-F238E27FC236}">
                  <a16:creationId xmlns:a16="http://schemas.microsoft.com/office/drawing/2014/main" id="{6873263D-8EC8-A507-EDD6-7769E725F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444" name="TextBox 12">
              <a:extLst>
                <a:ext uri="{FF2B5EF4-FFF2-40B4-BE49-F238E27FC236}">
                  <a16:creationId xmlns:a16="http://schemas.microsoft.com/office/drawing/2014/main" id="{929D1CEE-5769-BF3A-D93C-D3347AF2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6199" y="5556718"/>
              <a:ext cx="1258715" cy="30778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cxnSp>
        <p:nvCxnSpPr>
          <p:cNvPr id="445" name="直線矢印コネクタ 220">
            <a:extLst>
              <a:ext uri="{FF2B5EF4-FFF2-40B4-BE49-F238E27FC236}">
                <a16:creationId xmlns:a16="http://schemas.microsoft.com/office/drawing/2014/main" id="{D1C5883B-2B47-1EF0-DCB4-6CDA47686C34}"/>
              </a:ext>
            </a:extLst>
          </p:cNvPr>
          <p:cNvCxnSpPr>
            <a:cxnSpLocks/>
            <a:stCxn id="55" idx="2"/>
          </p:cNvCxnSpPr>
          <p:nvPr/>
        </p:nvCxnSpPr>
        <p:spPr>
          <a:xfrm rot="5400000">
            <a:off x="7025578" y="3542302"/>
            <a:ext cx="2156224" cy="344644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1" name="直線矢印コネクタ 450">
            <a:extLst>
              <a:ext uri="{FF2B5EF4-FFF2-40B4-BE49-F238E27FC236}">
                <a16:creationId xmlns:a16="http://schemas.microsoft.com/office/drawing/2014/main" id="{212B5B76-6A9C-6D0E-7CAF-DD42E0E9981D}"/>
              </a:ext>
            </a:extLst>
          </p:cNvPr>
          <p:cNvCxnSpPr>
            <a:cxnSpLocks/>
          </p:cNvCxnSpPr>
          <p:nvPr/>
        </p:nvCxnSpPr>
        <p:spPr>
          <a:xfrm flipH="1">
            <a:off x="1264838" y="6380789"/>
            <a:ext cx="329714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3" name="直線矢印コネクタ 452">
            <a:extLst>
              <a:ext uri="{FF2B5EF4-FFF2-40B4-BE49-F238E27FC236}">
                <a16:creationId xmlns:a16="http://schemas.microsoft.com/office/drawing/2014/main" id="{19F00A52-8C07-795F-2FC7-D2CFC8CD4387}"/>
              </a:ext>
            </a:extLst>
          </p:cNvPr>
          <p:cNvCxnSpPr>
            <a:cxnSpLocks/>
          </p:cNvCxnSpPr>
          <p:nvPr/>
        </p:nvCxnSpPr>
        <p:spPr>
          <a:xfrm flipH="1">
            <a:off x="5208004" y="6384246"/>
            <a:ext cx="52684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6" name="直線矢印コネクタ 220">
            <a:extLst>
              <a:ext uri="{FF2B5EF4-FFF2-40B4-BE49-F238E27FC236}">
                <a16:creationId xmlns:a16="http://schemas.microsoft.com/office/drawing/2014/main" id="{4E7E4045-B4BC-600D-C586-0F4AD5172775}"/>
              </a:ext>
            </a:extLst>
          </p:cNvPr>
          <p:cNvCxnSpPr>
            <a:cxnSpLocks/>
            <a:stCxn id="55" idx="2"/>
          </p:cNvCxnSpPr>
          <p:nvPr/>
        </p:nvCxnSpPr>
        <p:spPr>
          <a:xfrm rot="5400000">
            <a:off x="4225655" y="1221009"/>
            <a:ext cx="2634855" cy="856766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459" name="Graphic 50">
            <a:extLst>
              <a:ext uri="{FF2B5EF4-FFF2-40B4-BE49-F238E27FC236}">
                <a16:creationId xmlns:a16="http://schemas.microsoft.com/office/drawing/2014/main" id="{4DE3D5AE-46E4-C155-72A1-6A3452B29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2546" y="5922780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20">
            <a:extLst>
              <a:ext uri="{FF2B5EF4-FFF2-40B4-BE49-F238E27FC236}">
                <a16:creationId xmlns:a16="http://schemas.microsoft.com/office/drawing/2014/main" id="{24A3244D-56B4-381F-35D3-77D785590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1386" y="3085592"/>
            <a:ext cx="22923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Container</a:t>
            </a:r>
          </a:p>
        </p:txBody>
      </p:sp>
      <p:pic>
        <p:nvPicPr>
          <p:cNvPr id="21" name="グラフィックス 20">
            <a:extLst>
              <a:ext uri="{FF2B5EF4-FFF2-40B4-BE49-F238E27FC236}">
                <a16:creationId xmlns:a16="http://schemas.microsoft.com/office/drawing/2014/main" id="{8B7BBB16-355D-CEF3-BF09-8CA45A095AA2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878623" y="2615337"/>
            <a:ext cx="381000" cy="381000"/>
          </a:xfrm>
          <a:prstGeom prst="rect">
            <a:avLst/>
          </a:prstGeom>
        </p:spPr>
      </p:pic>
      <p:pic>
        <p:nvPicPr>
          <p:cNvPr id="22" name="グラフィックス 21">
            <a:extLst>
              <a:ext uri="{FF2B5EF4-FFF2-40B4-BE49-F238E27FC236}">
                <a16:creationId xmlns:a16="http://schemas.microsoft.com/office/drawing/2014/main" id="{5FED6CBE-7E17-8EFF-1992-AF1D1DDE627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031023" y="2767737"/>
            <a:ext cx="381000" cy="381000"/>
          </a:xfrm>
          <a:prstGeom prst="rect">
            <a:avLst/>
          </a:prstGeom>
        </p:spPr>
      </p:pic>
      <p:pic>
        <p:nvPicPr>
          <p:cNvPr id="30" name="グラフィックス 29">
            <a:extLst>
              <a:ext uri="{FF2B5EF4-FFF2-40B4-BE49-F238E27FC236}">
                <a16:creationId xmlns:a16="http://schemas.microsoft.com/office/drawing/2014/main" id="{D616C6FC-FBDC-6866-06EF-3C45C793A6B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6555231" y="3377770"/>
            <a:ext cx="400050" cy="409575"/>
          </a:xfrm>
          <a:prstGeom prst="rect">
            <a:avLst/>
          </a:prstGeom>
        </p:spPr>
      </p:pic>
      <p:sp>
        <p:nvSpPr>
          <p:cNvPr id="448" name="TextBox 12">
            <a:extLst>
              <a:ext uri="{FF2B5EF4-FFF2-40B4-BE49-F238E27FC236}">
                <a16:creationId xmlns:a16="http://schemas.microsoft.com/office/drawing/2014/main" id="{FAAFA86C-70AF-46DE-BC8C-01E37E73A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711" y="3735920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API</a:t>
            </a:r>
            <a:b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</a:br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Gateway</a:t>
            </a:r>
          </a:p>
        </p:txBody>
      </p:sp>
      <p:pic>
        <p:nvPicPr>
          <p:cNvPr id="449" name="グラフィックス 448">
            <a:extLst>
              <a:ext uri="{FF2B5EF4-FFF2-40B4-BE49-F238E27FC236}">
                <a16:creationId xmlns:a16="http://schemas.microsoft.com/office/drawing/2014/main" id="{76D14BBC-56C1-9B08-7A5A-75DA951AFD7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7183358" y="3363819"/>
            <a:ext cx="400050" cy="400050"/>
          </a:xfrm>
          <a:prstGeom prst="rect">
            <a:avLst/>
          </a:prstGeom>
        </p:spPr>
      </p:pic>
      <p:sp>
        <p:nvSpPr>
          <p:cNvPr id="450" name="TextBox 12">
            <a:extLst>
              <a:ext uri="{FF2B5EF4-FFF2-40B4-BE49-F238E27FC236}">
                <a16:creationId xmlns:a16="http://schemas.microsoft.com/office/drawing/2014/main" id="{96549C34-02E6-4DF0-D0F6-DB6F32F1B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4639" y="3889808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Functions</a:t>
            </a:r>
          </a:p>
        </p:txBody>
      </p:sp>
      <p:pic>
        <p:nvPicPr>
          <p:cNvPr id="452" name="グラフィックス 451">
            <a:extLst>
              <a:ext uri="{FF2B5EF4-FFF2-40B4-BE49-F238E27FC236}">
                <a16:creationId xmlns:a16="http://schemas.microsoft.com/office/drawing/2014/main" id="{ACF74B7F-EA18-D6C8-D12E-FD908CD87F7B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7335758" y="3516219"/>
            <a:ext cx="400050" cy="400050"/>
          </a:xfrm>
          <a:prstGeom prst="rect">
            <a:avLst/>
          </a:prstGeom>
        </p:spPr>
      </p:pic>
      <p:sp>
        <p:nvSpPr>
          <p:cNvPr id="454" name="角丸四角形 45">
            <a:extLst>
              <a:ext uri="{FF2B5EF4-FFF2-40B4-BE49-F238E27FC236}">
                <a16:creationId xmlns:a16="http://schemas.microsoft.com/office/drawing/2014/main" id="{E0AD58A2-9609-CD59-74B7-B1ACD184C90B}"/>
              </a:ext>
            </a:extLst>
          </p:cNvPr>
          <p:cNvSpPr/>
          <p:nvPr/>
        </p:nvSpPr>
        <p:spPr>
          <a:xfrm>
            <a:off x="6380465" y="2509537"/>
            <a:ext cx="1462398" cy="1719424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角丸四角形 45">
            <a:extLst>
              <a:ext uri="{FF2B5EF4-FFF2-40B4-BE49-F238E27FC236}">
                <a16:creationId xmlns:a16="http://schemas.microsoft.com/office/drawing/2014/main" id="{B5C1CF4C-88FA-EB1C-0BB7-C86257066937}"/>
              </a:ext>
            </a:extLst>
          </p:cNvPr>
          <p:cNvSpPr/>
          <p:nvPr/>
        </p:nvSpPr>
        <p:spPr>
          <a:xfrm>
            <a:off x="8716578" y="3058200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正方形/長方形 473">
            <a:extLst>
              <a:ext uri="{FF2B5EF4-FFF2-40B4-BE49-F238E27FC236}">
                <a16:creationId xmlns:a16="http://schemas.microsoft.com/office/drawing/2014/main" id="{2114C26A-40DF-6121-6FE1-F8A9E9A8E91B}"/>
              </a:ext>
            </a:extLst>
          </p:cNvPr>
          <p:cNvSpPr/>
          <p:nvPr/>
        </p:nvSpPr>
        <p:spPr>
          <a:xfrm>
            <a:off x="11367583" y="7140296"/>
            <a:ext cx="4587618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75" name="グループ化 474">
            <a:extLst>
              <a:ext uri="{FF2B5EF4-FFF2-40B4-BE49-F238E27FC236}">
                <a16:creationId xmlns:a16="http://schemas.microsoft.com/office/drawing/2014/main" id="{1AF869D9-1B51-2A1C-922E-C08C10F56C34}"/>
              </a:ext>
            </a:extLst>
          </p:cNvPr>
          <p:cNvGrpSpPr/>
          <p:nvPr/>
        </p:nvGrpSpPr>
        <p:grpSpPr>
          <a:xfrm>
            <a:off x="11393257" y="7432368"/>
            <a:ext cx="599843" cy="843269"/>
            <a:chOff x="10515621" y="3754054"/>
            <a:chExt cx="599862" cy="843294"/>
          </a:xfrm>
        </p:grpSpPr>
        <p:pic>
          <p:nvPicPr>
            <p:cNvPr id="476" name="グラフィックス 475">
              <a:extLst>
                <a:ext uri="{FF2B5EF4-FFF2-40B4-BE49-F238E27FC236}">
                  <a16:creationId xmlns:a16="http://schemas.microsoft.com/office/drawing/2014/main" id="{4CC7FE87-8B4C-CB62-2026-004C89ABDB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477" name="TextBox 12">
              <a:extLst>
                <a:ext uri="{FF2B5EF4-FFF2-40B4-BE49-F238E27FC236}">
                  <a16:creationId xmlns:a16="http://schemas.microsoft.com/office/drawing/2014/main" id="{55BA63A2-EBF1-5CF4-89BA-CCF79961D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478" name="グループ化 477">
            <a:extLst>
              <a:ext uri="{FF2B5EF4-FFF2-40B4-BE49-F238E27FC236}">
                <a16:creationId xmlns:a16="http://schemas.microsoft.com/office/drawing/2014/main" id="{7DA7B272-3A25-78C3-B209-77B0E779B77C}"/>
              </a:ext>
            </a:extLst>
          </p:cNvPr>
          <p:cNvGrpSpPr/>
          <p:nvPr/>
        </p:nvGrpSpPr>
        <p:grpSpPr>
          <a:xfrm>
            <a:off x="14923619" y="7461073"/>
            <a:ext cx="1026242" cy="661647"/>
            <a:chOff x="10302419" y="5156668"/>
            <a:chExt cx="1026272" cy="661668"/>
          </a:xfrm>
        </p:grpSpPr>
        <p:pic>
          <p:nvPicPr>
            <p:cNvPr id="479" name="グラフィックス 478">
              <a:extLst>
                <a:ext uri="{FF2B5EF4-FFF2-40B4-BE49-F238E27FC236}">
                  <a16:creationId xmlns:a16="http://schemas.microsoft.com/office/drawing/2014/main" id="{B1218A5D-FD6A-628E-C9B2-CCAECF1D6E02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33" name="TextBox 12">
              <a:extLst>
                <a:ext uri="{FF2B5EF4-FFF2-40B4-BE49-F238E27FC236}">
                  <a16:creationId xmlns:a16="http://schemas.microsoft.com/office/drawing/2014/main" id="{1B1A9C9F-30DC-CE15-7F07-795BDC1822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F43E37B-2FB0-E63F-C9ED-A3B351BD0445}"/>
              </a:ext>
            </a:extLst>
          </p:cNvPr>
          <p:cNvGrpSpPr/>
          <p:nvPr/>
        </p:nvGrpSpPr>
        <p:grpSpPr>
          <a:xfrm>
            <a:off x="12568891" y="7493689"/>
            <a:ext cx="974946" cy="785693"/>
            <a:chOff x="10328069" y="6650877"/>
            <a:chExt cx="974974" cy="785716"/>
          </a:xfrm>
        </p:grpSpPr>
        <p:pic>
          <p:nvPicPr>
            <p:cNvPr id="37" name="グラフィックス 36">
              <a:extLst>
                <a:ext uri="{FF2B5EF4-FFF2-40B4-BE49-F238E27FC236}">
                  <a16:creationId xmlns:a16="http://schemas.microsoft.com/office/drawing/2014/main" id="{8C7F5871-F3D4-41B1-672C-63B624B53B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38" name="TextBox 12">
              <a:extLst>
                <a:ext uri="{FF2B5EF4-FFF2-40B4-BE49-F238E27FC236}">
                  <a16:creationId xmlns:a16="http://schemas.microsoft.com/office/drawing/2014/main" id="{3CEB2BDB-B222-1FE3-5A84-A671203F73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16F7F86-5B42-6B8D-9742-AED2D01F7D0A}"/>
              </a:ext>
            </a:extLst>
          </p:cNvPr>
          <p:cNvGrpSpPr/>
          <p:nvPr/>
        </p:nvGrpSpPr>
        <p:grpSpPr>
          <a:xfrm>
            <a:off x="13384718" y="7479700"/>
            <a:ext cx="1083950" cy="812890"/>
            <a:chOff x="10256563" y="2687458"/>
            <a:chExt cx="1083982" cy="812912"/>
          </a:xfrm>
        </p:grpSpPr>
        <p:pic>
          <p:nvPicPr>
            <p:cNvPr id="43" name="グラフィックス 42">
              <a:extLst>
                <a:ext uri="{FF2B5EF4-FFF2-40B4-BE49-F238E27FC236}">
                  <a16:creationId xmlns:a16="http://schemas.microsoft.com/office/drawing/2014/main" id="{CBD28E51-D1FA-F93A-C576-56664745B0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44" name="TextBox 12">
              <a:extLst>
                <a:ext uri="{FF2B5EF4-FFF2-40B4-BE49-F238E27FC236}">
                  <a16:creationId xmlns:a16="http://schemas.microsoft.com/office/drawing/2014/main" id="{8989BA23-2277-3323-23F1-E855DCA21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266F0600-C9A0-3C76-4A7D-89CAB0793052}"/>
              </a:ext>
            </a:extLst>
          </p:cNvPr>
          <p:cNvGrpSpPr/>
          <p:nvPr/>
        </p:nvGrpSpPr>
        <p:grpSpPr>
          <a:xfrm>
            <a:off x="12072357" y="7499591"/>
            <a:ext cx="506870" cy="770894"/>
            <a:chOff x="10545108" y="7974124"/>
            <a:chExt cx="506885" cy="770918"/>
          </a:xfrm>
        </p:grpSpPr>
        <p:pic>
          <p:nvPicPr>
            <p:cNvPr id="47" name="グラフィックス 46">
              <a:extLst>
                <a:ext uri="{FF2B5EF4-FFF2-40B4-BE49-F238E27FC236}">
                  <a16:creationId xmlns:a16="http://schemas.microsoft.com/office/drawing/2014/main" id="{C3D8C8CD-AEE5-DE0F-C7F5-FA774A4282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48" name="TextBox 12">
              <a:extLst>
                <a:ext uri="{FF2B5EF4-FFF2-40B4-BE49-F238E27FC236}">
                  <a16:creationId xmlns:a16="http://schemas.microsoft.com/office/drawing/2014/main" id="{6DBB5742-4A4B-B452-7AE9-7F579C796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016B18DC-E3DC-6732-C266-84F15DB50C97}"/>
              </a:ext>
            </a:extLst>
          </p:cNvPr>
          <p:cNvGrpSpPr/>
          <p:nvPr/>
        </p:nvGrpSpPr>
        <p:grpSpPr>
          <a:xfrm>
            <a:off x="14097151" y="7441398"/>
            <a:ext cx="1096564" cy="695324"/>
            <a:chOff x="10715462" y="7773090"/>
            <a:chExt cx="1096597" cy="695344"/>
          </a:xfrm>
        </p:grpSpPr>
        <p:sp>
          <p:nvSpPr>
            <p:cNvPr id="51" name="TextBox 11">
              <a:extLst>
                <a:ext uri="{FF2B5EF4-FFF2-40B4-BE49-F238E27FC236}">
                  <a16:creationId xmlns:a16="http://schemas.microsoft.com/office/drawing/2014/main" id="{85DC03FE-4287-1C1B-A311-4E98D21F38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52" name="グラフィックス 51">
              <a:extLst>
                <a:ext uri="{FF2B5EF4-FFF2-40B4-BE49-F238E27FC236}">
                  <a16:creationId xmlns:a16="http://schemas.microsoft.com/office/drawing/2014/main" id="{D889D0C9-7D07-FF64-9EDE-0677FEE5E5A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53" name="正方形/長方形 52">
            <a:extLst>
              <a:ext uri="{FF2B5EF4-FFF2-40B4-BE49-F238E27FC236}">
                <a16:creationId xmlns:a16="http://schemas.microsoft.com/office/drawing/2014/main" id="{CDB1C866-0317-42D7-E4D7-365352C28B4A}"/>
              </a:ext>
            </a:extLst>
          </p:cNvPr>
          <p:cNvSpPr/>
          <p:nvPr/>
        </p:nvSpPr>
        <p:spPr>
          <a:xfrm>
            <a:off x="7833533" y="7151954"/>
            <a:ext cx="3491064" cy="128855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0723BF69-B341-C387-9D11-96E3C022A753}"/>
              </a:ext>
            </a:extLst>
          </p:cNvPr>
          <p:cNvGrpSpPr/>
          <p:nvPr/>
        </p:nvGrpSpPr>
        <p:grpSpPr>
          <a:xfrm>
            <a:off x="8733951" y="7480259"/>
            <a:ext cx="484428" cy="641879"/>
            <a:chOff x="1528670" y="7429303"/>
            <a:chExt cx="484428" cy="641879"/>
          </a:xfrm>
        </p:grpSpPr>
        <p:pic>
          <p:nvPicPr>
            <p:cNvPr id="57" name="グラフィックス 56">
              <a:extLst>
                <a:ext uri="{FF2B5EF4-FFF2-40B4-BE49-F238E27FC236}">
                  <a16:creationId xmlns:a16="http://schemas.microsoft.com/office/drawing/2014/main" id="{328292FB-1BD9-15CA-9794-3E02F18A06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58" name="TextBox 12">
              <a:extLst>
                <a:ext uri="{FF2B5EF4-FFF2-40B4-BE49-F238E27FC236}">
                  <a16:creationId xmlns:a16="http://schemas.microsoft.com/office/drawing/2014/main" id="{07E44515-A852-F817-EBBC-A39FAB1B8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7D895E37-DA3E-FEF5-DE4B-7CC69F9769E4}"/>
              </a:ext>
            </a:extLst>
          </p:cNvPr>
          <p:cNvGrpSpPr/>
          <p:nvPr/>
        </p:nvGrpSpPr>
        <p:grpSpPr>
          <a:xfrm>
            <a:off x="9325977" y="7483219"/>
            <a:ext cx="502061" cy="651792"/>
            <a:chOff x="2919266" y="8604037"/>
            <a:chExt cx="502061" cy="651792"/>
          </a:xfrm>
        </p:grpSpPr>
        <p:pic>
          <p:nvPicPr>
            <p:cNvPr id="62" name="グラフィックス 61">
              <a:extLst>
                <a:ext uri="{FF2B5EF4-FFF2-40B4-BE49-F238E27FC236}">
                  <a16:creationId xmlns:a16="http://schemas.microsoft.com/office/drawing/2014/main" id="{E1EDC2FB-D19B-1E5A-6AEB-B67276D24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75" name="TextBox 12">
              <a:extLst>
                <a:ext uri="{FF2B5EF4-FFF2-40B4-BE49-F238E27FC236}">
                  <a16:creationId xmlns:a16="http://schemas.microsoft.com/office/drawing/2014/main" id="{E0888153-54F3-D3CA-F04D-96358263B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76" name="グループ化 75">
            <a:extLst>
              <a:ext uri="{FF2B5EF4-FFF2-40B4-BE49-F238E27FC236}">
                <a16:creationId xmlns:a16="http://schemas.microsoft.com/office/drawing/2014/main" id="{76AAF387-7407-A474-85F8-05A13E32D64E}"/>
              </a:ext>
            </a:extLst>
          </p:cNvPr>
          <p:cNvGrpSpPr/>
          <p:nvPr/>
        </p:nvGrpSpPr>
        <p:grpSpPr>
          <a:xfrm>
            <a:off x="7855691" y="7490019"/>
            <a:ext cx="972887" cy="791743"/>
            <a:chOff x="1284441" y="8610369"/>
            <a:chExt cx="972887" cy="791743"/>
          </a:xfrm>
        </p:grpSpPr>
        <p:pic>
          <p:nvPicPr>
            <p:cNvPr id="78" name="グラフィックス 77">
              <a:extLst>
                <a:ext uri="{FF2B5EF4-FFF2-40B4-BE49-F238E27FC236}">
                  <a16:creationId xmlns:a16="http://schemas.microsoft.com/office/drawing/2014/main" id="{D5E64C09-EBFD-F0F4-169B-41EBB8A263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79" name="TextBox 9">
              <a:extLst>
                <a:ext uri="{FF2B5EF4-FFF2-40B4-BE49-F238E27FC236}">
                  <a16:creationId xmlns:a16="http://schemas.microsoft.com/office/drawing/2014/main" id="{3D0445CA-81A3-8B88-4460-E459213BF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353" name="グループ化 352">
            <a:extLst>
              <a:ext uri="{FF2B5EF4-FFF2-40B4-BE49-F238E27FC236}">
                <a16:creationId xmlns:a16="http://schemas.microsoft.com/office/drawing/2014/main" id="{3E774349-FD67-9338-1B3D-0830B465176E}"/>
              </a:ext>
            </a:extLst>
          </p:cNvPr>
          <p:cNvGrpSpPr/>
          <p:nvPr/>
        </p:nvGrpSpPr>
        <p:grpSpPr>
          <a:xfrm>
            <a:off x="9857950" y="7491850"/>
            <a:ext cx="716863" cy="797569"/>
            <a:chOff x="7891760" y="7929853"/>
            <a:chExt cx="716863" cy="797569"/>
          </a:xfrm>
        </p:grpSpPr>
        <p:pic>
          <p:nvPicPr>
            <p:cNvPr id="354" name="グラフィックス 353">
              <a:extLst>
                <a:ext uri="{FF2B5EF4-FFF2-40B4-BE49-F238E27FC236}">
                  <a16:creationId xmlns:a16="http://schemas.microsoft.com/office/drawing/2014/main" id="{3E15F5B7-E5B4-6C5E-CD5B-C98CFE26311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355" name="TextBox 12">
              <a:extLst>
                <a:ext uri="{FF2B5EF4-FFF2-40B4-BE49-F238E27FC236}">
                  <a16:creationId xmlns:a16="http://schemas.microsoft.com/office/drawing/2014/main" id="{744B477E-5545-6F2A-2684-7537FCAFC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356" name="グループ化 355">
            <a:extLst>
              <a:ext uri="{FF2B5EF4-FFF2-40B4-BE49-F238E27FC236}">
                <a16:creationId xmlns:a16="http://schemas.microsoft.com/office/drawing/2014/main" id="{09715318-2BBC-E873-0210-8491F352985C}"/>
              </a:ext>
            </a:extLst>
          </p:cNvPr>
          <p:cNvGrpSpPr/>
          <p:nvPr/>
        </p:nvGrpSpPr>
        <p:grpSpPr>
          <a:xfrm>
            <a:off x="10428425" y="7504822"/>
            <a:ext cx="927286" cy="772063"/>
            <a:chOff x="5815140" y="8649267"/>
            <a:chExt cx="927286" cy="772063"/>
          </a:xfrm>
        </p:grpSpPr>
        <p:pic>
          <p:nvPicPr>
            <p:cNvPr id="357" name="グラフィックス 356">
              <a:extLst>
                <a:ext uri="{FF2B5EF4-FFF2-40B4-BE49-F238E27FC236}">
                  <a16:creationId xmlns:a16="http://schemas.microsoft.com/office/drawing/2014/main" id="{18EADCC1-FAB8-E3FD-551C-F85E5ACF9E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358" name="TextBox 12">
              <a:extLst>
                <a:ext uri="{FF2B5EF4-FFF2-40B4-BE49-F238E27FC236}">
                  <a16:creationId xmlns:a16="http://schemas.microsoft.com/office/drawing/2014/main" id="{08F4557E-AA85-5546-8473-D427EFE02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381" name="正方形/長方形 380">
            <a:extLst>
              <a:ext uri="{FF2B5EF4-FFF2-40B4-BE49-F238E27FC236}">
                <a16:creationId xmlns:a16="http://schemas.microsoft.com/office/drawing/2014/main" id="{55755BD1-1D38-C9D1-3ACE-FE5D824A6DEB}"/>
              </a:ext>
            </a:extLst>
          </p:cNvPr>
          <p:cNvSpPr/>
          <p:nvPr/>
        </p:nvSpPr>
        <p:spPr>
          <a:xfrm>
            <a:off x="6536781" y="7140296"/>
            <a:ext cx="1247491" cy="1300217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84" name="グループ化 383">
            <a:extLst>
              <a:ext uri="{FF2B5EF4-FFF2-40B4-BE49-F238E27FC236}">
                <a16:creationId xmlns:a16="http://schemas.microsoft.com/office/drawing/2014/main" id="{28D231B2-61C7-A78D-323C-5BDF74BE72CA}"/>
              </a:ext>
            </a:extLst>
          </p:cNvPr>
          <p:cNvGrpSpPr/>
          <p:nvPr/>
        </p:nvGrpSpPr>
        <p:grpSpPr>
          <a:xfrm>
            <a:off x="6746383" y="7637358"/>
            <a:ext cx="814646" cy="803155"/>
            <a:chOff x="1907750" y="4310477"/>
            <a:chExt cx="814646" cy="803155"/>
          </a:xfrm>
        </p:grpSpPr>
        <p:sp>
          <p:nvSpPr>
            <p:cNvPr id="388" name="TextBox 12">
              <a:extLst>
                <a:ext uri="{FF2B5EF4-FFF2-40B4-BE49-F238E27FC236}">
                  <a16:creationId xmlns:a16="http://schemas.microsoft.com/office/drawing/2014/main" id="{7D4BC084-3170-F91B-3D86-072DEEAC7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389" name="グラフィックス 388">
              <a:extLst>
                <a:ext uri="{FF2B5EF4-FFF2-40B4-BE49-F238E27FC236}">
                  <a16:creationId xmlns:a16="http://schemas.microsoft.com/office/drawing/2014/main" id="{FBB85911-7989-2D6F-7188-8ED6C7235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390" name="正方形/長方形 389">
            <a:extLst>
              <a:ext uri="{FF2B5EF4-FFF2-40B4-BE49-F238E27FC236}">
                <a16:creationId xmlns:a16="http://schemas.microsoft.com/office/drawing/2014/main" id="{16C08FBE-9086-2CFB-8970-9AF1972CCF63}"/>
              </a:ext>
            </a:extLst>
          </p:cNvPr>
          <p:cNvSpPr/>
          <p:nvPr/>
        </p:nvSpPr>
        <p:spPr>
          <a:xfrm>
            <a:off x="1692891" y="8486771"/>
            <a:ext cx="230057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91" name="グループ化 390">
            <a:extLst>
              <a:ext uri="{FF2B5EF4-FFF2-40B4-BE49-F238E27FC236}">
                <a16:creationId xmlns:a16="http://schemas.microsoft.com/office/drawing/2014/main" id="{3C2438B4-9A7B-5F72-8F94-D1BDA8081D59}"/>
              </a:ext>
            </a:extLst>
          </p:cNvPr>
          <p:cNvGrpSpPr/>
          <p:nvPr/>
        </p:nvGrpSpPr>
        <p:grpSpPr>
          <a:xfrm>
            <a:off x="2925390" y="8874245"/>
            <a:ext cx="972887" cy="825552"/>
            <a:chOff x="4360158" y="7332449"/>
            <a:chExt cx="972887" cy="825552"/>
          </a:xfrm>
        </p:grpSpPr>
        <p:pic>
          <p:nvPicPr>
            <p:cNvPr id="392" name="グラフィックス 14">
              <a:extLst>
                <a:ext uri="{FF2B5EF4-FFF2-40B4-BE49-F238E27FC236}">
                  <a16:creationId xmlns:a16="http://schemas.microsoft.com/office/drawing/2014/main" id="{81C6E82F-5A31-8622-C8FB-04A96CB668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393" name="TextBox 9">
              <a:extLst>
                <a:ext uri="{FF2B5EF4-FFF2-40B4-BE49-F238E27FC236}">
                  <a16:creationId xmlns:a16="http://schemas.microsoft.com/office/drawing/2014/main" id="{490A1966-643C-858F-7508-544E6D95A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grpSp>
        <p:nvGrpSpPr>
          <p:cNvPr id="396" name="グループ化 395">
            <a:extLst>
              <a:ext uri="{FF2B5EF4-FFF2-40B4-BE49-F238E27FC236}">
                <a16:creationId xmlns:a16="http://schemas.microsoft.com/office/drawing/2014/main" id="{46456411-0763-E3A5-5A08-EF980A48BA70}"/>
              </a:ext>
            </a:extLst>
          </p:cNvPr>
          <p:cNvGrpSpPr/>
          <p:nvPr/>
        </p:nvGrpSpPr>
        <p:grpSpPr>
          <a:xfrm>
            <a:off x="1705760" y="8823090"/>
            <a:ext cx="1337226" cy="854673"/>
            <a:chOff x="3633560" y="7400150"/>
            <a:chExt cx="1337226" cy="854673"/>
          </a:xfrm>
        </p:grpSpPr>
        <p:pic>
          <p:nvPicPr>
            <p:cNvPr id="397" name="グラフィックス 396">
              <a:extLst>
                <a:ext uri="{FF2B5EF4-FFF2-40B4-BE49-F238E27FC236}">
                  <a16:creationId xmlns:a16="http://schemas.microsoft.com/office/drawing/2014/main" id="{D685BE4A-F1DD-6EF8-A978-6B59FC288C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</p:spPr>
        </p:pic>
        <p:sp>
          <p:nvSpPr>
            <p:cNvPr id="398" name="TextBox 12">
              <a:extLst>
                <a:ext uri="{FF2B5EF4-FFF2-40B4-BE49-F238E27FC236}">
                  <a16:creationId xmlns:a16="http://schemas.microsoft.com/office/drawing/2014/main" id="{F6E82CF1-5613-46C4-8B0B-D540E1581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Backup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(Object Storage)</a:t>
              </a:r>
            </a:p>
          </p:txBody>
        </p:sp>
      </p:grpSp>
      <p:sp>
        <p:nvSpPr>
          <p:cNvPr id="399" name="正方形/長方形 398">
            <a:extLst>
              <a:ext uri="{FF2B5EF4-FFF2-40B4-BE49-F238E27FC236}">
                <a16:creationId xmlns:a16="http://schemas.microsoft.com/office/drawing/2014/main" id="{E21E3B2E-DD4A-E580-A1C3-DB899A00D0E3}"/>
              </a:ext>
            </a:extLst>
          </p:cNvPr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401" name="グループ化 400">
            <a:extLst>
              <a:ext uri="{FF2B5EF4-FFF2-40B4-BE49-F238E27FC236}">
                <a16:creationId xmlns:a16="http://schemas.microsoft.com/office/drawing/2014/main" id="{1EA02B7B-BEBF-E48A-FE4F-DD1A94B03050}"/>
              </a:ext>
            </a:extLst>
          </p:cNvPr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402" name="グラフィックス 401">
              <a:extLst>
                <a:ext uri="{FF2B5EF4-FFF2-40B4-BE49-F238E27FC236}">
                  <a16:creationId xmlns:a16="http://schemas.microsoft.com/office/drawing/2014/main" id="{018C6575-C4E7-05BB-B25E-496FDE6146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405" name="TextBox 12">
              <a:extLst>
                <a:ext uri="{FF2B5EF4-FFF2-40B4-BE49-F238E27FC236}">
                  <a16:creationId xmlns:a16="http://schemas.microsoft.com/office/drawing/2014/main" id="{D341D911-5308-08CB-7C16-8283FAD80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222" name="グループ化 221">
            <a:extLst>
              <a:ext uri="{FF2B5EF4-FFF2-40B4-BE49-F238E27FC236}">
                <a16:creationId xmlns:a16="http://schemas.microsoft.com/office/drawing/2014/main" id="{6C9C8AE0-2921-2FD3-467A-66D57B269713}"/>
              </a:ext>
            </a:extLst>
          </p:cNvPr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223" name="TextBox 12">
              <a:extLst>
                <a:ext uri="{FF2B5EF4-FFF2-40B4-BE49-F238E27FC236}">
                  <a16:creationId xmlns:a16="http://schemas.microsoft.com/office/drawing/2014/main" id="{AD8EF6C1-35AE-2EE9-68AA-A01DE673F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416" name="Graphic 3">
              <a:extLst>
                <a:ext uri="{FF2B5EF4-FFF2-40B4-BE49-F238E27FC236}">
                  <a16:creationId xmlns:a16="http://schemas.microsoft.com/office/drawing/2014/main" id="{BACFA7B4-0367-C962-0CDA-D8A4AF00BCAB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417" name="Freeform: Shape 141">
                <a:extLst>
                  <a:ext uri="{FF2B5EF4-FFF2-40B4-BE49-F238E27FC236}">
                    <a16:creationId xmlns:a16="http://schemas.microsoft.com/office/drawing/2014/main" id="{6782A6B1-9B90-E6A5-FEF2-317F10D7C16B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18" name="Freeform: Shape 142">
                <a:extLst>
                  <a:ext uri="{FF2B5EF4-FFF2-40B4-BE49-F238E27FC236}">
                    <a16:creationId xmlns:a16="http://schemas.microsoft.com/office/drawing/2014/main" id="{DC12747E-B631-519E-9576-E29574EFC2E2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24" name="Freeform: Shape 143">
                <a:extLst>
                  <a:ext uri="{FF2B5EF4-FFF2-40B4-BE49-F238E27FC236}">
                    <a16:creationId xmlns:a16="http://schemas.microsoft.com/office/drawing/2014/main" id="{1C54D98C-2C2E-3AEC-B3A5-9D6DAD203F5C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426" name="Graphic 2">
            <a:extLst>
              <a:ext uri="{FF2B5EF4-FFF2-40B4-BE49-F238E27FC236}">
                <a16:creationId xmlns:a16="http://schemas.microsoft.com/office/drawing/2014/main" id="{CA15B323-42E0-F130-C5BF-976F99E61D9D}"/>
              </a:ext>
            </a:extLst>
          </p:cNvPr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427" name="Graphic 2">
              <a:extLst>
                <a:ext uri="{FF2B5EF4-FFF2-40B4-BE49-F238E27FC236}">
                  <a16:creationId xmlns:a16="http://schemas.microsoft.com/office/drawing/2014/main" id="{9BF94973-B1A9-D494-7529-AECB74A059FD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429" name="Freeform: Shape 315">
                <a:extLst>
                  <a:ext uri="{FF2B5EF4-FFF2-40B4-BE49-F238E27FC236}">
                    <a16:creationId xmlns:a16="http://schemas.microsoft.com/office/drawing/2014/main" id="{D1369193-0FA3-5CBC-612A-A16CA2FA37FA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0" name="Freeform: Shape 316">
                <a:extLst>
                  <a:ext uri="{FF2B5EF4-FFF2-40B4-BE49-F238E27FC236}">
                    <a16:creationId xmlns:a16="http://schemas.microsoft.com/office/drawing/2014/main" id="{AFAAC227-4F7B-0175-999F-34BB020D11E7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1" name="Freeform: Shape 318">
                <a:extLst>
                  <a:ext uri="{FF2B5EF4-FFF2-40B4-BE49-F238E27FC236}">
                    <a16:creationId xmlns:a16="http://schemas.microsoft.com/office/drawing/2014/main" id="{9F0D5DC2-1258-82EF-C72F-AE758D2E07EC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2" name="Freeform: Shape 95">
                <a:extLst>
                  <a:ext uri="{FF2B5EF4-FFF2-40B4-BE49-F238E27FC236}">
                    <a16:creationId xmlns:a16="http://schemas.microsoft.com/office/drawing/2014/main" id="{1FC60EC5-97A5-FF04-C1D4-92F4BE5DED55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3" name="Freeform: Shape 96">
                <a:extLst>
                  <a:ext uri="{FF2B5EF4-FFF2-40B4-BE49-F238E27FC236}">
                    <a16:creationId xmlns:a16="http://schemas.microsoft.com/office/drawing/2014/main" id="{86E29A6F-A238-C34D-1888-0D929748183F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4" name="Freeform: Shape 103">
                <a:extLst>
                  <a:ext uri="{FF2B5EF4-FFF2-40B4-BE49-F238E27FC236}">
                    <a16:creationId xmlns:a16="http://schemas.microsoft.com/office/drawing/2014/main" id="{04006A09-CF1C-C484-17CA-DDEB6AB16081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5" name="Freeform: Shape 104">
                <a:extLst>
                  <a:ext uri="{FF2B5EF4-FFF2-40B4-BE49-F238E27FC236}">
                    <a16:creationId xmlns:a16="http://schemas.microsoft.com/office/drawing/2014/main" id="{27622F5A-9BB3-707C-8ACD-0A71365EF242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6" name="Freeform: Shape 105">
                <a:extLst>
                  <a:ext uri="{FF2B5EF4-FFF2-40B4-BE49-F238E27FC236}">
                    <a16:creationId xmlns:a16="http://schemas.microsoft.com/office/drawing/2014/main" id="{80D09878-98C2-3FE9-7C0F-5B691993FA60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7" name="Freeform: Shape 106">
                <a:extLst>
                  <a:ext uri="{FF2B5EF4-FFF2-40B4-BE49-F238E27FC236}">
                    <a16:creationId xmlns:a16="http://schemas.microsoft.com/office/drawing/2014/main" id="{29F3F4D3-EA60-D2F0-66E6-961CCD1740F5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38" name="Freeform: Shape 111">
                <a:extLst>
                  <a:ext uri="{FF2B5EF4-FFF2-40B4-BE49-F238E27FC236}">
                    <a16:creationId xmlns:a16="http://schemas.microsoft.com/office/drawing/2014/main" id="{38519F00-839A-AE8E-4566-893B2C24F2DA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428" name="TextBox 114">
              <a:extLst>
                <a:ext uri="{FF2B5EF4-FFF2-40B4-BE49-F238E27FC236}">
                  <a16:creationId xmlns:a16="http://schemas.microsoft.com/office/drawing/2014/main" id="{2B0385B9-D568-6D37-D899-49584BDCAE3D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446" name="グループ化 445">
            <a:extLst>
              <a:ext uri="{FF2B5EF4-FFF2-40B4-BE49-F238E27FC236}">
                <a16:creationId xmlns:a16="http://schemas.microsoft.com/office/drawing/2014/main" id="{592F9DF8-9153-337A-4E98-D22964AC9992}"/>
              </a:ext>
            </a:extLst>
          </p:cNvPr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447" name="グラフィックス 446">
              <a:extLst>
                <a:ext uri="{FF2B5EF4-FFF2-40B4-BE49-F238E27FC236}">
                  <a16:creationId xmlns:a16="http://schemas.microsoft.com/office/drawing/2014/main" id="{C30905C8-2A6C-4D90-B8A8-02FDD796F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480" name="TextBox 12">
              <a:extLst>
                <a:ext uri="{FF2B5EF4-FFF2-40B4-BE49-F238E27FC236}">
                  <a16:creationId xmlns:a16="http://schemas.microsoft.com/office/drawing/2014/main" id="{A78FAF1A-FABA-6012-5033-5A1967D84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481" name="正方形/長方形 480">
            <a:extLst>
              <a:ext uri="{FF2B5EF4-FFF2-40B4-BE49-F238E27FC236}">
                <a16:creationId xmlns:a16="http://schemas.microsoft.com/office/drawing/2014/main" id="{66CC29FA-5F30-2C7A-C8AA-F8EE25FDDA66}"/>
              </a:ext>
            </a:extLst>
          </p:cNvPr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482" name="グループ化 481">
            <a:extLst>
              <a:ext uri="{FF2B5EF4-FFF2-40B4-BE49-F238E27FC236}">
                <a16:creationId xmlns:a16="http://schemas.microsoft.com/office/drawing/2014/main" id="{B6EA2821-6301-99AF-FE43-01A3734A2036}"/>
              </a:ext>
            </a:extLst>
          </p:cNvPr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483" name="グラフィックス 482">
              <a:extLst>
                <a:ext uri="{FF2B5EF4-FFF2-40B4-BE49-F238E27FC236}">
                  <a16:creationId xmlns:a16="http://schemas.microsoft.com/office/drawing/2014/main" id="{E257E579-842A-1270-04CB-D556377A1A1E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484" name="TextBox 12">
              <a:extLst>
                <a:ext uri="{FF2B5EF4-FFF2-40B4-BE49-F238E27FC236}">
                  <a16:creationId xmlns:a16="http://schemas.microsoft.com/office/drawing/2014/main" id="{988264E6-C15A-B82C-4695-662D71B407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485" name="グループ化 484">
            <a:extLst>
              <a:ext uri="{FF2B5EF4-FFF2-40B4-BE49-F238E27FC236}">
                <a16:creationId xmlns:a16="http://schemas.microsoft.com/office/drawing/2014/main" id="{8D8747FC-0E97-98F8-E642-E55B8CEBAEDE}"/>
              </a:ext>
            </a:extLst>
          </p:cNvPr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486" name="TextBox 12">
              <a:extLst>
                <a:ext uri="{FF2B5EF4-FFF2-40B4-BE49-F238E27FC236}">
                  <a16:creationId xmlns:a16="http://schemas.microsoft.com/office/drawing/2014/main" id="{E9EFBF84-BE14-DFF8-EC32-717FE5156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487" name="グラフィックス 486">
              <a:extLst>
                <a:ext uri="{FF2B5EF4-FFF2-40B4-BE49-F238E27FC236}">
                  <a16:creationId xmlns:a16="http://schemas.microsoft.com/office/drawing/2014/main" id="{E82089F1-00BF-1ACD-9305-0F0D53768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488" name="グループ化 487">
            <a:extLst>
              <a:ext uri="{FF2B5EF4-FFF2-40B4-BE49-F238E27FC236}">
                <a16:creationId xmlns:a16="http://schemas.microsoft.com/office/drawing/2014/main" id="{4190A705-2497-15E3-60B4-3926370438EF}"/>
              </a:ext>
            </a:extLst>
          </p:cNvPr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489" name="Graphic 2">
              <a:extLst>
                <a:ext uri="{FF2B5EF4-FFF2-40B4-BE49-F238E27FC236}">
                  <a16:creationId xmlns:a16="http://schemas.microsoft.com/office/drawing/2014/main" id="{0C616DBE-7D8F-9E8F-C0C6-94ECED137CED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491" name="Graphic 2">
                <a:extLst>
                  <a:ext uri="{FF2B5EF4-FFF2-40B4-BE49-F238E27FC236}">
                    <a16:creationId xmlns:a16="http://schemas.microsoft.com/office/drawing/2014/main" id="{A47C7797-C81E-7CAF-889E-943D3B8A5E2F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499" name="Freeform: Shape 301">
                  <a:extLst>
                    <a:ext uri="{FF2B5EF4-FFF2-40B4-BE49-F238E27FC236}">
                      <a16:creationId xmlns:a16="http://schemas.microsoft.com/office/drawing/2014/main" id="{8050805F-44DF-C9B8-5899-CEE8DF882D6F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00" name="Freeform: Shape 302">
                  <a:extLst>
                    <a:ext uri="{FF2B5EF4-FFF2-40B4-BE49-F238E27FC236}">
                      <a16:creationId xmlns:a16="http://schemas.microsoft.com/office/drawing/2014/main" id="{A39BC915-F11E-E497-8DD3-F7B0623EF42F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492" name="Graphic 2">
                <a:extLst>
                  <a:ext uri="{FF2B5EF4-FFF2-40B4-BE49-F238E27FC236}">
                    <a16:creationId xmlns:a16="http://schemas.microsoft.com/office/drawing/2014/main" id="{AB140CEE-652C-4046-AB4D-9F8254DF5D71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493" name="Freeform: Shape 304">
                  <a:extLst>
                    <a:ext uri="{FF2B5EF4-FFF2-40B4-BE49-F238E27FC236}">
                      <a16:creationId xmlns:a16="http://schemas.microsoft.com/office/drawing/2014/main" id="{815AAD38-91DD-B35F-D560-6FA0C8DB6861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4" name="Freeform: Shape 305">
                  <a:extLst>
                    <a:ext uri="{FF2B5EF4-FFF2-40B4-BE49-F238E27FC236}">
                      <a16:creationId xmlns:a16="http://schemas.microsoft.com/office/drawing/2014/main" id="{046F7A67-610B-BF10-D7A9-5BC8DCB4B5E9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5" name="Freeform: Shape 306">
                  <a:extLst>
                    <a:ext uri="{FF2B5EF4-FFF2-40B4-BE49-F238E27FC236}">
                      <a16:creationId xmlns:a16="http://schemas.microsoft.com/office/drawing/2014/main" id="{8CDFEF2A-E72A-13EC-940B-4D0EC9646E0E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6" name="Freeform: Shape 307">
                  <a:extLst>
                    <a:ext uri="{FF2B5EF4-FFF2-40B4-BE49-F238E27FC236}">
                      <a16:creationId xmlns:a16="http://schemas.microsoft.com/office/drawing/2014/main" id="{347A3F3C-6E89-0493-5C2A-87E1919CC8F3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7" name="Freeform: Shape 308">
                  <a:extLst>
                    <a:ext uri="{FF2B5EF4-FFF2-40B4-BE49-F238E27FC236}">
                      <a16:creationId xmlns:a16="http://schemas.microsoft.com/office/drawing/2014/main" id="{56068BD6-B4E1-945E-128F-2EDF1A68AB43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8" name="Freeform: Shape 309">
                  <a:extLst>
                    <a:ext uri="{FF2B5EF4-FFF2-40B4-BE49-F238E27FC236}">
                      <a16:creationId xmlns:a16="http://schemas.microsoft.com/office/drawing/2014/main" id="{AA9D4BA2-474A-7D3E-1E9E-9908AD5FA056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490" name="TextBox 537">
              <a:extLst>
                <a:ext uri="{FF2B5EF4-FFF2-40B4-BE49-F238E27FC236}">
                  <a16:creationId xmlns:a16="http://schemas.microsoft.com/office/drawing/2014/main" id="{F5B03108-7AEC-F135-0DC5-009C2B5603F8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501" name="正方形/長方形 500">
            <a:extLst>
              <a:ext uri="{FF2B5EF4-FFF2-40B4-BE49-F238E27FC236}">
                <a16:creationId xmlns:a16="http://schemas.microsoft.com/office/drawing/2014/main" id="{2B041590-8259-3629-964E-8F9DBA566074}"/>
              </a:ext>
            </a:extLst>
          </p:cNvPr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502" name="グループ化 501">
            <a:extLst>
              <a:ext uri="{FF2B5EF4-FFF2-40B4-BE49-F238E27FC236}">
                <a16:creationId xmlns:a16="http://schemas.microsoft.com/office/drawing/2014/main" id="{98E23402-18A2-D9CD-64FC-E64AD7FC2805}"/>
              </a:ext>
            </a:extLst>
          </p:cNvPr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503" name="TextBox 12">
              <a:extLst>
                <a:ext uri="{FF2B5EF4-FFF2-40B4-BE49-F238E27FC236}">
                  <a16:creationId xmlns:a16="http://schemas.microsoft.com/office/drawing/2014/main" id="{6B24FE28-DCF2-D064-2E72-ECEB9CD28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504" name="グラフィックス 503">
              <a:extLst>
                <a:ext uri="{FF2B5EF4-FFF2-40B4-BE49-F238E27FC236}">
                  <a16:creationId xmlns:a16="http://schemas.microsoft.com/office/drawing/2014/main" id="{2BBD41B1-A033-039D-D44C-2E5F93590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505" name="グループ化 504">
            <a:extLst>
              <a:ext uri="{FF2B5EF4-FFF2-40B4-BE49-F238E27FC236}">
                <a16:creationId xmlns:a16="http://schemas.microsoft.com/office/drawing/2014/main" id="{8B6296FF-BD2D-E48B-269D-C3EBCF4237CB}"/>
              </a:ext>
            </a:extLst>
          </p:cNvPr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506" name="TextBox 12">
              <a:extLst>
                <a:ext uri="{FF2B5EF4-FFF2-40B4-BE49-F238E27FC236}">
                  <a16:creationId xmlns:a16="http://schemas.microsoft.com/office/drawing/2014/main" id="{EA659857-8B15-F7B2-C768-C58FF6B5F3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507" name="グラフィックス 506">
              <a:extLst>
                <a:ext uri="{FF2B5EF4-FFF2-40B4-BE49-F238E27FC236}">
                  <a16:creationId xmlns:a16="http://schemas.microsoft.com/office/drawing/2014/main" id="{B33110AA-5F9F-3CD9-E7FB-59B9AB05D420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508" name="グループ化 507">
            <a:extLst>
              <a:ext uri="{FF2B5EF4-FFF2-40B4-BE49-F238E27FC236}">
                <a16:creationId xmlns:a16="http://schemas.microsoft.com/office/drawing/2014/main" id="{F6AD8C02-0911-6542-7F28-59DC4FF7CB04}"/>
              </a:ext>
            </a:extLst>
          </p:cNvPr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509" name="グループ化 508">
              <a:extLst>
                <a:ext uri="{FF2B5EF4-FFF2-40B4-BE49-F238E27FC236}">
                  <a16:creationId xmlns:a16="http://schemas.microsoft.com/office/drawing/2014/main" id="{79B7F0F4-673F-6B37-5311-6BAF9572193E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511" name="TextBox 12">
                <a:extLst>
                  <a:ext uri="{FF2B5EF4-FFF2-40B4-BE49-F238E27FC236}">
                    <a16:creationId xmlns:a16="http://schemas.microsoft.com/office/drawing/2014/main" id="{ECED31C3-5B83-CD2C-CCF1-207CF4CC75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512" name="グラフィックス 511">
                <a:extLst>
                  <a:ext uri="{FF2B5EF4-FFF2-40B4-BE49-F238E27FC236}">
                    <a16:creationId xmlns:a16="http://schemas.microsoft.com/office/drawing/2014/main" id="{0FC6FBE1-8D8B-A250-3991-5C5120C666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3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510" name="グラフィックス 509">
              <a:extLst>
                <a:ext uri="{FF2B5EF4-FFF2-40B4-BE49-F238E27FC236}">
                  <a16:creationId xmlns:a16="http://schemas.microsoft.com/office/drawing/2014/main" id="{4B6DDF56-68AB-FEBD-E81A-FFF6E6B2EE90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513" name="グループ化 512">
            <a:extLst>
              <a:ext uri="{FF2B5EF4-FFF2-40B4-BE49-F238E27FC236}">
                <a16:creationId xmlns:a16="http://schemas.microsoft.com/office/drawing/2014/main" id="{4B8D49A8-B0EE-70C5-3F28-90374FD29FA8}"/>
              </a:ext>
            </a:extLst>
          </p:cNvPr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514" name="TextBox 12">
              <a:extLst>
                <a:ext uri="{FF2B5EF4-FFF2-40B4-BE49-F238E27FC236}">
                  <a16:creationId xmlns:a16="http://schemas.microsoft.com/office/drawing/2014/main" id="{B43B9C23-C12D-B9B8-23CC-6A1D90EFD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515" name="グループ化 514">
              <a:extLst>
                <a:ext uri="{FF2B5EF4-FFF2-40B4-BE49-F238E27FC236}">
                  <a16:creationId xmlns:a16="http://schemas.microsoft.com/office/drawing/2014/main" id="{AE5AD1DD-6EDA-0130-168A-9BEA61BA6B62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516" name="Graphic 174">
                <a:extLst>
                  <a:ext uri="{FF2B5EF4-FFF2-40B4-BE49-F238E27FC236}">
                    <a16:creationId xmlns:a16="http://schemas.microsoft.com/office/drawing/2014/main" id="{3638B5F8-214A-04B9-F516-B7EC9416AF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6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517" name="Graphic 2">
                <a:extLst>
                  <a:ext uri="{FF2B5EF4-FFF2-40B4-BE49-F238E27FC236}">
                    <a16:creationId xmlns:a16="http://schemas.microsoft.com/office/drawing/2014/main" id="{41A872F4-0648-26D1-57A8-E4A872A73D63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518" name="Graphic 2">
                  <a:extLst>
                    <a:ext uri="{FF2B5EF4-FFF2-40B4-BE49-F238E27FC236}">
                      <a16:creationId xmlns:a16="http://schemas.microsoft.com/office/drawing/2014/main" id="{86B6B488-E858-A2A4-2331-79A32077BE6B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522" name="Freeform: Shape 23">
                    <a:extLst>
                      <a:ext uri="{FF2B5EF4-FFF2-40B4-BE49-F238E27FC236}">
                        <a16:creationId xmlns:a16="http://schemas.microsoft.com/office/drawing/2014/main" id="{49FB3FBC-4D69-70B7-0942-8596669CE6A1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23" name="Freeform: Shape 24">
                    <a:extLst>
                      <a:ext uri="{FF2B5EF4-FFF2-40B4-BE49-F238E27FC236}">
                        <a16:creationId xmlns:a16="http://schemas.microsoft.com/office/drawing/2014/main" id="{9164DA14-AA30-1D30-C545-DB9901B50A54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24" name="Freeform: Shape 25">
                    <a:extLst>
                      <a:ext uri="{FF2B5EF4-FFF2-40B4-BE49-F238E27FC236}">
                        <a16:creationId xmlns:a16="http://schemas.microsoft.com/office/drawing/2014/main" id="{BC2F5040-C7A3-2BA6-D882-9B70EC8C5C7F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25" name="Freeform: Shape 26">
                    <a:extLst>
                      <a:ext uri="{FF2B5EF4-FFF2-40B4-BE49-F238E27FC236}">
                        <a16:creationId xmlns:a16="http://schemas.microsoft.com/office/drawing/2014/main" id="{FE0C9B71-6871-A64B-7EFA-2AD3DBEE34FB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26" name="Freeform: Shape 28">
                    <a:extLst>
                      <a:ext uri="{FF2B5EF4-FFF2-40B4-BE49-F238E27FC236}">
                        <a16:creationId xmlns:a16="http://schemas.microsoft.com/office/drawing/2014/main" id="{F4AF010A-6340-EEEB-9E70-C4FF8115F606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27" name="Freeform: Shape 224">
                    <a:extLst>
                      <a:ext uri="{FF2B5EF4-FFF2-40B4-BE49-F238E27FC236}">
                        <a16:creationId xmlns:a16="http://schemas.microsoft.com/office/drawing/2014/main" id="{0C606A30-0DCE-EE3C-DDE7-79769225B1CF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519" name="Graphic 2">
                  <a:extLst>
                    <a:ext uri="{FF2B5EF4-FFF2-40B4-BE49-F238E27FC236}">
                      <a16:creationId xmlns:a16="http://schemas.microsoft.com/office/drawing/2014/main" id="{4A7B69B4-B50A-090E-6040-C2B67A6CA21F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520" name="TextBox 227">
                    <a:extLst>
                      <a:ext uri="{FF2B5EF4-FFF2-40B4-BE49-F238E27FC236}">
                        <a16:creationId xmlns:a16="http://schemas.microsoft.com/office/drawing/2014/main" id="{3586A1A2-4A99-85A5-6CC7-58EE303712EE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521" name="TextBox 230">
                    <a:extLst>
                      <a:ext uri="{FF2B5EF4-FFF2-40B4-BE49-F238E27FC236}">
                        <a16:creationId xmlns:a16="http://schemas.microsoft.com/office/drawing/2014/main" id="{CF68FCD1-DA0A-4341-99B1-C0D08D203684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528" name="正方形/長方形 527">
            <a:extLst>
              <a:ext uri="{FF2B5EF4-FFF2-40B4-BE49-F238E27FC236}">
                <a16:creationId xmlns:a16="http://schemas.microsoft.com/office/drawing/2014/main" id="{F4C4CDCA-1671-B231-DD19-EA324E642ABC}"/>
              </a:ext>
            </a:extLst>
          </p:cNvPr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29" name="グループ化 528">
            <a:extLst>
              <a:ext uri="{FF2B5EF4-FFF2-40B4-BE49-F238E27FC236}">
                <a16:creationId xmlns:a16="http://schemas.microsoft.com/office/drawing/2014/main" id="{25559678-D190-DCBC-6621-1DC12054A4CD}"/>
              </a:ext>
            </a:extLst>
          </p:cNvPr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530" name="Graphic 2">
              <a:extLst>
                <a:ext uri="{FF2B5EF4-FFF2-40B4-BE49-F238E27FC236}">
                  <a16:creationId xmlns:a16="http://schemas.microsoft.com/office/drawing/2014/main" id="{5A2AB506-FCE9-A542-D22E-F228CE7AD79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532" name="Freeform: Shape 32">
                <a:extLst>
                  <a:ext uri="{FF2B5EF4-FFF2-40B4-BE49-F238E27FC236}">
                    <a16:creationId xmlns:a16="http://schemas.microsoft.com/office/drawing/2014/main" id="{7CAD74F1-CA57-1D50-11C2-5F7FB0087056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3" name="Freeform: Shape 34">
                <a:extLst>
                  <a:ext uri="{FF2B5EF4-FFF2-40B4-BE49-F238E27FC236}">
                    <a16:creationId xmlns:a16="http://schemas.microsoft.com/office/drawing/2014/main" id="{97163842-C257-6932-90E9-59871B279FDA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4" name="Freeform: Shape 35">
                <a:extLst>
                  <a:ext uri="{FF2B5EF4-FFF2-40B4-BE49-F238E27FC236}">
                    <a16:creationId xmlns:a16="http://schemas.microsoft.com/office/drawing/2014/main" id="{BD060B38-C791-F797-C1FD-D8543769443D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35" name="Freeform: Shape 36">
                <a:extLst>
                  <a:ext uri="{FF2B5EF4-FFF2-40B4-BE49-F238E27FC236}">
                    <a16:creationId xmlns:a16="http://schemas.microsoft.com/office/drawing/2014/main" id="{B67FD4F8-4762-BF55-5E05-46991C23FC19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31" name="TextBox 38">
              <a:extLst>
                <a:ext uri="{FF2B5EF4-FFF2-40B4-BE49-F238E27FC236}">
                  <a16:creationId xmlns:a16="http://schemas.microsoft.com/office/drawing/2014/main" id="{C52179E4-44B3-7FAD-708D-4A2F49D89B19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536" name="グループ化 535">
            <a:extLst>
              <a:ext uri="{FF2B5EF4-FFF2-40B4-BE49-F238E27FC236}">
                <a16:creationId xmlns:a16="http://schemas.microsoft.com/office/drawing/2014/main" id="{2794346B-5361-F876-5843-493B560B8058}"/>
              </a:ext>
            </a:extLst>
          </p:cNvPr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537" name="Graphic 3">
              <a:extLst>
                <a:ext uri="{FF2B5EF4-FFF2-40B4-BE49-F238E27FC236}">
                  <a16:creationId xmlns:a16="http://schemas.microsoft.com/office/drawing/2014/main" id="{D9CFF064-620E-B202-392A-0CD11D1A3A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539" name="Graphic 3">
                <a:extLst>
                  <a:ext uri="{FF2B5EF4-FFF2-40B4-BE49-F238E27FC236}">
                    <a16:creationId xmlns:a16="http://schemas.microsoft.com/office/drawing/2014/main" id="{5F070E58-46BD-E388-D12C-360F36665749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545" name="Freeform: Shape 205">
                  <a:extLst>
                    <a:ext uri="{FF2B5EF4-FFF2-40B4-BE49-F238E27FC236}">
                      <a16:creationId xmlns:a16="http://schemas.microsoft.com/office/drawing/2014/main" id="{46326995-EA30-F131-9EB5-73B40BBF6B22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46" name="Freeform: Shape 207">
                  <a:extLst>
                    <a:ext uri="{FF2B5EF4-FFF2-40B4-BE49-F238E27FC236}">
                      <a16:creationId xmlns:a16="http://schemas.microsoft.com/office/drawing/2014/main" id="{E971CA7F-CF05-524E-1FAE-7581A1479D60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540" name="Graphic 3">
                <a:extLst>
                  <a:ext uri="{FF2B5EF4-FFF2-40B4-BE49-F238E27FC236}">
                    <a16:creationId xmlns:a16="http://schemas.microsoft.com/office/drawing/2014/main" id="{2E1B8A4C-7B8D-53BC-CBA4-9C5B508F563A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541" name="Freeform: Shape 209">
                  <a:extLst>
                    <a:ext uri="{FF2B5EF4-FFF2-40B4-BE49-F238E27FC236}">
                      <a16:creationId xmlns:a16="http://schemas.microsoft.com/office/drawing/2014/main" id="{C4DE8C08-CC71-388E-B123-583043852E7D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42" name="Freeform: Shape 210">
                  <a:extLst>
                    <a:ext uri="{FF2B5EF4-FFF2-40B4-BE49-F238E27FC236}">
                      <a16:creationId xmlns:a16="http://schemas.microsoft.com/office/drawing/2014/main" id="{EF2B8034-0FBA-FD0C-A79C-007EA9B30C12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43" name="Freeform: Shape 211">
                  <a:extLst>
                    <a:ext uri="{FF2B5EF4-FFF2-40B4-BE49-F238E27FC236}">
                      <a16:creationId xmlns:a16="http://schemas.microsoft.com/office/drawing/2014/main" id="{9A94B041-C1C9-6656-CD7E-E1F57153280E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44" name="Freeform: Shape 212">
                  <a:extLst>
                    <a:ext uri="{FF2B5EF4-FFF2-40B4-BE49-F238E27FC236}">
                      <a16:creationId xmlns:a16="http://schemas.microsoft.com/office/drawing/2014/main" id="{2D010EA9-E166-80DC-1B02-C9C5C022741C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538" name="TextBox 213">
              <a:extLst>
                <a:ext uri="{FF2B5EF4-FFF2-40B4-BE49-F238E27FC236}">
                  <a16:creationId xmlns:a16="http://schemas.microsoft.com/office/drawing/2014/main" id="{C0650349-FA9F-7B1F-1201-8158C56AB77C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sp>
        <p:nvSpPr>
          <p:cNvPr id="547" name="正方形/長方形 546">
            <a:extLst>
              <a:ext uri="{FF2B5EF4-FFF2-40B4-BE49-F238E27FC236}">
                <a16:creationId xmlns:a16="http://schemas.microsoft.com/office/drawing/2014/main" id="{8C8C557B-B06F-D400-4AF7-2D5A48514D01}"/>
              </a:ext>
            </a:extLst>
          </p:cNvPr>
          <p:cNvSpPr/>
          <p:nvPr/>
        </p:nvSpPr>
        <p:spPr>
          <a:xfrm>
            <a:off x="1714600" y="7165592"/>
            <a:ext cx="4772690" cy="126712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48" name="Graphic 3">
            <a:extLst>
              <a:ext uri="{FF2B5EF4-FFF2-40B4-BE49-F238E27FC236}">
                <a16:creationId xmlns:a16="http://schemas.microsoft.com/office/drawing/2014/main" id="{587E0BEA-EE59-F4C3-F807-821472B8D1C3}"/>
              </a:ext>
            </a:extLst>
          </p:cNvPr>
          <p:cNvGrpSpPr>
            <a:grpSpLocks noChangeAspect="1"/>
          </p:cNvGrpSpPr>
          <p:nvPr/>
        </p:nvGrpSpPr>
        <p:grpSpPr>
          <a:xfrm>
            <a:off x="4109211" y="7460286"/>
            <a:ext cx="686406" cy="673192"/>
            <a:chOff x="1947814" y="3698505"/>
            <a:chExt cx="723509" cy="709579"/>
          </a:xfrm>
        </p:grpSpPr>
        <p:grpSp>
          <p:nvGrpSpPr>
            <p:cNvPr id="549" name="Graphic 3">
              <a:extLst>
                <a:ext uri="{FF2B5EF4-FFF2-40B4-BE49-F238E27FC236}">
                  <a16:creationId xmlns:a16="http://schemas.microsoft.com/office/drawing/2014/main" id="{F395A694-4E24-A9FA-392D-C472F9497896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551" name="Freeform: Shape 264">
                <a:extLst>
                  <a:ext uri="{FF2B5EF4-FFF2-40B4-BE49-F238E27FC236}">
                    <a16:creationId xmlns:a16="http://schemas.microsoft.com/office/drawing/2014/main" id="{0C2C39C1-E904-680B-29FD-60BB783F4146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2" name="Freeform: Shape 265">
                <a:extLst>
                  <a:ext uri="{FF2B5EF4-FFF2-40B4-BE49-F238E27FC236}">
                    <a16:creationId xmlns:a16="http://schemas.microsoft.com/office/drawing/2014/main" id="{F6DD0881-7830-1A68-447B-E28362BC8A67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3" name="Freeform: Shape 266">
                <a:extLst>
                  <a:ext uri="{FF2B5EF4-FFF2-40B4-BE49-F238E27FC236}">
                    <a16:creationId xmlns:a16="http://schemas.microsoft.com/office/drawing/2014/main" id="{8E181DCC-12FF-DE24-791C-A4DAB8378980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4" name="Freeform: Shape 267">
                <a:extLst>
                  <a:ext uri="{FF2B5EF4-FFF2-40B4-BE49-F238E27FC236}">
                    <a16:creationId xmlns:a16="http://schemas.microsoft.com/office/drawing/2014/main" id="{ED6777FC-A3D4-B31D-C6E9-7AEA25A962FF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5" name="Freeform: Shape 268">
                <a:extLst>
                  <a:ext uri="{FF2B5EF4-FFF2-40B4-BE49-F238E27FC236}">
                    <a16:creationId xmlns:a16="http://schemas.microsoft.com/office/drawing/2014/main" id="{67D7715E-45EE-02FF-C2EE-A7D5004E7636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6" name="Freeform: Shape 269">
                <a:extLst>
                  <a:ext uri="{FF2B5EF4-FFF2-40B4-BE49-F238E27FC236}">
                    <a16:creationId xmlns:a16="http://schemas.microsoft.com/office/drawing/2014/main" id="{4DE104F5-2394-A539-8D16-516DAD626BE7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7" name="Freeform: Shape 270">
                <a:extLst>
                  <a:ext uri="{FF2B5EF4-FFF2-40B4-BE49-F238E27FC236}">
                    <a16:creationId xmlns:a16="http://schemas.microsoft.com/office/drawing/2014/main" id="{533BC0D0-825F-26C4-7E61-84B579651378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8" name="Freeform: Shape 271">
                <a:extLst>
                  <a:ext uri="{FF2B5EF4-FFF2-40B4-BE49-F238E27FC236}">
                    <a16:creationId xmlns:a16="http://schemas.microsoft.com/office/drawing/2014/main" id="{01F35714-A505-27E6-E910-5A550BF15F5D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9" name="Freeform: Shape 272">
                <a:extLst>
                  <a:ext uri="{FF2B5EF4-FFF2-40B4-BE49-F238E27FC236}">
                    <a16:creationId xmlns:a16="http://schemas.microsoft.com/office/drawing/2014/main" id="{527D809F-483A-3EE3-5922-802227FCC5F5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50" name="TextBox 273">
              <a:extLst>
                <a:ext uri="{FF2B5EF4-FFF2-40B4-BE49-F238E27FC236}">
                  <a16:creationId xmlns:a16="http://schemas.microsoft.com/office/drawing/2014/main" id="{E821D777-C88E-26F5-6011-015D3C8C8CB6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560" name="Graphic 3">
            <a:extLst>
              <a:ext uri="{FF2B5EF4-FFF2-40B4-BE49-F238E27FC236}">
                <a16:creationId xmlns:a16="http://schemas.microsoft.com/office/drawing/2014/main" id="{FA9C01E9-919D-D139-5F29-BCF43CE3306A}"/>
              </a:ext>
            </a:extLst>
          </p:cNvPr>
          <p:cNvGrpSpPr>
            <a:grpSpLocks noChangeAspect="1"/>
          </p:cNvGrpSpPr>
          <p:nvPr/>
        </p:nvGrpSpPr>
        <p:grpSpPr>
          <a:xfrm>
            <a:off x="1665963" y="7466116"/>
            <a:ext cx="873957" cy="836697"/>
            <a:chOff x="953727" y="3801176"/>
            <a:chExt cx="967789" cy="926533"/>
          </a:xfrm>
        </p:grpSpPr>
        <p:grpSp>
          <p:nvGrpSpPr>
            <p:cNvPr id="561" name="Graphic 3">
              <a:extLst>
                <a:ext uri="{FF2B5EF4-FFF2-40B4-BE49-F238E27FC236}">
                  <a16:creationId xmlns:a16="http://schemas.microsoft.com/office/drawing/2014/main" id="{5E091ED5-BFEA-F445-DEE0-019C1C93023C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563" name="Graphic 3">
                <a:extLst>
                  <a:ext uri="{FF2B5EF4-FFF2-40B4-BE49-F238E27FC236}">
                    <a16:creationId xmlns:a16="http://schemas.microsoft.com/office/drawing/2014/main" id="{80B6B917-7C34-0648-4A83-471ECE85DEEC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570" name="Freeform: Shape 567">
                  <a:extLst>
                    <a:ext uri="{FF2B5EF4-FFF2-40B4-BE49-F238E27FC236}">
                      <a16:creationId xmlns:a16="http://schemas.microsoft.com/office/drawing/2014/main" id="{860F28A7-449E-FA8A-A63F-DF07D6D38879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71" name="Freeform: Shape 568">
                  <a:extLst>
                    <a:ext uri="{FF2B5EF4-FFF2-40B4-BE49-F238E27FC236}">
                      <a16:creationId xmlns:a16="http://schemas.microsoft.com/office/drawing/2014/main" id="{2F078ACD-65CF-EC66-9B4A-AA2858A429CE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564" name="Graphic 3">
                <a:extLst>
                  <a:ext uri="{FF2B5EF4-FFF2-40B4-BE49-F238E27FC236}">
                    <a16:creationId xmlns:a16="http://schemas.microsoft.com/office/drawing/2014/main" id="{179D7D47-5EA5-806A-F10D-E0014994CBFD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567" name="Freeform: Shape 570">
                  <a:extLst>
                    <a:ext uri="{FF2B5EF4-FFF2-40B4-BE49-F238E27FC236}">
                      <a16:creationId xmlns:a16="http://schemas.microsoft.com/office/drawing/2014/main" id="{21D55F72-9551-F635-E3F9-1D58F7D6167E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68" name="Freeform: Shape 571">
                  <a:extLst>
                    <a:ext uri="{FF2B5EF4-FFF2-40B4-BE49-F238E27FC236}">
                      <a16:creationId xmlns:a16="http://schemas.microsoft.com/office/drawing/2014/main" id="{C5140CC9-3637-2071-B028-DAD2727E4AC3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69" name="Freeform: Shape 572">
                  <a:extLst>
                    <a:ext uri="{FF2B5EF4-FFF2-40B4-BE49-F238E27FC236}">
                      <a16:creationId xmlns:a16="http://schemas.microsoft.com/office/drawing/2014/main" id="{C339B87E-187C-AD41-697E-35759A63FCF6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565" name="Freeform: Shape 573">
                <a:extLst>
                  <a:ext uri="{FF2B5EF4-FFF2-40B4-BE49-F238E27FC236}">
                    <a16:creationId xmlns:a16="http://schemas.microsoft.com/office/drawing/2014/main" id="{DD57948F-8097-38AB-F506-F0FA776F625E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66" name="Freeform: Shape 574">
                <a:extLst>
                  <a:ext uri="{FF2B5EF4-FFF2-40B4-BE49-F238E27FC236}">
                    <a16:creationId xmlns:a16="http://schemas.microsoft.com/office/drawing/2014/main" id="{9B03DE10-800A-F4D7-F4B2-54E9D3755506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62" name="TextBox 575">
              <a:extLst>
                <a:ext uri="{FF2B5EF4-FFF2-40B4-BE49-F238E27FC236}">
                  <a16:creationId xmlns:a16="http://schemas.microsoft.com/office/drawing/2014/main" id="{734083A1-1134-F1E8-9705-74E97FE83609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572" name="Graphic 3">
            <a:extLst>
              <a:ext uri="{FF2B5EF4-FFF2-40B4-BE49-F238E27FC236}">
                <a16:creationId xmlns:a16="http://schemas.microsoft.com/office/drawing/2014/main" id="{9F15C2A9-5E10-6512-E214-2BA1099BA558}"/>
              </a:ext>
            </a:extLst>
          </p:cNvPr>
          <p:cNvGrpSpPr>
            <a:grpSpLocks noChangeAspect="1"/>
          </p:cNvGrpSpPr>
          <p:nvPr/>
        </p:nvGrpSpPr>
        <p:grpSpPr>
          <a:xfrm>
            <a:off x="5688175" y="7471742"/>
            <a:ext cx="765106" cy="765849"/>
            <a:chOff x="4357042" y="4405784"/>
            <a:chExt cx="816719" cy="817512"/>
          </a:xfrm>
        </p:grpSpPr>
        <p:grpSp>
          <p:nvGrpSpPr>
            <p:cNvPr id="573" name="Graphic 3">
              <a:extLst>
                <a:ext uri="{FF2B5EF4-FFF2-40B4-BE49-F238E27FC236}">
                  <a16:creationId xmlns:a16="http://schemas.microsoft.com/office/drawing/2014/main" id="{D16C707F-3E5D-6000-0B23-F2764437897B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575" name="Freeform: Shape 794">
                <a:extLst>
                  <a:ext uri="{FF2B5EF4-FFF2-40B4-BE49-F238E27FC236}">
                    <a16:creationId xmlns:a16="http://schemas.microsoft.com/office/drawing/2014/main" id="{A533E1D2-CCF1-B63C-A6EA-21F08E058A94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576" name="Freeform: Shape 862">
                <a:extLst>
                  <a:ext uri="{FF2B5EF4-FFF2-40B4-BE49-F238E27FC236}">
                    <a16:creationId xmlns:a16="http://schemas.microsoft.com/office/drawing/2014/main" id="{42A2954F-62F6-F052-4535-419351E798DC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7" name="Freeform: Shape 863">
                <a:extLst>
                  <a:ext uri="{FF2B5EF4-FFF2-40B4-BE49-F238E27FC236}">
                    <a16:creationId xmlns:a16="http://schemas.microsoft.com/office/drawing/2014/main" id="{565E2EB6-E676-2EEE-AD3E-E2B91D198FF6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8" name="Freeform: Shape 864">
                <a:extLst>
                  <a:ext uri="{FF2B5EF4-FFF2-40B4-BE49-F238E27FC236}">
                    <a16:creationId xmlns:a16="http://schemas.microsoft.com/office/drawing/2014/main" id="{85DF2D69-A5A5-1257-CB24-969F89E375F0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74" name="TextBox 867">
              <a:extLst>
                <a:ext uri="{FF2B5EF4-FFF2-40B4-BE49-F238E27FC236}">
                  <a16:creationId xmlns:a16="http://schemas.microsoft.com/office/drawing/2014/main" id="{81968FEF-C1B1-23CB-03A0-56041AD5E8D1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579" name="Graphic 3">
            <a:extLst>
              <a:ext uri="{FF2B5EF4-FFF2-40B4-BE49-F238E27FC236}">
                <a16:creationId xmlns:a16="http://schemas.microsoft.com/office/drawing/2014/main" id="{D2BA46E0-B528-2368-5B4E-7C8FAD970F28}"/>
              </a:ext>
            </a:extLst>
          </p:cNvPr>
          <p:cNvGrpSpPr>
            <a:grpSpLocks noChangeAspect="1"/>
          </p:cNvGrpSpPr>
          <p:nvPr/>
        </p:nvGrpSpPr>
        <p:grpSpPr>
          <a:xfrm>
            <a:off x="3326790" y="7458675"/>
            <a:ext cx="700330" cy="824767"/>
            <a:chOff x="2080264" y="2312469"/>
            <a:chExt cx="718601" cy="893758"/>
          </a:xfrm>
        </p:grpSpPr>
        <p:grpSp>
          <p:nvGrpSpPr>
            <p:cNvPr id="580" name="Graphic 3">
              <a:extLst>
                <a:ext uri="{FF2B5EF4-FFF2-40B4-BE49-F238E27FC236}">
                  <a16:creationId xmlns:a16="http://schemas.microsoft.com/office/drawing/2014/main" id="{5B7A68BE-A912-B98C-445C-626A1F28D312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584" name="Graphic 3">
                <a:extLst>
                  <a:ext uri="{FF2B5EF4-FFF2-40B4-BE49-F238E27FC236}">
                    <a16:creationId xmlns:a16="http://schemas.microsoft.com/office/drawing/2014/main" id="{E1F724F9-FB4C-4546-7D1C-F78DC9614597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592" name="Freeform: Shape 28">
                  <a:extLst>
                    <a:ext uri="{FF2B5EF4-FFF2-40B4-BE49-F238E27FC236}">
                      <a16:creationId xmlns:a16="http://schemas.microsoft.com/office/drawing/2014/main" id="{F972C815-6459-90EE-7D13-BB175A8E8E9B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93" name="Freeform: Shape 29">
                  <a:extLst>
                    <a:ext uri="{FF2B5EF4-FFF2-40B4-BE49-F238E27FC236}">
                      <a16:creationId xmlns:a16="http://schemas.microsoft.com/office/drawing/2014/main" id="{2B72142E-E9EE-7573-E190-DA6705DA83F3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585" name="Freeform: Shape 30">
                <a:extLst>
                  <a:ext uri="{FF2B5EF4-FFF2-40B4-BE49-F238E27FC236}">
                    <a16:creationId xmlns:a16="http://schemas.microsoft.com/office/drawing/2014/main" id="{2DFBB515-10E2-E0B2-6167-A425A8A6EBE7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586" name="Graphic 3">
                <a:extLst>
                  <a:ext uri="{FF2B5EF4-FFF2-40B4-BE49-F238E27FC236}">
                    <a16:creationId xmlns:a16="http://schemas.microsoft.com/office/drawing/2014/main" id="{CC8BDCD4-CEBB-FEB1-DEF7-3DE238E57839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587" name="Freeform: Shape 64">
                  <a:extLst>
                    <a:ext uri="{FF2B5EF4-FFF2-40B4-BE49-F238E27FC236}">
                      <a16:creationId xmlns:a16="http://schemas.microsoft.com/office/drawing/2014/main" id="{19991010-16F8-9742-7A7B-4EC68BD5B73B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88" name="Freeform: Shape 65">
                  <a:extLst>
                    <a:ext uri="{FF2B5EF4-FFF2-40B4-BE49-F238E27FC236}">
                      <a16:creationId xmlns:a16="http://schemas.microsoft.com/office/drawing/2014/main" id="{D848C3C2-EB27-B1F8-4B8D-9FC7A0172999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89" name="Freeform: Shape 66">
                  <a:extLst>
                    <a:ext uri="{FF2B5EF4-FFF2-40B4-BE49-F238E27FC236}">
                      <a16:creationId xmlns:a16="http://schemas.microsoft.com/office/drawing/2014/main" id="{7CABA13B-2F2E-8E50-69DD-3860562F8982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90" name="Freeform: Shape 67">
                  <a:extLst>
                    <a:ext uri="{FF2B5EF4-FFF2-40B4-BE49-F238E27FC236}">
                      <a16:creationId xmlns:a16="http://schemas.microsoft.com/office/drawing/2014/main" id="{6BF3BDFC-DDD2-64AB-56E4-566B9CF6FE26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91" name="Freeform: Shape 68">
                  <a:extLst>
                    <a:ext uri="{FF2B5EF4-FFF2-40B4-BE49-F238E27FC236}">
                      <a16:creationId xmlns:a16="http://schemas.microsoft.com/office/drawing/2014/main" id="{67B60BF2-0E6A-7ACF-18D3-54DDB476DD01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581" name="Graphic 3">
              <a:extLst>
                <a:ext uri="{FF2B5EF4-FFF2-40B4-BE49-F238E27FC236}">
                  <a16:creationId xmlns:a16="http://schemas.microsoft.com/office/drawing/2014/main" id="{54C0E20C-DBC7-1FA7-C7A0-849C96C86DB5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582" name="TextBox 70">
                <a:extLst>
                  <a:ext uri="{FF2B5EF4-FFF2-40B4-BE49-F238E27FC236}">
                    <a16:creationId xmlns:a16="http://schemas.microsoft.com/office/drawing/2014/main" id="{D7F9D0E1-D335-890F-83A2-8D9635341530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583" name="TextBox 71">
                <a:extLst>
                  <a:ext uri="{FF2B5EF4-FFF2-40B4-BE49-F238E27FC236}">
                    <a16:creationId xmlns:a16="http://schemas.microsoft.com/office/drawing/2014/main" id="{AF2A6031-A1A0-94CA-3D89-C40846DF8D32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594" name="グループ化 593">
            <a:extLst>
              <a:ext uri="{FF2B5EF4-FFF2-40B4-BE49-F238E27FC236}">
                <a16:creationId xmlns:a16="http://schemas.microsoft.com/office/drawing/2014/main" id="{250D95C2-7DCC-3298-3786-FA79E2855223}"/>
              </a:ext>
            </a:extLst>
          </p:cNvPr>
          <p:cNvGrpSpPr/>
          <p:nvPr/>
        </p:nvGrpSpPr>
        <p:grpSpPr>
          <a:xfrm>
            <a:off x="2602812" y="7484268"/>
            <a:ext cx="592557" cy="806093"/>
            <a:chOff x="7707442" y="1828886"/>
            <a:chExt cx="456651" cy="646877"/>
          </a:xfrm>
        </p:grpSpPr>
        <p:grpSp>
          <p:nvGrpSpPr>
            <p:cNvPr id="595" name="Graphic 3">
              <a:extLst>
                <a:ext uri="{FF2B5EF4-FFF2-40B4-BE49-F238E27FC236}">
                  <a16:creationId xmlns:a16="http://schemas.microsoft.com/office/drawing/2014/main" id="{D85FD7DC-A235-7747-6B67-56BA731DAC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597" name="Graphic 3">
                <a:extLst>
                  <a:ext uri="{FF2B5EF4-FFF2-40B4-BE49-F238E27FC236}">
                    <a16:creationId xmlns:a16="http://schemas.microsoft.com/office/drawing/2014/main" id="{F66ADB40-0376-2831-0379-506B6611FC09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599" name="Graphic 3">
                  <a:extLst>
                    <a:ext uri="{FF2B5EF4-FFF2-40B4-BE49-F238E27FC236}">
                      <a16:creationId xmlns:a16="http://schemas.microsoft.com/office/drawing/2014/main" id="{93CA7C79-5446-178A-AA6E-F896E89B856C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605" name="Freeform: Shape 205">
                    <a:extLst>
                      <a:ext uri="{FF2B5EF4-FFF2-40B4-BE49-F238E27FC236}">
                        <a16:creationId xmlns:a16="http://schemas.microsoft.com/office/drawing/2014/main" id="{280F43EA-B4FF-853C-AE0F-67410A931DA1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06" name="Freeform: Shape 207">
                    <a:extLst>
                      <a:ext uri="{FF2B5EF4-FFF2-40B4-BE49-F238E27FC236}">
                        <a16:creationId xmlns:a16="http://schemas.microsoft.com/office/drawing/2014/main" id="{4637F12F-CA2D-9FA7-7ED9-F1D0EBCEDB92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600" name="Graphic 3">
                  <a:extLst>
                    <a:ext uri="{FF2B5EF4-FFF2-40B4-BE49-F238E27FC236}">
                      <a16:creationId xmlns:a16="http://schemas.microsoft.com/office/drawing/2014/main" id="{125B09FE-2C96-DAD8-D904-3DEF0D7F9716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601" name="Freeform: Shape 209">
                    <a:extLst>
                      <a:ext uri="{FF2B5EF4-FFF2-40B4-BE49-F238E27FC236}">
                        <a16:creationId xmlns:a16="http://schemas.microsoft.com/office/drawing/2014/main" id="{093E2BD2-1A86-CB66-BF2E-E228AC5383C5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02" name="Freeform: Shape 210">
                    <a:extLst>
                      <a:ext uri="{FF2B5EF4-FFF2-40B4-BE49-F238E27FC236}">
                        <a16:creationId xmlns:a16="http://schemas.microsoft.com/office/drawing/2014/main" id="{4C1500FE-97B2-E833-3891-EACC5D146853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03" name="Freeform: Shape 211">
                    <a:extLst>
                      <a:ext uri="{FF2B5EF4-FFF2-40B4-BE49-F238E27FC236}">
                        <a16:creationId xmlns:a16="http://schemas.microsoft.com/office/drawing/2014/main" id="{517DEC22-E2F4-4263-1F99-B8B2769F23BD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04" name="Freeform: Shape 212">
                    <a:extLst>
                      <a:ext uri="{FF2B5EF4-FFF2-40B4-BE49-F238E27FC236}">
                        <a16:creationId xmlns:a16="http://schemas.microsoft.com/office/drawing/2014/main" id="{CA381DB0-9C85-BE1F-CF4D-2608B51BFB21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598" name="TextBox 213">
                <a:extLst>
                  <a:ext uri="{FF2B5EF4-FFF2-40B4-BE49-F238E27FC236}">
                    <a16:creationId xmlns:a16="http://schemas.microsoft.com/office/drawing/2014/main" id="{9E55BB78-47C8-8D5F-A806-A358B534D135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596" name="TextBox 71">
              <a:extLst>
                <a:ext uri="{FF2B5EF4-FFF2-40B4-BE49-F238E27FC236}">
                  <a16:creationId xmlns:a16="http://schemas.microsoft.com/office/drawing/2014/main" id="{0BA07C17-0C13-5CC0-89F2-43E7BBC19A5B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607" name="Graphic 3">
            <a:extLst>
              <a:ext uri="{FF2B5EF4-FFF2-40B4-BE49-F238E27FC236}">
                <a16:creationId xmlns:a16="http://schemas.microsoft.com/office/drawing/2014/main" id="{71DB51F4-85DF-BC0B-6A81-BB3C9AC9FB35}"/>
              </a:ext>
            </a:extLst>
          </p:cNvPr>
          <p:cNvGrpSpPr>
            <a:grpSpLocks noChangeAspect="1"/>
          </p:cNvGrpSpPr>
          <p:nvPr/>
        </p:nvGrpSpPr>
        <p:grpSpPr>
          <a:xfrm>
            <a:off x="4873475" y="7450393"/>
            <a:ext cx="670375" cy="852029"/>
            <a:chOff x="4407602" y="4405784"/>
            <a:chExt cx="715598" cy="909506"/>
          </a:xfrm>
        </p:grpSpPr>
        <p:grpSp>
          <p:nvGrpSpPr>
            <p:cNvPr id="608" name="Graphic 3">
              <a:extLst>
                <a:ext uri="{FF2B5EF4-FFF2-40B4-BE49-F238E27FC236}">
                  <a16:creationId xmlns:a16="http://schemas.microsoft.com/office/drawing/2014/main" id="{406B9E73-0A19-CAE3-B4A7-1AD40B89285B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610" name="Freeform: Shape 794">
                <a:extLst>
                  <a:ext uri="{FF2B5EF4-FFF2-40B4-BE49-F238E27FC236}">
                    <a16:creationId xmlns:a16="http://schemas.microsoft.com/office/drawing/2014/main" id="{9E8C94FA-45E7-7F19-6E9C-981387E1361D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611" name="Freeform: Shape 862">
                <a:extLst>
                  <a:ext uri="{FF2B5EF4-FFF2-40B4-BE49-F238E27FC236}">
                    <a16:creationId xmlns:a16="http://schemas.microsoft.com/office/drawing/2014/main" id="{B808871C-5277-DD81-C201-2A5F6AA8CCD9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12" name="Freeform: Shape 863">
                <a:extLst>
                  <a:ext uri="{FF2B5EF4-FFF2-40B4-BE49-F238E27FC236}">
                    <a16:creationId xmlns:a16="http://schemas.microsoft.com/office/drawing/2014/main" id="{003AE362-8AC6-96FF-B99C-B691D2131946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13" name="Freeform: Shape 864">
                <a:extLst>
                  <a:ext uri="{FF2B5EF4-FFF2-40B4-BE49-F238E27FC236}">
                    <a16:creationId xmlns:a16="http://schemas.microsoft.com/office/drawing/2014/main" id="{29A37A72-EE9D-AA4D-2C91-8A848227D431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609" name="TextBox 867">
              <a:extLst>
                <a:ext uri="{FF2B5EF4-FFF2-40B4-BE49-F238E27FC236}">
                  <a16:creationId xmlns:a16="http://schemas.microsoft.com/office/drawing/2014/main" id="{EBDDBA2A-A0B4-51D9-BAB9-470F4A9B6B9E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5928236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kumimoji="1" lang="en-US" altLang="ja-JP" sz="3200" dirty="0">
                <a:latin typeface="Meiryo UI"/>
                <a:ea typeface="Meiryo UI"/>
              </a:rPr>
              <a:t>3-7. </a:t>
            </a:r>
            <a:r>
              <a:rPr kumimoji="1" lang="ja-JP" altLang="en-US" sz="3200" dirty="0">
                <a:latin typeface="Meiryo UI"/>
                <a:ea typeface="Meiryo UI"/>
              </a:rPr>
              <a:t>データ管理型システム（防災、施設・設備等の管理、地図情報利用、</a:t>
            </a:r>
            <a:r>
              <a:rPr kumimoji="1" lang="en-US" altLang="ja-JP" sz="3200" dirty="0">
                <a:latin typeface="Meiryo UI"/>
                <a:ea typeface="Meiryo UI"/>
              </a:rPr>
              <a:t>IoT</a:t>
            </a:r>
            <a:r>
              <a:rPr kumimoji="1" lang="ja-JP" altLang="en-US" sz="3200" dirty="0">
                <a:latin typeface="Meiryo UI"/>
                <a:ea typeface="Meiryo UI"/>
              </a:rPr>
              <a:t>機器利用等）</a:t>
            </a:r>
            <a:r>
              <a:rPr kumimoji="1" lang="en-US" altLang="ja-JP" sz="3200" dirty="0">
                <a:latin typeface="Meiryo UI"/>
                <a:ea typeface="Meiryo UI"/>
              </a:rPr>
              <a:t>(</a:t>
            </a:r>
            <a:r>
              <a:rPr kumimoji="1" lang="ja-JP" altLang="en-US" sz="3200" dirty="0">
                <a:latin typeface="Meiryo UI"/>
                <a:ea typeface="Meiryo UI"/>
              </a:rPr>
              <a:t>パターン</a:t>
            </a:r>
            <a:r>
              <a:rPr kumimoji="1" lang="en-US" altLang="ja-JP" sz="3200" dirty="0">
                <a:latin typeface="Meiryo UI"/>
                <a:ea typeface="Meiryo UI"/>
              </a:rPr>
              <a:t>1 </a:t>
            </a:r>
            <a:r>
              <a:rPr kumimoji="1" lang="ja-JP" altLang="en-US" sz="3200" dirty="0">
                <a:latin typeface="Meiryo UI"/>
                <a:ea typeface="Meiryo UI"/>
              </a:rPr>
              <a:t>ローコード開発ツール利用</a:t>
            </a:r>
            <a:r>
              <a:rPr kumimoji="1" lang="en-US" altLang="ja-JP" sz="3200" dirty="0">
                <a:latin typeface="Meiryo UI"/>
                <a:ea typeface="Meiryo UI"/>
              </a:rPr>
              <a:t>)</a:t>
            </a:r>
            <a:endParaRPr kumimoji="1" lang="ja-JP" altLang="en-US" sz="3200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2688116" y="1699403"/>
            <a:ext cx="12603296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3919669" y="2840870"/>
            <a:ext cx="8572685" cy="192504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公開機能外部連携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外部連携機能（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API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公開）機能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ページ（静的コンテンツ）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 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文書検索機能</a:t>
            </a: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 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_IoT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連携機能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ja-JP" altLang="en-US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 </a:t>
            </a: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144" y="170964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1285836" y="3549886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0135" y="4089646"/>
            <a:ext cx="1140056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利用者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個人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140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4911618" y="2914703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2E820BE-DA81-5E8B-E921-BAB097049895}"/>
              </a:ext>
            </a:extLst>
          </p:cNvPr>
          <p:cNvGrpSpPr/>
          <p:nvPr/>
        </p:nvGrpSpPr>
        <p:grpSpPr>
          <a:xfrm>
            <a:off x="6732698" y="3815189"/>
            <a:ext cx="644728" cy="670018"/>
            <a:chOff x="8534569" y="5083166"/>
            <a:chExt cx="644728" cy="670018"/>
          </a:xfrm>
        </p:grpSpPr>
        <p:pic>
          <p:nvPicPr>
            <p:cNvPr id="13" name="グラフィックス 12">
              <a:extLst>
                <a:ext uri="{FF2B5EF4-FFF2-40B4-BE49-F238E27FC236}">
                  <a16:creationId xmlns:a16="http://schemas.microsoft.com/office/drawing/2014/main" id="{938929AB-7B04-6C75-EFA0-019781B95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</p:spPr>
        </p:pic>
        <p:sp>
          <p:nvSpPr>
            <p:cNvPr id="17" name="TextBox 12">
              <a:extLst>
                <a:ext uri="{FF2B5EF4-FFF2-40B4-BE49-F238E27FC236}">
                  <a16:creationId xmlns:a16="http://schemas.microsoft.com/office/drawing/2014/main" id="{44DEDFCE-FF47-BE5B-A062-DCF4AF637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4569" y="5445407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736891" y="3815189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 flipV="1">
            <a:off x="2170191" y="4015214"/>
            <a:ext cx="2835713" cy="122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  <a:endCxn id="13" idx="1"/>
          </p:cNvCxnSpPr>
          <p:nvPr/>
        </p:nvCxnSpPr>
        <p:spPr>
          <a:xfrm>
            <a:off x="5405954" y="4015214"/>
            <a:ext cx="144908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 flipV="1">
            <a:off x="7244329" y="4013632"/>
            <a:ext cx="1331430" cy="158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205930" y="3512031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extBox 12">
            <a:extLst>
              <a:ext uri="{FF2B5EF4-FFF2-40B4-BE49-F238E27FC236}">
                <a16:creationId xmlns:a16="http://schemas.microsoft.com/office/drawing/2014/main" id="{EA335936-BE48-165A-2324-D5CC0DC12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4086" y="3053986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sp>
        <p:nvSpPr>
          <p:cNvPr id="61" name="正方形/長方形 60">
            <a:extLst>
              <a:ext uri="{FF2B5EF4-FFF2-40B4-BE49-F238E27FC236}">
                <a16:creationId xmlns:a16="http://schemas.microsoft.com/office/drawing/2014/main" id="{89D0ED25-9AF0-910F-B1D9-A2B2E7E616BB}"/>
              </a:ext>
            </a:extLst>
          </p:cNvPr>
          <p:cNvSpPr/>
          <p:nvPr/>
        </p:nvSpPr>
        <p:spPr>
          <a:xfrm>
            <a:off x="10121262" y="7156191"/>
            <a:ext cx="494157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F122560C-2ADC-4911-889B-27FDD7428C73}"/>
              </a:ext>
            </a:extLst>
          </p:cNvPr>
          <p:cNvGrpSpPr/>
          <p:nvPr/>
        </p:nvGrpSpPr>
        <p:grpSpPr>
          <a:xfrm>
            <a:off x="10368689" y="7459280"/>
            <a:ext cx="599843" cy="843269"/>
            <a:chOff x="10515621" y="3754054"/>
            <a:chExt cx="599862" cy="843294"/>
          </a:xfrm>
        </p:grpSpPr>
        <p:pic>
          <p:nvPicPr>
            <p:cNvPr id="81" name="グラフィックス 80">
              <a:extLst>
                <a:ext uri="{FF2B5EF4-FFF2-40B4-BE49-F238E27FC236}">
                  <a16:creationId xmlns:a16="http://schemas.microsoft.com/office/drawing/2014/main" id="{DAC317F5-9B72-CAE7-D570-AF334BA8C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82" name="TextBox 12">
              <a:extLst>
                <a:ext uri="{FF2B5EF4-FFF2-40B4-BE49-F238E27FC236}">
                  <a16:creationId xmlns:a16="http://schemas.microsoft.com/office/drawing/2014/main" id="{80A28116-EB46-D251-B553-35A9B1780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AD20A8CD-E1F1-E3F5-4D03-90D87BF04D33}"/>
              </a:ext>
            </a:extLst>
          </p:cNvPr>
          <p:cNvGrpSpPr/>
          <p:nvPr/>
        </p:nvGrpSpPr>
        <p:grpSpPr>
          <a:xfrm>
            <a:off x="14031255" y="7476968"/>
            <a:ext cx="1026242" cy="661647"/>
            <a:chOff x="10302419" y="5156668"/>
            <a:chExt cx="1026272" cy="661668"/>
          </a:xfrm>
        </p:grpSpPr>
        <p:pic>
          <p:nvPicPr>
            <p:cNvPr id="84" name="グラフィックス 83">
              <a:extLst>
                <a:ext uri="{FF2B5EF4-FFF2-40B4-BE49-F238E27FC236}">
                  <a16:creationId xmlns:a16="http://schemas.microsoft.com/office/drawing/2014/main" id="{FFBFBC69-52BA-5E89-401A-1FF80096AB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85" name="TextBox 12">
              <a:extLst>
                <a:ext uri="{FF2B5EF4-FFF2-40B4-BE49-F238E27FC236}">
                  <a16:creationId xmlns:a16="http://schemas.microsoft.com/office/drawing/2014/main" id="{8A4BFA53-06D9-D9CE-0772-70C88DC83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86" name="グループ化 85">
            <a:extLst>
              <a:ext uri="{FF2B5EF4-FFF2-40B4-BE49-F238E27FC236}">
                <a16:creationId xmlns:a16="http://schemas.microsoft.com/office/drawing/2014/main" id="{CF67EADB-2DB2-7A7F-3A60-67FEF1D7DDBC}"/>
              </a:ext>
            </a:extLst>
          </p:cNvPr>
          <p:cNvGrpSpPr/>
          <p:nvPr/>
        </p:nvGrpSpPr>
        <p:grpSpPr>
          <a:xfrm>
            <a:off x="11654493" y="7509584"/>
            <a:ext cx="974946" cy="785693"/>
            <a:chOff x="10328069" y="6650877"/>
            <a:chExt cx="974974" cy="785716"/>
          </a:xfrm>
        </p:grpSpPr>
        <p:pic>
          <p:nvPicPr>
            <p:cNvPr id="87" name="グラフィックス 86">
              <a:extLst>
                <a:ext uri="{FF2B5EF4-FFF2-40B4-BE49-F238E27FC236}">
                  <a16:creationId xmlns:a16="http://schemas.microsoft.com/office/drawing/2014/main" id="{9F9E4AC6-0F62-FB15-5E80-B9997507D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89" name="TextBox 12">
              <a:extLst>
                <a:ext uri="{FF2B5EF4-FFF2-40B4-BE49-F238E27FC236}">
                  <a16:creationId xmlns:a16="http://schemas.microsoft.com/office/drawing/2014/main" id="{0C73254B-0F91-F0F7-5C58-2727D474E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6F5E3592-8802-6BDB-BEAA-9C8344F81EC1}"/>
              </a:ext>
            </a:extLst>
          </p:cNvPr>
          <p:cNvGrpSpPr/>
          <p:nvPr/>
        </p:nvGrpSpPr>
        <p:grpSpPr>
          <a:xfrm>
            <a:off x="12492354" y="7495595"/>
            <a:ext cx="1083950" cy="812890"/>
            <a:chOff x="10256563" y="2687458"/>
            <a:chExt cx="1083982" cy="812912"/>
          </a:xfrm>
        </p:grpSpPr>
        <p:pic>
          <p:nvPicPr>
            <p:cNvPr id="91" name="グラフィックス 90">
              <a:extLst>
                <a:ext uri="{FF2B5EF4-FFF2-40B4-BE49-F238E27FC236}">
                  <a16:creationId xmlns:a16="http://schemas.microsoft.com/office/drawing/2014/main" id="{81C2511E-65E3-3D1F-0758-4166D9105F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94" name="TextBox 12">
              <a:extLst>
                <a:ext uri="{FF2B5EF4-FFF2-40B4-BE49-F238E27FC236}">
                  <a16:creationId xmlns:a16="http://schemas.microsoft.com/office/drawing/2014/main" id="{5FFD123A-4A0F-61D0-53E4-AEB48B2B1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972317CD-5B86-D151-3E25-3D08451F9BED}"/>
              </a:ext>
            </a:extLst>
          </p:cNvPr>
          <p:cNvGrpSpPr/>
          <p:nvPr/>
        </p:nvGrpSpPr>
        <p:grpSpPr>
          <a:xfrm>
            <a:off x="11091857" y="7515486"/>
            <a:ext cx="506870" cy="770894"/>
            <a:chOff x="10545108" y="7974124"/>
            <a:chExt cx="506885" cy="770918"/>
          </a:xfrm>
        </p:grpSpPr>
        <p:pic>
          <p:nvPicPr>
            <p:cNvPr id="96" name="グラフィックス 95">
              <a:extLst>
                <a:ext uri="{FF2B5EF4-FFF2-40B4-BE49-F238E27FC236}">
                  <a16:creationId xmlns:a16="http://schemas.microsoft.com/office/drawing/2014/main" id="{F35C3005-F3CA-97C0-03DE-66595A5B0C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97" name="TextBox 12">
              <a:extLst>
                <a:ext uri="{FF2B5EF4-FFF2-40B4-BE49-F238E27FC236}">
                  <a16:creationId xmlns:a16="http://schemas.microsoft.com/office/drawing/2014/main" id="{48D90042-0332-1229-7451-AD7E7D939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17A6DE10-C366-4401-00A7-B60611874380}"/>
              </a:ext>
            </a:extLst>
          </p:cNvPr>
          <p:cNvGrpSpPr/>
          <p:nvPr/>
        </p:nvGrpSpPr>
        <p:grpSpPr>
          <a:xfrm>
            <a:off x="13204787" y="7457293"/>
            <a:ext cx="1096564" cy="695324"/>
            <a:chOff x="10715462" y="7773090"/>
            <a:chExt cx="1096597" cy="695344"/>
          </a:xfrm>
        </p:grpSpPr>
        <p:sp>
          <p:nvSpPr>
            <p:cNvPr id="99" name="TextBox 11">
              <a:extLst>
                <a:ext uri="{FF2B5EF4-FFF2-40B4-BE49-F238E27FC236}">
                  <a16:creationId xmlns:a16="http://schemas.microsoft.com/office/drawing/2014/main" id="{936428A5-D55D-A1D0-68EF-E1AD023C57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00" name="グラフィックス 99">
              <a:extLst>
                <a:ext uri="{FF2B5EF4-FFF2-40B4-BE49-F238E27FC236}">
                  <a16:creationId xmlns:a16="http://schemas.microsoft.com/office/drawing/2014/main" id="{B61F02EE-DBA6-9A0A-0C7C-C6C846373A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101" name="正方形/長方形 100">
            <a:extLst>
              <a:ext uri="{FF2B5EF4-FFF2-40B4-BE49-F238E27FC236}">
                <a16:creationId xmlns:a16="http://schemas.microsoft.com/office/drawing/2014/main" id="{204335B8-23DB-3D46-991F-629C7605D012}"/>
              </a:ext>
            </a:extLst>
          </p:cNvPr>
          <p:cNvSpPr/>
          <p:nvPr/>
        </p:nvSpPr>
        <p:spPr>
          <a:xfrm>
            <a:off x="6566595" y="7131563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2392662F-7DC1-F10F-087A-3EF17CCAA686}"/>
              </a:ext>
            </a:extLst>
          </p:cNvPr>
          <p:cNvGrpSpPr/>
          <p:nvPr/>
        </p:nvGrpSpPr>
        <p:grpSpPr>
          <a:xfrm>
            <a:off x="7467013" y="7496154"/>
            <a:ext cx="484428" cy="641879"/>
            <a:chOff x="1528670" y="7429303"/>
            <a:chExt cx="484428" cy="641879"/>
          </a:xfrm>
        </p:grpSpPr>
        <p:pic>
          <p:nvPicPr>
            <p:cNvPr id="103" name="グラフィックス 102">
              <a:extLst>
                <a:ext uri="{FF2B5EF4-FFF2-40B4-BE49-F238E27FC236}">
                  <a16:creationId xmlns:a16="http://schemas.microsoft.com/office/drawing/2014/main" id="{6DDC9F4C-3A1D-953B-6767-E9CF7F586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104" name="TextBox 12">
              <a:extLst>
                <a:ext uri="{FF2B5EF4-FFF2-40B4-BE49-F238E27FC236}">
                  <a16:creationId xmlns:a16="http://schemas.microsoft.com/office/drawing/2014/main" id="{A78EAA25-9519-01DF-7076-150C2C053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55B8E58C-A477-3D11-9154-95379E9FAE2D}"/>
              </a:ext>
            </a:extLst>
          </p:cNvPr>
          <p:cNvGrpSpPr/>
          <p:nvPr/>
        </p:nvGrpSpPr>
        <p:grpSpPr>
          <a:xfrm>
            <a:off x="8059039" y="7499114"/>
            <a:ext cx="502061" cy="651792"/>
            <a:chOff x="2919266" y="8604037"/>
            <a:chExt cx="502061" cy="651792"/>
          </a:xfrm>
        </p:grpSpPr>
        <p:pic>
          <p:nvPicPr>
            <p:cNvPr id="106" name="グラフィックス 105">
              <a:extLst>
                <a:ext uri="{FF2B5EF4-FFF2-40B4-BE49-F238E27FC236}">
                  <a16:creationId xmlns:a16="http://schemas.microsoft.com/office/drawing/2014/main" id="{1CC2AE8A-89B9-659C-5653-DDDE15D72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107" name="TextBox 12">
              <a:extLst>
                <a:ext uri="{FF2B5EF4-FFF2-40B4-BE49-F238E27FC236}">
                  <a16:creationId xmlns:a16="http://schemas.microsoft.com/office/drawing/2014/main" id="{CB52F3EF-4377-1EF3-765D-C916FBECC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08" name="グループ化 107">
            <a:extLst>
              <a:ext uri="{FF2B5EF4-FFF2-40B4-BE49-F238E27FC236}">
                <a16:creationId xmlns:a16="http://schemas.microsoft.com/office/drawing/2014/main" id="{D5D4F4F1-B41B-B21F-B9BF-C76760053EB7}"/>
              </a:ext>
            </a:extLst>
          </p:cNvPr>
          <p:cNvGrpSpPr/>
          <p:nvPr/>
        </p:nvGrpSpPr>
        <p:grpSpPr>
          <a:xfrm>
            <a:off x="6588753" y="7505914"/>
            <a:ext cx="972887" cy="791743"/>
            <a:chOff x="1284441" y="8610369"/>
            <a:chExt cx="972887" cy="791743"/>
          </a:xfrm>
        </p:grpSpPr>
        <p:pic>
          <p:nvPicPr>
            <p:cNvPr id="109" name="グラフィックス 108">
              <a:extLst>
                <a:ext uri="{FF2B5EF4-FFF2-40B4-BE49-F238E27FC236}">
                  <a16:creationId xmlns:a16="http://schemas.microsoft.com/office/drawing/2014/main" id="{69EA4D19-66C7-7913-0FF5-670A7A11A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110" name="TextBox 9">
              <a:extLst>
                <a:ext uri="{FF2B5EF4-FFF2-40B4-BE49-F238E27FC236}">
                  <a16:creationId xmlns:a16="http://schemas.microsoft.com/office/drawing/2014/main" id="{076C1686-7F90-7D5E-4CA7-3406693CC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8FCC531C-C1E0-20C1-4975-35C0F6DD2B5E}"/>
              </a:ext>
            </a:extLst>
          </p:cNvPr>
          <p:cNvGrpSpPr/>
          <p:nvPr/>
        </p:nvGrpSpPr>
        <p:grpSpPr>
          <a:xfrm>
            <a:off x="8591012" y="7507745"/>
            <a:ext cx="716863" cy="797569"/>
            <a:chOff x="7891760" y="7929853"/>
            <a:chExt cx="716863" cy="797569"/>
          </a:xfrm>
        </p:grpSpPr>
        <p:pic>
          <p:nvPicPr>
            <p:cNvPr id="112" name="グラフィックス 111">
              <a:extLst>
                <a:ext uri="{FF2B5EF4-FFF2-40B4-BE49-F238E27FC236}">
                  <a16:creationId xmlns:a16="http://schemas.microsoft.com/office/drawing/2014/main" id="{721DEACA-74A0-DC8C-CDF2-18809DFBA8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13" name="TextBox 12">
              <a:extLst>
                <a:ext uri="{FF2B5EF4-FFF2-40B4-BE49-F238E27FC236}">
                  <a16:creationId xmlns:a16="http://schemas.microsoft.com/office/drawing/2014/main" id="{07087226-129E-FA8F-2127-23BC2E218A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114" name="グループ化 113">
            <a:extLst>
              <a:ext uri="{FF2B5EF4-FFF2-40B4-BE49-F238E27FC236}">
                <a16:creationId xmlns:a16="http://schemas.microsoft.com/office/drawing/2014/main" id="{248D90E4-785E-E143-2967-ED6BE517D4B8}"/>
              </a:ext>
            </a:extLst>
          </p:cNvPr>
          <p:cNvGrpSpPr/>
          <p:nvPr/>
        </p:nvGrpSpPr>
        <p:grpSpPr>
          <a:xfrm>
            <a:off x="9161487" y="7520717"/>
            <a:ext cx="927286" cy="772063"/>
            <a:chOff x="5815140" y="8649267"/>
            <a:chExt cx="927286" cy="772063"/>
          </a:xfrm>
        </p:grpSpPr>
        <p:pic>
          <p:nvPicPr>
            <p:cNvPr id="115" name="グラフィックス 114">
              <a:extLst>
                <a:ext uri="{FF2B5EF4-FFF2-40B4-BE49-F238E27FC236}">
                  <a16:creationId xmlns:a16="http://schemas.microsoft.com/office/drawing/2014/main" id="{4B68DC7D-E8B0-A980-E2E2-A3A4EBA948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116" name="TextBox 12">
              <a:extLst>
                <a:ext uri="{FF2B5EF4-FFF2-40B4-BE49-F238E27FC236}">
                  <a16:creationId xmlns:a16="http://schemas.microsoft.com/office/drawing/2014/main" id="{95F3D865-FD9A-A46A-15EC-CCB63117D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117" name="正方形/長方形 116">
            <a:extLst>
              <a:ext uri="{FF2B5EF4-FFF2-40B4-BE49-F238E27FC236}">
                <a16:creationId xmlns:a16="http://schemas.microsoft.com/office/drawing/2014/main" id="{FEDE01C5-A4E1-6AC2-5743-39618396577E}"/>
              </a:ext>
            </a:extLst>
          </p:cNvPr>
          <p:cNvSpPr/>
          <p:nvPr/>
        </p:nvSpPr>
        <p:spPr>
          <a:xfrm>
            <a:off x="5214756" y="7123917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727493D7-73FF-CF9D-F7D4-4A5A6E8D3A6C}"/>
              </a:ext>
            </a:extLst>
          </p:cNvPr>
          <p:cNvGrpSpPr/>
          <p:nvPr/>
        </p:nvGrpSpPr>
        <p:grpSpPr>
          <a:xfrm>
            <a:off x="5424358" y="7653253"/>
            <a:ext cx="814646" cy="803155"/>
            <a:chOff x="1907750" y="4310477"/>
            <a:chExt cx="814646" cy="803155"/>
          </a:xfrm>
        </p:grpSpPr>
        <p:sp>
          <p:nvSpPr>
            <p:cNvPr id="119" name="TextBox 12">
              <a:extLst>
                <a:ext uri="{FF2B5EF4-FFF2-40B4-BE49-F238E27FC236}">
                  <a16:creationId xmlns:a16="http://schemas.microsoft.com/office/drawing/2014/main" id="{F9DB1C33-6E75-44EF-28C1-D2CF470DD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20" name="グラフィックス 119">
              <a:extLst>
                <a:ext uri="{FF2B5EF4-FFF2-40B4-BE49-F238E27FC236}">
                  <a16:creationId xmlns:a16="http://schemas.microsoft.com/office/drawing/2014/main" id="{FAAE5DEC-A2AF-249D-2EE9-E26917BDD8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33D78F78-797B-C996-C918-1FCD91E870D9}"/>
              </a:ext>
            </a:extLst>
          </p:cNvPr>
          <p:cNvSpPr/>
          <p:nvPr/>
        </p:nvSpPr>
        <p:spPr>
          <a:xfrm>
            <a:off x="2854165" y="7131563"/>
            <a:ext cx="228490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2" name="グループ化 121">
            <a:extLst>
              <a:ext uri="{FF2B5EF4-FFF2-40B4-BE49-F238E27FC236}">
                <a16:creationId xmlns:a16="http://schemas.microsoft.com/office/drawing/2014/main" id="{A904CE26-FBCD-2CC8-0375-1B0E630F1AD7}"/>
              </a:ext>
            </a:extLst>
          </p:cNvPr>
          <p:cNvGrpSpPr/>
          <p:nvPr/>
        </p:nvGrpSpPr>
        <p:grpSpPr>
          <a:xfrm>
            <a:off x="4015909" y="7497003"/>
            <a:ext cx="972887" cy="825552"/>
            <a:chOff x="4360158" y="7332449"/>
            <a:chExt cx="972887" cy="825552"/>
          </a:xfrm>
        </p:grpSpPr>
        <p:pic>
          <p:nvPicPr>
            <p:cNvPr id="123" name="グラフィックス 14">
              <a:extLst>
                <a:ext uri="{FF2B5EF4-FFF2-40B4-BE49-F238E27FC236}">
                  <a16:creationId xmlns:a16="http://schemas.microsoft.com/office/drawing/2014/main" id="{5CC40249-99C1-665A-E7F2-A7BBA3B24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124" name="TextBox 9">
              <a:extLst>
                <a:ext uri="{FF2B5EF4-FFF2-40B4-BE49-F238E27FC236}">
                  <a16:creationId xmlns:a16="http://schemas.microsoft.com/office/drawing/2014/main" id="{2C111228-6DCE-CB5F-DC12-BFB502027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pic>
        <p:nvPicPr>
          <p:cNvPr id="125" name="グラフィックス 124">
            <a:extLst>
              <a:ext uri="{FF2B5EF4-FFF2-40B4-BE49-F238E27FC236}">
                <a16:creationId xmlns:a16="http://schemas.microsoft.com/office/drawing/2014/main" id="{93EE5478-32DC-2DCC-0732-9A3758801233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3305948" y="7467882"/>
            <a:ext cx="361950" cy="400050"/>
          </a:xfrm>
          <a:prstGeom prst="rect">
            <a:avLst/>
          </a:prstGeom>
        </p:spPr>
      </p:pic>
      <p:sp>
        <p:nvSpPr>
          <p:cNvPr id="126" name="TextBox 12">
            <a:extLst>
              <a:ext uri="{FF2B5EF4-FFF2-40B4-BE49-F238E27FC236}">
                <a16:creationId xmlns:a16="http://schemas.microsoft.com/office/drawing/2014/main" id="{B46207F6-0EFD-6408-08D1-822D85935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13" y="789166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Backup</a:t>
            </a:r>
          </a:p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(Object Storage)</a:t>
            </a:r>
          </a:p>
        </p:txBody>
      </p:sp>
      <p:sp>
        <p:nvSpPr>
          <p:cNvPr id="127" name="正方形/長方形 126">
            <a:extLst>
              <a:ext uri="{FF2B5EF4-FFF2-40B4-BE49-F238E27FC236}">
                <a16:creationId xmlns:a16="http://schemas.microsoft.com/office/drawing/2014/main" id="{71B8D585-C340-1AAE-5098-206ED4C14B83}"/>
              </a:ext>
            </a:extLst>
          </p:cNvPr>
          <p:cNvSpPr/>
          <p:nvPr/>
        </p:nvSpPr>
        <p:spPr>
          <a:xfrm>
            <a:off x="11708593" y="8535601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128" name="グループ化 127">
            <a:extLst>
              <a:ext uri="{FF2B5EF4-FFF2-40B4-BE49-F238E27FC236}">
                <a16:creationId xmlns:a16="http://schemas.microsoft.com/office/drawing/2014/main" id="{A2238FD3-8B0A-A673-DADC-F71CFF0F3C04}"/>
              </a:ext>
            </a:extLst>
          </p:cNvPr>
          <p:cNvGrpSpPr/>
          <p:nvPr/>
        </p:nvGrpSpPr>
        <p:grpSpPr>
          <a:xfrm>
            <a:off x="11732255" y="8901589"/>
            <a:ext cx="723275" cy="661895"/>
            <a:chOff x="12360566" y="4730781"/>
            <a:chExt cx="723275" cy="661895"/>
          </a:xfrm>
        </p:grpSpPr>
        <p:pic>
          <p:nvPicPr>
            <p:cNvPr id="129" name="グラフィックス 128">
              <a:extLst>
                <a:ext uri="{FF2B5EF4-FFF2-40B4-BE49-F238E27FC236}">
                  <a16:creationId xmlns:a16="http://schemas.microsoft.com/office/drawing/2014/main" id="{5C6C90E4-46A7-C60D-D5AB-BFA0BD7B2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130" name="TextBox 12">
              <a:extLst>
                <a:ext uri="{FF2B5EF4-FFF2-40B4-BE49-F238E27FC236}">
                  <a16:creationId xmlns:a16="http://schemas.microsoft.com/office/drawing/2014/main" id="{75CDC2DC-C258-EF18-F4B5-BAC7022F1B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131" name="グループ化 130">
            <a:extLst>
              <a:ext uri="{FF2B5EF4-FFF2-40B4-BE49-F238E27FC236}">
                <a16:creationId xmlns:a16="http://schemas.microsoft.com/office/drawing/2014/main" id="{C1BFD0F4-C658-D061-E573-67F4D3789395}"/>
              </a:ext>
            </a:extLst>
          </p:cNvPr>
          <p:cNvGrpSpPr/>
          <p:nvPr/>
        </p:nvGrpSpPr>
        <p:grpSpPr>
          <a:xfrm>
            <a:off x="12868182" y="8794168"/>
            <a:ext cx="1569059" cy="944217"/>
            <a:chOff x="11379958" y="8469259"/>
            <a:chExt cx="1569059" cy="944217"/>
          </a:xfrm>
        </p:grpSpPr>
        <p:sp>
          <p:nvSpPr>
            <p:cNvPr id="132" name="TextBox 12">
              <a:extLst>
                <a:ext uri="{FF2B5EF4-FFF2-40B4-BE49-F238E27FC236}">
                  <a16:creationId xmlns:a16="http://schemas.microsoft.com/office/drawing/2014/main" id="{6A902834-A8A0-ED3A-F2D4-2DAF84044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133" name="Graphic 3">
              <a:extLst>
                <a:ext uri="{FF2B5EF4-FFF2-40B4-BE49-F238E27FC236}">
                  <a16:creationId xmlns:a16="http://schemas.microsoft.com/office/drawing/2014/main" id="{9BA2B1AE-1DB9-2FEC-5BAC-9290A376B345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34" name="Freeform: Shape 141">
                <a:extLst>
                  <a:ext uri="{FF2B5EF4-FFF2-40B4-BE49-F238E27FC236}">
                    <a16:creationId xmlns:a16="http://schemas.microsoft.com/office/drawing/2014/main" id="{F71E1A72-1E20-F0F9-9904-F45F05234765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5" name="Freeform: Shape 142">
                <a:extLst>
                  <a:ext uri="{FF2B5EF4-FFF2-40B4-BE49-F238E27FC236}">
                    <a16:creationId xmlns:a16="http://schemas.microsoft.com/office/drawing/2014/main" id="{9633B366-4F19-A230-7C16-079C68616503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6" name="Freeform: Shape 143">
                <a:extLst>
                  <a:ext uri="{FF2B5EF4-FFF2-40B4-BE49-F238E27FC236}">
                    <a16:creationId xmlns:a16="http://schemas.microsoft.com/office/drawing/2014/main" id="{0918B69A-4785-4905-4E9B-AAC22708CF6D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137" name="Graphic 2">
            <a:extLst>
              <a:ext uri="{FF2B5EF4-FFF2-40B4-BE49-F238E27FC236}">
                <a16:creationId xmlns:a16="http://schemas.microsoft.com/office/drawing/2014/main" id="{A54AB190-410C-93C6-B3F3-0B8B76E551FD}"/>
              </a:ext>
            </a:extLst>
          </p:cNvPr>
          <p:cNvGrpSpPr/>
          <p:nvPr/>
        </p:nvGrpSpPr>
        <p:grpSpPr>
          <a:xfrm>
            <a:off x="12474064" y="8819533"/>
            <a:ext cx="763351" cy="925200"/>
            <a:chOff x="6906915" y="2417952"/>
            <a:chExt cx="763373" cy="925227"/>
          </a:xfrm>
        </p:grpSpPr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D33A238C-2A88-2135-C519-773982BB2C12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40" name="Freeform: Shape 315">
                <a:extLst>
                  <a:ext uri="{FF2B5EF4-FFF2-40B4-BE49-F238E27FC236}">
                    <a16:creationId xmlns:a16="http://schemas.microsoft.com/office/drawing/2014/main" id="{923B31FA-2149-AE30-5DD7-E9982E9B643A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1" name="Freeform: Shape 316">
                <a:extLst>
                  <a:ext uri="{FF2B5EF4-FFF2-40B4-BE49-F238E27FC236}">
                    <a16:creationId xmlns:a16="http://schemas.microsoft.com/office/drawing/2014/main" id="{86E91774-6144-31E4-495A-82A59AFA7576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2" name="Freeform: Shape 318">
                <a:extLst>
                  <a:ext uri="{FF2B5EF4-FFF2-40B4-BE49-F238E27FC236}">
                    <a16:creationId xmlns:a16="http://schemas.microsoft.com/office/drawing/2014/main" id="{1321E937-585C-BF3D-AB98-E03B26257DFD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3" name="Freeform: Shape 95">
                <a:extLst>
                  <a:ext uri="{FF2B5EF4-FFF2-40B4-BE49-F238E27FC236}">
                    <a16:creationId xmlns:a16="http://schemas.microsoft.com/office/drawing/2014/main" id="{317C3416-BF0D-608F-AD80-1859B3062A8F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4" name="Freeform: Shape 96">
                <a:extLst>
                  <a:ext uri="{FF2B5EF4-FFF2-40B4-BE49-F238E27FC236}">
                    <a16:creationId xmlns:a16="http://schemas.microsoft.com/office/drawing/2014/main" id="{383478FF-FA9C-A8E7-1D01-4EC26113543F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5" name="Freeform: Shape 103">
                <a:extLst>
                  <a:ext uri="{FF2B5EF4-FFF2-40B4-BE49-F238E27FC236}">
                    <a16:creationId xmlns:a16="http://schemas.microsoft.com/office/drawing/2014/main" id="{CF47BFD9-3CEA-3447-A9A1-F5249A2E6054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6" name="Freeform: Shape 104">
                <a:extLst>
                  <a:ext uri="{FF2B5EF4-FFF2-40B4-BE49-F238E27FC236}">
                    <a16:creationId xmlns:a16="http://schemas.microsoft.com/office/drawing/2014/main" id="{DF9E82A4-7F46-31E2-6C2D-EEC1C35B1CFB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7" name="Freeform: Shape 105">
                <a:extLst>
                  <a:ext uri="{FF2B5EF4-FFF2-40B4-BE49-F238E27FC236}">
                    <a16:creationId xmlns:a16="http://schemas.microsoft.com/office/drawing/2014/main" id="{CFAF1BB5-E6B6-EB21-0409-8E25993378AA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8" name="Freeform: Shape 106">
                <a:extLst>
                  <a:ext uri="{FF2B5EF4-FFF2-40B4-BE49-F238E27FC236}">
                    <a16:creationId xmlns:a16="http://schemas.microsoft.com/office/drawing/2014/main" id="{3959AF09-D3C0-7A69-CF8A-C49D0CD49459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9" name="Freeform: Shape 111">
                <a:extLst>
                  <a:ext uri="{FF2B5EF4-FFF2-40B4-BE49-F238E27FC236}">
                    <a16:creationId xmlns:a16="http://schemas.microsoft.com/office/drawing/2014/main" id="{B0E1D384-EBA9-BB1C-912D-329609D1CFF4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139" name="TextBox 114">
              <a:extLst>
                <a:ext uri="{FF2B5EF4-FFF2-40B4-BE49-F238E27FC236}">
                  <a16:creationId xmlns:a16="http://schemas.microsoft.com/office/drawing/2014/main" id="{43ED72A2-2B9F-61B9-CF2B-1F07AE5975CE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150" name="グループ化 149">
            <a:extLst>
              <a:ext uri="{FF2B5EF4-FFF2-40B4-BE49-F238E27FC236}">
                <a16:creationId xmlns:a16="http://schemas.microsoft.com/office/drawing/2014/main" id="{9C1233F4-DC6E-9F14-9F3B-47A22F8C51B6}"/>
              </a:ext>
            </a:extLst>
          </p:cNvPr>
          <p:cNvGrpSpPr/>
          <p:nvPr/>
        </p:nvGrpSpPr>
        <p:grpSpPr>
          <a:xfrm>
            <a:off x="14047221" y="8961132"/>
            <a:ext cx="856324" cy="601617"/>
            <a:chOff x="10370376" y="7974124"/>
            <a:chExt cx="856348" cy="601636"/>
          </a:xfrm>
        </p:grpSpPr>
        <p:pic>
          <p:nvPicPr>
            <p:cNvPr id="151" name="グラフィックス 150">
              <a:extLst>
                <a:ext uri="{FF2B5EF4-FFF2-40B4-BE49-F238E27FC236}">
                  <a16:creationId xmlns:a16="http://schemas.microsoft.com/office/drawing/2014/main" id="{0055F865-84A2-FDF7-A3B3-D6B86A732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52" name="TextBox 12">
              <a:extLst>
                <a:ext uri="{FF2B5EF4-FFF2-40B4-BE49-F238E27FC236}">
                  <a16:creationId xmlns:a16="http://schemas.microsoft.com/office/drawing/2014/main" id="{2E618D05-EC5B-1743-6E47-9A3A2EC86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153" name="正方形/長方形 152">
            <a:extLst>
              <a:ext uri="{FF2B5EF4-FFF2-40B4-BE49-F238E27FC236}">
                <a16:creationId xmlns:a16="http://schemas.microsoft.com/office/drawing/2014/main" id="{3F2DB457-6AAB-D39E-F390-7E6DDF472A6E}"/>
              </a:ext>
            </a:extLst>
          </p:cNvPr>
          <p:cNvSpPr/>
          <p:nvPr/>
        </p:nvSpPr>
        <p:spPr>
          <a:xfrm>
            <a:off x="8982632" y="8535826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154" name="グループ化 153">
            <a:extLst>
              <a:ext uri="{FF2B5EF4-FFF2-40B4-BE49-F238E27FC236}">
                <a16:creationId xmlns:a16="http://schemas.microsoft.com/office/drawing/2014/main" id="{35D9219F-4D06-069D-C1A9-DB8BD03EBB69}"/>
              </a:ext>
            </a:extLst>
          </p:cNvPr>
          <p:cNvGrpSpPr/>
          <p:nvPr/>
        </p:nvGrpSpPr>
        <p:grpSpPr>
          <a:xfrm>
            <a:off x="8824998" y="8868456"/>
            <a:ext cx="1474146" cy="956327"/>
            <a:chOff x="9056143" y="7464062"/>
            <a:chExt cx="1474190" cy="956354"/>
          </a:xfrm>
        </p:grpSpPr>
        <p:pic>
          <p:nvPicPr>
            <p:cNvPr id="155" name="グラフィックス 154">
              <a:extLst>
                <a:ext uri="{FF2B5EF4-FFF2-40B4-BE49-F238E27FC236}">
                  <a16:creationId xmlns:a16="http://schemas.microsoft.com/office/drawing/2014/main" id="{3C074BC6-9FD6-0BD2-241D-0ADC24971B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156" name="TextBox 12">
              <a:extLst>
                <a:ext uri="{FF2B5EF4-FFF2-40B4-BE49-F238E27FC236}">
                  <a16:creationId xmlns:a16="http://schemas.microsoft.com/office/drawing/2014/main" id="{56A7153A-069A-C72C-295E-20DC9A60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157" name="グループ化 156">
            <a:extLst>
              <a:ext uri="{FF2B5EF4-FFF2-40B4-BE49-F238E27FC236}">
                <a16:creationId xmlns:a16="http://schemas.microsoft.com/office/drawing/2014/main" id="{E900A3A1-2D27-2117-8527-121CA12C28A8}"/>
              </a:ext>
            </a:extLst>
          </p:cNvPr>
          <p:cNvGrpSpPr/>
          <p:nvPr/>
        </p:nvGrpSpPr>
        <p:grpSpPr>
          <a:xfrm>
            <a:off x="9999153" y="8946582"/>
            <a:ext cx="907621" cy="721832"/>
            <a:chOff x="9064653" y="5535988"/>
            <a:chExt cx="907647" cy="721854"/>
          </a:xfrm>
        </p:grpSpPr>
        <p:sp>
          <p:nvSpPr>
            <p:cNvPr id="158" name="TextBox 12">
              <a:extLst>
                <a:ext uri="{FF2B5EF4-FFF2-40B4-BE49-F238E27FC236}">
                  <a16:creationId xmlns:a16="http://schemas.microsoft.com/office/drawing/2014/main" id="{0042B354-18F6-4D89-6B29-50474D1CD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59" name="グラフィックス 158">
              <a:extLst>
                <a:ext uri="{FF2B5EF4-FFF2-40B4-BE49-F238E27FC236}">
                  <a16:creationId xmlns:a16="http://schemas.microsoft.com/office/drawing/2014/main" id="{C0F21891-6B11-8DCE-3145-EF76A958B4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60" name="グループ化 159">
            <a:extLst>
              <a:ext uri="{FF2B5EF4-FFF2-40B4-BE49-F238E27FC236}">
                <a16:creationId xmlns:a16="http://schemas.microsoft.com/office/drawing/2014/main" id="{710C81F5-8F60-57C6-5258-0D82B57F08A1}"/>
              </a:ext>
            </a:extLst>
          </p:cNvPr>
          <p:cNvGrpSpPr/>
          <p:nvPr/>
        </p:nvGrpSpPr>
        <p:grpSpPr>
          <a:xfrm>
            <a:off x="10859183" y="8815545"/>
            <a:ext cx="639919" cy="1071616"/>
            <a:chOff x="2752071" y="5275170"/>
            <a:chExt cx="639938" cy="1071648"/>
          </a:xfrm>
        </p:grpSpPr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658A5F4C-BAB5-1B6F-22AF-763BB97AF878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63" name="Graphic 2">
                <a:extLst>
                  <a:ext uri="{FF2B5EF4-FFF2-40B4-BE49-F238E27FC236}">
                    <a16:creationId xmlns:a16="http://schemas.microsoft.com/office/drawing/2014/main" id="{ABD1D973-3918-ED07-6677-F80036DE0C99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171" name="Freeform: Shape 301">
                  <a:extLst>
                    <a:ext uri="{FF2B5EF4-FFF2-40B4-BE49-F238E27FC236}">
                      <a16:creationId xmlns:a16="http://schemas.microsoft.com/office/drawing/2014/main" id="{9B9D0E6E-6156-DC63-D4CF-0D6B566AB65D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2" name="Freeform: Shape 302">
                  <a:extLst>
                    <a:ext uri="{FF2B5EF4-FFF2-40B4-BE49-F238E27FC236}">
                      <a16:creationId xmlns:a16="http://schemas.microsoft.com/office/drawing/2014/main" id="{F9149047-6B37-AC2E-EE92-A6C33DFFF49A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164" name="Graphic 2">
                <a:extLst>
                  <a:ext uri="{FF2B5EF4-FFF2-40B4-BE49-F238E27FC236}">
                    <a16:creationId xmlns:a16="http://schemas.microsoft.com/office/drawing/2014/main" id="{E7F13038-66C8-F36A-021C-3FC1EDB98303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165" name="Freeform: Shape 304">
                  <a:extLst>
                    <a:ext uri="{FF2B5EF4-FFF2-40B4-BE49-F238E27FC236}">
                      <a16:creationId xmlns:a16="http://schemas.microsoft.com/office/drawing/2014/main" id="{24944636-3906-38D6-5635-00EC621C795F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6" name="Freeform: Shape 305">
                  <a:extLst>
                    <a:ext uri="{FF2B5EF4-FFF2-40B4-BE49-F238E27FC236}">
                      <a16:creationId xmlns:a16="http://schemas.microsoft.com/office/drawing/2014/main" id="{483D406B-80BA-18B3-9E14-0374C25F30D3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7" name="Freeform: Shape 306">
                  <a:extLst>
                    <a:ext uri="{FF2B5EF4-FFF2-40B4-BE49-F238E27FC236}">
                      <a16:creationId xmlns:a16="http://schemas.microsoft.com/office/drawing/2014/main" id="{7067A1D0-1FBC-CF02-6ECB-149BB30168E7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8" name="Freeform: Shape 307">
                  <a:extLst>
                    <a:ext uri="{FF2B5EF4-FFF2-40B4-BE49-F238E27FC236}">
                      <a16:creationId xmlns:a16="http://schemas.microsoft.com/office/drawing/2014/main" id="{37E5E6CB-9BA0-8E29-E929-9F28700831FF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9" name="Freeform: Shape 308">
                  <a:extLst>
                    <a:ext uri="{FF2B5EF4-FFF2-40B4-BE49-F238E27FC236}">
                      <a16:creationId xmlns:a16="http://schemas.microsoft.com/office/drawing/2014/main" id="{BE2ED825-9F84-3340-C93F-8B9D3909BE15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0" name="Freeform: Shape 309">
                  <a:extLst>
                    <a:ext uri="{FF2B5EF4-FFF2-40B4-BE49-F238E27FC236}">
                      <a16:creationId xmlns:a16="http://schemas.microsoft.com/office/drawing/2014/main" id="{EA543A23-00F4-724A-4E21-938D835B9FC9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162" name="TextBox 537">
              <a:extLst>
                <a:ext uri="{FF2B5EF4-FFF2-40B4-BE49-F238E27FC236}">
                  <a16:creationId xmlns:a16="http://schemas.microsoft.com/office/drawing/2014/main" id="{233685DA-2B43-D244-6CA4-9AF06CEEDE9F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173" name="正方形/長方形 172">
            <a:extLst>
              <a:ext uri="{FF2B5EF4-FFF2-40B4-BE49-F238E27FC236}">
                <a16:creationId xmlns:a16="http://schemas.microsoft.com/office/drawing/2014/main" id="{A76DB547-9A25-16F5-2591-700273713A44}"/>
              </a:ext>
            </a:extLst>
          </p:cNvPr>
          <p:cNvSpPr/>
          <p:nvPr/>
        </p:nvSpPr>
        <p:spPr>
          <a:xfrm>
            <a:off x="5186178" y="8516135"/>
            <a:ext cx="3700273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174" name="グループ化 173">
            <a:extLst>
              <a:ext uri="{FF2B5EF4-FFF2-40B4-BE49-F238E27FC236}">
                <a16:creationId xmlns:a16="http://schemas.microsoft.com/office/drawing/2014/main" id="{D0B34893-38B5-1790-4561-7C2DAFC01775}"/>
              </a:ext>
            </a:extLst>
          </p:cNvPr>
          <p:cNvGrpSpPr/>
          <p:nvPr/>
        </p:nvGrpSpPr>
        <p:grpSpPr>
          <a:xfrm>
            <a:off x="8001771" y="8926891"/>
            <a:ext cx="907621" cy="721832"/>
            <a:chOff x="9064653" y="5535988"/>
            <a:chExt cx="907647" cy="721854"/>
          </a:xfrm>
        </p:grpSpPr>
        <p:sp>
          <p:nvSpPr>
            <p:cNvPr id="175" name="TextBox 12">
              <a:extLst>
                <a:ext uri="{FF2B5EF4-FFF2-40B4-BE49-F238E27FC236}">
                  <a16:creationId xmlns:a16="http://schemas.microsoft.com/office/drawing/2014/main" id="{1A043F1F-5A83-D398-1C9E-0D38D1322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76" name="グラフィックス 175">
              <a:extLst>
                <a:ext uri="{FF2B5EF4-FFF2-40B4-BE49-F238E27FC236}">
                  <a16:creationId xmlns:a16="http://schemas.microsoft.com/office/drawing/2014/main" id="{3C21D376-EECA-BF22-8C13-6AD4FD003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77" name="グループ化 176">
            <a:extLst>
              <a:ext uri="{FF2B5EF4-FFF2-40B4-BE49-F238E27FC236}">
                <a16:creationId xmlns:a16="http://schemas.microsoft.com/office/drawing/2014/main" id="{38955969-1AD4-A946-8D5E-4521740ECFFF}"/>
              </a:ext>
            </a:extLst>
          </p:cNvPr>
          <p:cNvGrpSpPr/>
          <p:nvPr/>
        </p:nvGrpSpPr>
        <p:grpSpPr>
          <a:xfrm>
            <a:off x="6493857" y="8924867"/>
            <a:ext cx="694421" cy="875767"/>
            <a:chOff x="9144914" y="4400327"/>
            <a:chExt cx="694442" cy="875794"/>
          </a:xfrm>
        </p:grpSpPr>
        <p:sp>
          <p:nvSpPr>
            <p:cNvPr id="178" name="TextBox 12">
              <a:extLst>
                <a:ext uri="{FF2B5EF4-FFF2-40B4-BE49-F238E27FC236}">
                  <a16:creationId xmlns:a16="http://schemas.microsoft.com/office/drawing/2014/main" id="{9E54A770-C563-16CB-F622-05825E870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79" name="グラフィックス 178">
              <a:extLst>
                <a:ext uri="{FF2B5EF4-FFF2-40B4-BE49-F238E27FC236}">
                  <a16:creationId xmlns:a16="http://schemas.microsoft.com/office/drawing/2014/main" id="{A3DCD090-C7FF-FD1B-C7C5-48241EF28A5A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62723EA-4415-55ED-B34A-D09746A33178}"/>
              </a:ext>
            </a:extLst>
          </p:cNvPr>
          <p:cNvGrpSpPr/>
          <p:nvPr/>
        </p:nvGrpSpPr>
        <p:grpSpPr>
          <a:xfrm>
            <a:off x="5270131" y="8921724"/>
            <a:ext cx="1290738" cy="870173"/>
            <a:chOff x="8850699" y="3457798"/>
            <a:chExt cx="1290777" cy="870199"/>
          </a:xfrm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A5695875-144C-5D89-B942-8559F87883E9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83" name="TextBox 12">
                <a:extLst>
                  <a:ext uri="{FF2B5EF4-FFF2-40B4-BE49-F238E27FC236}">
                    <a16:creationId xmlns:a16="http://schemas.microsoft.com/office/drawing/2014/main" id="{54F1C010-3357-ED01-6995-AB6B27A29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184" name="グラフィックス 183">
                <a:extLst>
                  <a:ext uri="{FF2B5EF4-FFF2-40B4-BE49-F238E27FC236}">
                    <a16:creationId xmlns:a16="http://schemas.microsoft.com/office/drawing/2014/main" id="{A7BF9902-AC43-4522-1B1B-A5DD96EA80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6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182" name="グラフィックス 181">
              <a:extLst>
                <a:ext uri="{FF2B5EF4-FFF2-40B4-BE49-F238E27FC236}">
                  <a16:creationId xmlns:a16="http://schemas.microsoft.com/office/drawing/2014/main" id="{AF466F08-2C94-A273-14F1-E7E1DA474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69C83D64-2615-DADF-4A59-FE305059E991}"/>
              </a:ext>
            </a:extLst>
          </p:cNvPr>
          <p:cNvGrpSpPr/>
          <p:nvPr/>
        </p:nvGrpSpPr>
        <p:grpSpPr>
          <a:xfrm>
            <a:off x="7149557" y="8860771"/>
            <a:ext cx="907621" cy="950182"/>
            <a:chOff x="9410703" y="6707841"/>
            <a:chExt cx="907647" cy="950210"/>
          </a:xfrm>
        </p:grpSpPr>
        <p:sp>
          <p:nvSpPr>
            <p:cNvPr id="186" name="TextBox 12">
              <a:extLst>
                <a:ext uri="{FF2B5EF4-FFF2-40B4-BE49-F238E27FC236}">
                  <a16:creationId xmlns:a16="http://schemas.microsoft.com/office/drawing/2014/main" id="{AA84410F-66E2-A768-3111-3835E988F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1AF42824-544C-F2E9-02B7-832267250F54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88" name="Graphic 174">
                <a:extLst>
                  <a:ext uri="{FF2B5EF4-FFF2-40B4-BE49-F238E27FC236}">
                    <a16:creationId xmlns:a16="http://schemas.microsoft.com/office/drawing/2014/main" id="{2D3676B7-CA9D-C361-AACE-9F7528134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49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7A44F5E3-9085-AAE1-F555-9BC9D6FC27B0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519DB887-15F3-2AE5-AD54-ED04FAE3FB41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94" name="Freeform: Shape 23">
                    <a:extLst>
                      <a:ext uri="{FF2B5EF4-FFF2-40B4-BE49-F238E27FC236}">
                        <a16:creationId xmlns:a16="http://schemas.microsoft.com/office/drawing/2014/main" id="{6994F1AC-A79A-B742-1820-D1CBA1093A97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5" name="Freeform: Shape 24">
                    <a:extLst>
                      <a:ext uri="{FF2B5EF4-FFF2-40B4-BE49-F238E27FC236}">
                        <a16:creationId xmlns:a16="http://schemas.microsoft.com/office/drawing/2014/main" id="{5E6F5C4A-0F4C-6DFA-4E1A-31E70F6EE8B9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6" name="Freeform: Shape 25">
                    <a:extLst>
                      <a:ext uri="{FF2B5EF4-FFF2-40B4-BE49-F238E27FC236}">
                        <a16:creationId xmlns:a16="http://schemas.microsoft.com/office/drawing/2014/main" id="{07AA782C-5247-1800-9D97-BE864251630C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7" name="Freeform: Shape 26">
                    <a:extLst>
                      <a:ext uri="{FF2B5EF4-FFF2-40B4-BE49-F238E27FC236}">
                        <a16:creationId xmlns:a16="http://schemas.microsoft.com/office/drawing/2014/main" id="{CDE070CB-D8AF-1659-1F00-C0E78AA1C0BE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8" name="Freeform: Shape 28">
                    <a:extLst>
                      <a:ext uri="{FF2B5EF4-FFF2-40B4-BE49-F238E27FC236}">
                        <a16:creationId xmlns:a16="http://schemas.microsoft.com/office/drawing/2014/main" id="{BCB1FF9A-E2EA-99D4-A402-FF2BD1E225AA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9" name="Freeform: Shape 224">
                    <a:extLst>
                      <a:ext uri="{FF2B5EF4-FFF2-40B4-BE49-F238E27FC236}">
                        <a16:creationId xmlns:a16="http://schemas.microsoft.com/office/drawing/2014/main" id="{07F87E16-CACA-8C38-A330-D173928AE73D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191" name="Graphic 2">
                  <a:extLst>
                    <a:ext uri="{FF2B5EF4-FFF2-40B4-BE49-F238E27FC236}">
                      <a16:creationId xmlns:a16="http://schemas.microsoft.com/office/drawing/2014/main" id="{A1B71A4B-0080-D4B0-77B7-630C0737431D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192" name="TextBox 227">
                    <a:extLst>
                      <a:ext uri="{FF2B5EF4-FFF2-40B4-BE49-F238E27FC236}">
                        <a16:creationId xmlns:a16="http://schemas.microsoft.com/office/drawing/2014/main" id="{22AE1E7F-A19C-AFDD-90E7-E0FB8C056663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193" name="TextBox 230">
                    <a:extLst>
                      <a:ext uri="{FF2B5EF4-FFF2-40B4-BE49-F238E27FC236}">
                        <a16:creationId xmlns:a16="http://schemas.microsoft.com/office/drawing/2014/main" id="{FDBFF9EA-4FC6-0A4B-037E-D4081DC067D7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200" name="正方形/長方形 199">
            <a:extLst>
              <a:ext uri="{FF2B5EF4-FFF2-40B4-BE49-F238E27FC236}">
                <a16:creationId xmlns:a16="http://schemas.microsoft.com/office/drawing/2014/main" id="{F8FCB0F4-48FE-A0D1-AEE6-732AB5814C8F}"/>
              </a:ext>
            </a:extLst>
          </p:cNvPr>
          <p:cNvSpPr/>
          <p:nvPr/>
        </p:nvSpPr>
        <p:spPr>
          <a:xfrm>
            <a:off x="2849529" y="8519194"/>
            <a:ext cx="225726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01" name="グループ化 200">
            <a:extLst>
              <a:ext uri="{FF2B5EF4-FFF2-40B4-BE49-F238E27FC236}">
                <a16:creationId xmlns:a16="http://schemas.microsoft.com/office/drawing/2014/main" id="{343EA387-21AD-8E48-9D97-9EBBE620D8C5}"/>
              </a:ext>
            </a:extLst>
          </p:cNvPr>
          <p:cNvGrpSpPr/>
          <p:nvPr/>
        </p:nvGrpSpPr>
        <p:grpSpPr>
          <a:xfrm>
            <a:off x="3135579" y="9116968"/>
            <a:ext cx="885179" cy="610058"/>
            <a:chOff x="896067" y="1628731"/>
            <a:chExt cx="599557" cy="413210"/>
          </a:xfrm>
        </p:grpSpPr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ACA36E17-0C03-039D-D3BF-EEBD5F4DE6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04" name="Freeform: Shape 32">
                <a:extLst>
                  <a:ext uri="{FF2B5EF4-FFF2-40B4-BE49-F238E27FC236}">
                    <a16:creationId xmlns:a16="http://schemas.microsoft.com/office/drawing/2014/main" id="{2EE8E7A2-395B-84C7-5E07-C6911A32F97C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5" name="Freeform: Shape 34">
                <a:extLst>
                  <a:ext uri="{FF2B5EF4-FFF2-40B4-BE49-F238E27FC236}">
                    <a16:creationId xmlns:a16="http://schemas.microsoft.com/office/drawing/2014/main" id="{9AD8883D-F022-C6E7-576B-84969DEF102C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6" name="Freeform: Shape 35">
                <a:extLst>
                  <a:ext uri="{FF2B5EF4-FFF2-40B4-BE49-F238E27FC236}">
                    <a16:creationId xmlns:a16="http://schemas.microsoft.com/office/drawing/2014/main" id="{C93088DA-13D4-F7B7-865E-A900F0F70807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7" name="Freeform: Shape 36">
                <a:extLst>
                  <a:ext uri="{FF2B5EF4-FFF2-40B4-BE49-F238E27FC236}">
                    <a16:creationId xmlns:a16="http://schemas.microsoft.com/office/drawing/2014/main" id="{3055E458-A596-8858-5B19-0DB0AC97067D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03" name="TextBox 38">
              <a:extLst>
                <a:ext uri="{FF2B5EF4-FFF2-40B4-BE49-F238E27FC236}">
                  <a16:creationId xmlns:a16="http://schemas.microsoft.com/office/drawing/2014/main" id="{2293AEC1-F6B4-747D-E9F2-411C219A2F41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208" name="グループ化 207">
            <a:extLst>
              <a:ext uri="{FF2B5EF4-FFF2-40B4-BE49-F238E27FC236}">
                <a16:creationId xmlns:a16="http://schemas.microsoft.com/office/drawing/2014/main" id="{570217FC-C2FA-DDE3-6910-FD0E9A3172AA}"/>
              </a:ext>
            </a:extLst>
          </p:cNvPr>
          <p:cNvGrpSpPr/>
          <p:nvPr/>
        </p:nvGrpSpPr>
        <p:grpSpPr>
          <a:xfrm>
            <a:off x="3929964" y="9103120"/>
            <a:ext cx="1072730" cy="634558"/>
            <a:chOff x="1859122" y="2663681"/>
            <a:chExt cx="726590" cy="429804"/>
          </a:xfrm>
        </p:grpSpPr>
        <p:grpSp>
          <p:nvGrpSpPr>
            <p:cNvPr id="209" name="Graphic 3">
              <a:extLst>
                <a:ext uri="{FF2B5EF4-FFF2-40B4-BE49-F238E27FC236}">
                  <a16:creationId xmlns:a16="http://schemas.microsoft.com/office/drawing/2014/main" id="{B5C2A802-296B-3FF9-0752-6286D8DC45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11" name="Graphic 3">
                <a:extLst>
                  <a:ext uri="{FF2B5EF4-FFF2-40B4-BE49-F238E27FC236}">
                    <a16:creationId xmlns:a16="http://schemas.microsoft.com/office/drawing/2014/main" id="{8D753D8C-FB40-E0FD-0EE0-DEAE9F176121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217" name="Freeform: Shape 205">
                  <a:extLst>
                    <a:ext uri="{FF2B5EF4-FFF2-40B4-BE49-F238E27FC236}">
                      <a16:creationId xmlns:a16="http://schemas.microsoft.com/office/drawing/2014/main" id="{7FB7DC92-EDE8-9316-496B-78526CDA0498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8" name="Freeform: Shape 207">
                  <a:extLst>
                    <a:ext uri="{FF2B5EF4-FFF2-40B4-BE49-F238E27FC236}">
                      <a16:creationId xmlns:a16="http://schemas.microsoft.com/office/drawing/2014/main" id="{9BFAEBB5-C5CB-B17F-27F9-F226FBAFB41B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212" name="Graphic 3">
                <a:extLst>
                  <a:ext uri="{FF2B5EF4-FFF2-40B4-BE49-F238E27FC236}">
                    <a16:creationId xmlns:a16="http://schemas.microsoft.com/office/drawing/2014/main" id="{83560D54-357E-4C9C-7A84-14B3DC207FC3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213" name="Freeform: Shape 209">
                  <a:extLst>
                    <a:ext uri="{FF2B5EF4-FFF2-40B4-BE49-F238E27FC236}">
                      <a16:creationId xmlns:a16="http://schemas.microsoft.com/office/drawing/2014/main" id="{2616046A-43E8-D24E-2432-4923389038FE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4" name="Freeform: Shape 210">
                  <a:extLst>
                    <a:ext uri="{FF2B5EF4-FFF2-40B4-BE49-F238E27FC236}">
                      <a16:creationId xmlns:a16="http://schemas.microsoft.com/office/drawing/2014/main" id="{1089D7B8-9A7D-5E7C-5B14-B1F3D1143522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5" name="Freeform: Shape 211">
                  <a:extLst>
                    <a:ext uri="{FF2B5EF4-FFF2-40B4-BE49-F238E27FC236}">
                      <a16:creationId xmlns:a16="http://schemas.microsoft.com/office/drawing/2014/main" id="{D05C70B4-56F4-2E26-F6E7-C7EA4096E877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6" name="Freeform: Shape 212">
                  <a:extLst>
                    <a:ext uri="{FF2B5EF4-FFF2-40B4-BE49-F238E27FC236}">
                      <a16:creationId xmlns:a16="http://schemas.microsoft.com/office/drawing/2014/main" id="{8EBFA901-534A-C8E5-537B-F472BD4CE52C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10" name="TextBox 213">
              <a:extLst>
                <a:ext uri="{FF2B5EF4-FFF2-40B4-BE49-F238E27FC236}">
                  <a16:creationId xmlns:a16="http://schemas.microsoft.com/office/drawing/2014/main" id="{236C1824-CF8A-703D-A3F3-5C8F02642BD1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sp>
        <p:nvSpPr>
          <p:cNvPr id="360" name="正方形/長方形 359">
            <a:extLst>
              <a:ext uri="{FF2B5EF4-FFF2-40B4-BE49-F238E27FC236}">
                <a16:creationId xmlns:a16="http://schemas.microsoft.com/office/drawing/2014/main" id="{7D007D9A-47BF-B9DB-5E49-BAFBAF8185FD}"/>
              </a:ext>
            </a:extLst>
          </p:cNvPr>
          <p:cNvSpPr/>
          <p:nvPr/>
        </p:nvSpPr>
        <p:spPr>
          <a:xfrm>
            <a:off x="12689474" y="3292389"/>
            <a:ext cx="2373364" cy="146674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61" name="Graphic 3">
            <a:extLst>
              <a:ext uri="{FF2B5EF4-FFF2-40B4-BE49-F238E27FC236}">
                <a16:creationId xmlns:a16="http://schemas.microsoft.com/office/drawing/2014/main" id="{BACD2668-A5D0-6FBD-DF59-BD9AFF6718DA}"/>
              </a:ext>
            </a:extLst>
          </p:cNvPr>
          <p:cNvGrpSpPr/>
          <p:nvPr/>
        </p:nvGrpSpPr>
        <p:grpSpPr>
          <a:xfrm>
            <a:off x="13529707" y="3624866"/>
            <a:ext cx="814647" cy="1165680"/>
            <a:chOff x="1114430" y="2437955"/>
            <a:chExt cx="677406" cy="926649"/>
          </a:xfrm>
        </p:grpSpPr>
        <p:grpSp>
          <p:nvGrpSpPr>
            <p:cNvPr id="362" name="Graphic 3">
              <a:extLst>
                <a:ext uri="{FF2B5EF4-FFF2-40B4-BE49-F238E27FC236}">
                  <a16:creationId xmlns:a16="http://schemas.microsoft.com/office/drawing/2014/main" id="{EFF089C3-B62C-1EEB-8548-DBDE970768C8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364" name="Freeform: Shape 10">
                <a:extLst>
                  <a:ext uri="{FF2B5EF4-FFF2-40B4-BE49-F238E27FC236}">
                    <a16:creationId xmlns:a16="http://schemas.microsoft.com/office/drawing/2014/main" id="{9CABFE3B-F706-E638-3CA4-04FFACF9522E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11">
                <a:extLst>
                  <a:ext uri="{FF2B5EF4-FFF2-40B4-BE49-F238E27FC236}">
                    <a16:creationId xmlns:a16="http://schemas.microsoft.com/office/drawing/2014/main" id="{EA9958F7-3898-67B8-518E-4755695EF4CA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12">
                <a:extLst>
                  <a:ext uri="{FF2B5EF4-FFF2-40B4-BE49-F238E27FC236}">
                    <a16:creationId xmlns:a16="http://schemas.microsoft.com/office/drawing/2014/main" id="{F79E59DB-1716-3E90-59A0-1CDC25311A1C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13">
                <a:extLst>
                  <a:ext uri="{FF2B5EF4-FFF2-40B4-BE49-F238E27FC236}">
                    <a16:creationId xmlns:a16="http://schemas.microsoft.com/office/drawing/2014/main" id="{F302D4C4-AD04-EB63-2CCD-5393A179949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14">
                <a:extLst>
                  <a:ext uri="{FF2B5EF4-FFF2-40B4-BE49-F238E27FC236}">
                    <a16:creationId xmlns:a16="http://schemas.microsoft.com/office/drawing/2014/main" id="{51CA0909-1041-7F48-28D4-C30E4C211CA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15">
                <a:extLst>
                  <a:ext uri="{FF2B5EF4-FFF2-40B4-BE49-F238E27FC236}">
                    <a16:creationId xmlns:a16="http://schemas.microsoft.com/office/drawing/2014/main" id="{3CAB8FE2-AEED-4DEE-27F2-C59BAA658FD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18">
                <a:extLst>
                  <a:ext uri="{FF2B5EF4-FFF2-40B4-BE49-F238E27FC236}">
                    <a16:creationId xmlns:a16="http://schemas.microsoft.com/office/drawing/2014/main" id="{9FE362E2-CCDA-1A8A-7858-E60F8CE0C5BD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19">
                <a:extLst>
                  <a:ext uri="{FF2B5EF4-FFF2-40B4-BE49-F238E27FC236}">
                    <a16:creationId xmlns:a16="http://schemas.microsoft.com/office/drawing/2014/main" id="{D4BEA746-DECB-C1CD-9041-2014E3D79952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TextBox 22">
              <a:extLst>
                <a:ext uri="{FF2B5EF4-FFF2-40B4-BE49-F238E27FC236}">
                  <a16:creationId xmlns:a16="http://schemas.microsoft.com/office/drawing/2014/main" id="{B7CC02B9-FD71-71A6-D1CF-599FB568D7F4}"/>
                </a:ext>
              </a:extLst>
            </p:cNvPr>
            <p:cNvSpPr txBox="1"/>
            <p:nvPr/>
          </p:nvSpPr>
          <p:spPr>
            <a:xfrm>
              <a:off x="1114430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068565" y="3683673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387" name="直線矢印コネクタ 386">
            <a:extLst>
              <a:ext uri="{FF2B5EF4-FFF2-40B4-BE49-F238E27FC236}">
                <a16:creationId xmlns:a16="http://schemas.microsoft.com/office/drawing/2014/main" id="{3833CBB5-EC59-3FC8-5C98-99B2997FC050}"/>
              </a:ext>
            </a:extLst>
          </p:cNvPr>
          <p:cNvCxnSpPr>
            <a:cxnSpLocks/>
          </p:cNvCxnSpPr>
          <p:nvPr/>
        </p:nvCxnSpPr>
        <p:spPr>
          <a:xfrm flipH="1">
            <a:off x="14139227" y="4089646"/>
            <a:ext cx="182196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直線矢印コネクタ 399">
            <a:extLst>
              <a:ext uri="{FF2B5EF4-FFF2-40B4-BE49-F238E27FC236}">
                <a16:creationId xmlns:a16="http://schemas.microsoft.com/office/drawing/2014/main" id="{64D034F3-CB38-76BC-3C9A-936B7FB5CE56}"/>
              </a:ext>
            </a:extLst>
          </p:cNvPr>
          <p:cNvCxnSpPr>
            <a:cxnSpLocks/>
          </p:cNvCxnSpPr>
          <p:nvPr/>
        </p:nvCxnSpPr>
        <p:spPr>
          <a:xfrm flipH="1">
            <a:off x="10087368" y="4089646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C6118AE9-5554-9847-E0FA-A250955E488E}"/>
              </a:ext>
            </a:extLst>
          </p:cNvPr>
          <p:cNvGrpSpPr/>
          <p:nvPr/>
        </p:nvGrpSpPr>
        <p:grpSpPr>
          <a:xfrm>
            <a:off x="8756909" y="3668855"/>
            <a:ext cx="561372" cy="748093"/>
            <a:chOff x="10451200" y="5083166"/>
            <a:chExt cx="561372" cy="748093"/>
          </a:xfrm>
        </p:grpSpPr>
        <p:pic>
          <p:nvPicPr>
            <p:cNvPr id="21" name="グラフィックス 20">
              <a:extLst>
                <a:ext uri="{FF2B5EF4-FFF2-40B4-BE49-F238E27FC236}">
                  <a16:creationId xmlns:a16="http://schemas.microsoft.com/office/drawing/2014/main" id="{29DF96A8-3EF7-667A-6618-1161DB4B5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22" name="TextBox 12">
              <a:extLst>
                <a:ext uri="{FF2B5EF4-FFF2-40B4-BE49-F238E27FC236}">
                  <a16:creationId xmlns:a16="http://schemas.microsoft.com/office/drawing/2014/main" id="{EFB089BB-C221-12A0-BEB1-C62937C7E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sp>
        <p:nvSpPr>
          <p:cNvPr id="448" name="角丸四角形 45">
            <a:extLst>
              <a:ext uri="{FF2B5EF4-FFF2-40B4-BE49-F238E27FC236}">
                <a16:creationId xmlns:a16="http://schemas.microsoft.com/office/drawing/2014/main" id="{79B45902-4DD4-CBDA-229C-A30939742393}"/>
              </a:ext>
            </a:extLst>
          </p:cNvPr>
          <p:cNvSpPr/>
          <p:nvPr/>
        </p:nvSpPr>
        <p:spPr>
          <a:xfrm>
            <a:off x="8624970" y="3354419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16B2E0DE-E93F-487B-BC6E-6B3AECF6BBE5}"/>
              </a:ext>
            </a:extLst>
          </p:cNvPr>
          <p:cNvGrpSpPr/>
          <p:nvPr/>
        </p:nvGrpSpPr>
        <p:grpSpPr>
          <a:xfrm>
            <a:off x="8615325" y="3651375"/>
            <a:ext cx="2239962" cy="832258"/>
            <a:chOff x="10206819" y="5302354"/>
            <a:chExt cx="2239962" cy="832258"/>
          </a:xfrm>
        </p:grpSpPr>
        <p:sp>
          <p:nvSpPr>
            <p:cNvPr id="455" name="TextBox 9">
              <a:extLst>
                <a:ext uri="{FF2B5EF4-FFF2-40B4-BE49-F238E27FC236}">
                  <a16:creationId xmlns:a16="http://schemas.microsoft.com/office/drawing/2014/main" id="{14F99801-77A6-0B98-5EB1-12A82ACDC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457" name="グラフィックス 456">
              <a:extLst>
                <a:ext uri="{FF2B5EF4-FFF2-40B4-BE49-F238E27FC236}">
                  <a16:creationId xmlns:a16="http://schemas.microsoft.com/office/drawing/2014/main" id="{0A8410CC-F667-2CD1-4C4C-A1FC4AA519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450" name="正方形/長方形 449">
            <a:extLst>
              <a:ext uri="{FF2B5EF4-FFF2-40B4-BE49-F238E27FC236}">
                <a16:creationId xmlns:a16="http://schemas.microsoft.com/office/drawing/2014/main" id="{9EEA7DD3-B975-E6D4-B6C3-92ED54235A39}"/>
              </a:ext>
            </a:extLst>
          </p:cNvPr>
          <p:cNvSpPr/>
          <p:nvPr/>
        </p:nvSpPr>
        <p:spPr>
          <a:xfrm>
            <a:off x="6096239" y="1759910"/>
            <a:ext cx="5502488" cy="102477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大量データ取り込み機能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52" name="Graphic 2">
            <a:extLst>
              <a:ext uri="{FF2B5EF4-FFF2-40B4-BE49-F238E27FC236}">
                <a16:creationId xmlns:a16="http://schemas.microsoft.com/office/drawing/2014/main" id="{3D9548D1-371F-7156-1269-23206FDE432C}"/>
              </a:ext>
            </a:extLst>
          </p:cNvPr>
          <p:cNvGrpSpPr>
            <a:grpSpLocks noChangeAspect="1"/>
          </p:cNvGrpSpPr>
          <p:nvPr/>
        </p:nvGrpSpPr>
        <p:grpSpPr>
          <a:xfrm>
            <a:off x="8609296" y="1825615"/>
            <a:ext cx="820903" cy="897247"/>
            <a:chOff x="6082720" y="5346922"/>
            <a:chExt cx="909644" cy="994240"/>
          </a:xfrm>
        </p:grpSpPr>
        <p:grpSp>
          <p:nvGrpSpPr>
            <p:cNvPr id="456" name="Graphic 2">
              <a:extLst>
                <a:ext uri="{FF2B5EF4-FFF2-40B4-BE49-F238E27FC236}">
                  <a16:creationId xmlns:a16="http://schemas.microsoft.com/office/drawing/2014/main" id="{470FE7ED-CB3D-85A1-43AB-A473BBE0EE15}"/>
                </a:ext>
              </a:extLst>
            </p:cNvPr>
            <p:cNvGrpSpPr/>
            <p:nvPr/>
          </p:nvGrpSpPr>
          <p:grpSpPr>
            <a:xfrm>
              <a:off x="6387966" y="5346922"/>
              <a:ext cx="513347" cy="454802"/>
              <a:chOff x="6387966" y="5346922"/>
              <a:chExt cx="513347" cy="454802"/>
            </a:xfrm>
          </p:grpSpPr>
          <p:sp>
            <p:nvSpPr>
              <p:cNvPr id="465" name="Freeform: Shape 2574">
                <a:extLst>
                  <a:ext uri="{FF2B5EF4-FFF2-40B4-BE49-F238E27FC236}">
                    <a16:creationId xmlns:a16="http://schemas.microsoft.com/office/drawing/2014/main" id="{49341D11-16E6-3A7D-5067-ABAE47C13633}"/>
                  </a:ext>
                </a:extLst>
              </p:cNvPr>
              <p:cNvSpPr/>
              <p:nvPr/>
            </p:nvSpPr>
            <p:spPr>
              <a:xfrm>
                <a:off x="6394075" y="5512535"/>
                <a:ext cx="501142" cy="283669"/>
              </a:xfrm>
              <a:custGeom>
                <a:avLst/>
                <a:gdLst>
                  <a:gd name="connsiteX0" fmla="*/ 495046 w 501142"/>
                  <a:gd name="connsiteY0" fmla="*/ 283073 h 283669"/>
                  <a:gd name="connsiteX1" fmla="*/ 470598 w 501142"/>
                  <a:gd name="connsiteY1" fmla="*/ 274397 h 283669"/>
                  <a:gd name="connsiteX2" fmla="*/ 462769 w 501142"/>
                  <a:gd name="connsiteY2" fmla="*/ 271092 h 283669"/>
                  <a:gd name="connsiteX3" fmla="*/ 455069 w 501142"/>
                  <a:gd name="connsiteY3" fmla="*/ 274397 h 283669"/>
                  <a:gd name="connsiteX4" fmla="*/ 430172 w 501142"/>
                  <a:gd name="connsiteY4" fmla="*/ 283323 h 283669"/>
                  <a:gd name="connsiteX5" fmla="*/ 405275 w 501142"/>
                  <a:gd name="connsiteY5" fmla="*/ 274397 h 283669"/>
                  <a:gd name="connsiteX6" fmla="*/ 397575 w 501142"/>
                  <a:gd name="connsiteY6" fmla="*/ 271092 h 283669"/>
                  <a:gd name="connsiteX7" fmla="*/ 389874 w 501142"/>
                  <a:gd name="connsiteY7" fmla="*/ 274397 h 283669"/>
                  <a:gd name="connsiteX8" fmla="*/ 365426 w 501142"/>
                  <a:gd name="connsiteY8" fmla="*/ 283316 h 283669"/>
                  <a:gd name="connsiteX9" fmla="*/ 341042 w 501142"/>
                  <a:gd name="connsiteY9" fmla="*/ 274397 h 283669"/>
                  <a:gd name="connsiteX10" fmla="*/ 333214 w 501142"/>
                  <a:gd name="connsiteY10" fmla="*/ 271092 h 283669"/>
                  <a:gd name="connsiteX11" fmla="*/ 325514 w 501142"/>
                  <a:gd name="connsiteY11" fmla="*/ 274397 h 283669"/>
                  <a:gd name="connsiteX12" fmla="*/ 300231 w 501142"/>
                  <a:gd name="connsiteY12" fmla="*/ 283670 h 283669"/>
                  <a:gd name="connsiteX13" fmla="*/ 275013 w 501142"/>
                  <a:gd name="connsiteY13" fmla="*/ 274397 h 283669"/>
                  <a:gd name="connsiteX14" fmla="*/ 267184 w 501142"/>
                  <a:gd name="connsiteY14" fmla="*/ 271092 h 283669"/>
                  <a:gd name="connsiteX15" fmla="*/ 259484 w 501142"/>
                  <a:gd name="connsiteY15" fmla="*/ 274397 h 283669"/>
                  <a:gd name="connsiteX16" fmla="*/ 234587 w 501142"/>
                  <a:gd name="connsiteY16" fmla="*/ 283323 h 283669"/>
                  <a:gd name="connsiteX17" fmla="*/ 209754 w 501142"/>
                  <a:gd name="connsiteY17" fmla="*/ 274397 h 283669"/>
                  <a:gd name="connsiteX18" fmla="*/ 202053 w 501142"/>
                  <a:gd name="connsiteY18" fmla="*/ 271092 h 283669"/>
                  <a:gd name="connsiteX19" fmla="*/ 194353 w 501142"/>
                  <a:gd name="connsiteY19" fmla="*/ 274397 h 283669"/>
                  <a:gd name="connsiteX20" fmla="*/ 169905 w 501142"/>
                  <a:gd name="connsiteY20" fmla="*/ 283316 h 283669"/>
                  <a:gd name="connsiteX21" fmla="*/ 145457 w 501142"/>
                  <a:gd name="connsiteY21" fmla="*/ 274397 h 283669"/>
                  <a:gd name="connsiteX22" fmla="*/ 137628 w 501142"/>
                  <a:gd name="connsiteY22" fmla="*/ 271092 h 283669"/>
                  <a:gd name="connsiteX23" fmla="*/ 129928 w 501142"/>
                  <a:gd name="connsiteY23" fmla="*/ 274397 h 283669"/>
                  <a:gd name="connsiteX24" fmla="*/ 105480 w 501142"/>
                  <a:gd name="connsiteY24" fmla="*/ 283316 h 283669"/>
                  <a:gd name="connsiteX25" fmla="*/ 79428 w 501142"/>
                  <a:gd name="connsiteY25" fmla="*/ 274397 h 283669"/>
                  <a:gd name="connsiteX26" fmla="*/ 71599 w 501142"/>
                  <a:gd name="connsiteY26" fmla="*/ 271092 h 283669"/>
                  <a:gd name="connsiteX27" fmla="*/ 63578 w 501142"/>
                  <a:gd name="connsiteY27" fmla="*/ 274397 h 283669"/>
                  <a:gd name="connsiteX28" fmla="*/ 39130 w 501142"/>
                  <a:gd name="connsiteY28" fmla="*/ 283316 h 283669"/>
                  <a:gd name="connsiteX29" fmla="*/ 14669 w 501142"/>
                  <a:gd name="connsiteY29" fmla="*/ 274397 h 283669"/>
                  <a:gd name="connsiteX30" fmla="*/ 6969 w 501142"/>
                  <a:gd name="connsiteY30" fmla="*/ 271092 h 283669"/>
                  <a:gd name="connsiteX31" fmla="*/ 0 w 501142"/>
                  <a:gd name="connsiteY31" fmla="*/ 271092 h 283669"/>
                  <a:gd name="connsiteX32" fmla="*/ 0 w 501142"/>
                  <a:gd name="connsiteY32" fmla="*/ 209985 h 283669"/>
                  <a:gd name="connsiteX33" fmla="*/ 6115 w 501142"/>
                  <a:gd name="connsiteY33" fmla="*/ 209985 h 283669"/>
                  <a:gd name="connsiteX34" fmla="*/ 30531 w 501142"/>
                  <a:gd name="connsiteY34" fmla="*/ 218904 h 283669"/>
                  <a:gd name="connsiteX35" fmla="*/ 34125 w 501142"/>
                  <a:gd name="connsiteY35" fmla="*/ 221413 h 283669"/>
                  <a:gd name="connsiteX36" fmla="*/ 38360 w 501142"/>
                  <a:gd name="connsiteY36" fmla="*/ 222202 h 283669"/>
                  <a:gd name="connsiteX37" fmla="*/ 42595 w 501142"/>
                  <a:gd name="connsiteY37" fmla="*/ 221432 h 283669"/>
                  <a:gd name="connsiteX38" fmla="*/ 46060 w 501142"/>
                  <a:gd name="connsiteY38" fmla="*/ 219026 h 283669"/>
                  <a:gd name="connsiteX39" fmla="*/ 70508 w 501142"/>
                  <a:gd name="connsiteY39" fmla="*/ 209985 h 283669"/>
                  <a:gd name="connsiteX40" fmla="*/ 94956 w 501142"/>
                  <a:gd name="connsiteY40" fmla="*/ 218904 h 283669"/>
                  <a:gd name="connsiteX41" fmla="*/ 102785 w 501142"/>
                  <a:gd name="connsiteY41" fmla="*/ 222202 h 283669"/>
                  <a:gd name="connsiteX42" fmla="*/ 110485 w 501142"/>
                  <a:gd name="connsiteY42" fmla="*/ 219026 h 283669"/>
                  <a:gd name="connsiteX43" fmla="*/ 115041 w 501142"/>
                  <a:gd name="connsiteY43" fmla="*/ 215850 h 283669"/>
                  <a:gd name="connsiteX44" fmla="*/ 115041 w 501142"/>
                  <a:gd name="connsiteY44" fmla="*/ 189451 h 283669"/>
                  <a:gd name="connsiteX45" fmla="*/ 0 w 501142"/>
                  <a:gd name="connsiteY45" fmla="*/ 189451 h 283669"/>
                  <a:gd name="connsiteX46" fmla="*/ 0 w 501142"/>
                  <a:gd name="connsiteY46" fmla="*/ 128337 h 283669"/>
                  <a:gd name="connsiteX47" fmla="*/ 16260 w 501142"/>
                  <a:gd name="connsiteY47" fmla="*/ 128337 h 283669"/>
                  <a:gd name="connsiteX48" fmla="*/ 116132 w 501142"/>
                  <a:gd name="connsiteY48" fmla="*/ 14175 h 283669"/>
                  <a:gd name="connsiteX49" fmla="*/ 116132 w 501142"/>
                  <a:gd name="connsiteY49" fmla="*/ 0 h 283669"/>
                  <a:gd name="connsiteX50" fmla="*/ 144623 w 501142"/>
                  <a:gd name="connsiteY50" fmla="*/ 0 h 283669"/>
                  <a:gd name="connsiteX51" fmla="*/ 144623 w 501142"/>
                  <a:gd name="connsiteY51" fmla="*/ 14175 h 283669"/>
                  <a:gd name="connsiteX52" fmla="*/ 165028 w 501142"/>
                  <a:gd name="connsiteY52" fmla="*/ 82501 h 283669"/>
                  <a:gd name="connsiteX53" fmla="*/ 202824 w 501142"/>
                  <a:gd name="connsiteY53" fmla="*/ 116081 h 283669"/>
                  <a:gd name="connsiteX54" fmla="*/ 252426 w 501142"/>
                  <a:gd name="connsiteY54" fmla="*/ 126258 h 283669"/>
                  <a:gd name="connsiteX55" fmla="*/ 301451 w 501142"/>
                  <a:gd name="connsiteY55" fmla="*/ 115202 h 283669"/>
                  <a:gd name="connsiteX56" fmla="*/ 337962 w 501142"/>
                  <a:gd name="connsiteY56" fmla="*/ 80544 h 283669"/>
                  <a:gd name="connsiteX57" fmla="*/ 357726 w 501142"/>
                  <a:gd name="connsiteY57" fmla="*/ 14175 h 283669"/>
                  <a:gd name="connsiteX58" fmla="*/ 357726 w 501142"/>
                  <a:gd name="connsiteY58" fmla="*/ 0 h 283669"/>
                  <a:gd name="connsiteX59" fmla="*/ 386345 w 501142"/>
                  <a:gd name="connsiteY59" fmla="*/ 0 h 283669"/>
                  <a:gd name="connsiteX60" fmla="*/ 386345 w 501142"/>
                  <a:gd name="connsiteY60" fmla="*/ 14175 h 283669"/>
                  <a:gd name="connsiteX61" fmla="*/ 486062 w 501142"/>
                  <a:gd name="connsiteY61" fmla="*/ 128337 h 283669"/>
                  <a:gd name="connsiteX62" fmla="*/ 501143 w 501142"/>
                  <a:gd name="connsiteY62" fmla="*/ 128337 h 283669"/>
                  <a:gd name="connsiteX63" fmla="*/ 501143 w 501142"/>
                  <a:gd name="connsiteY63" fmla="*/ 189451 h 283669"/>
                  <a:gd name="connsiteX64" fmla="*/ 387115 w 501142"/>
                  <a:gd name="connsiteY64" fmla="*/ 189451 h 283669"/>
                  <a:gd name="connsiteX65" fmla="*/ 387115 w 501142"/>
                  <a:gd name="connsiteY65" fmla="*/ 211082 h 283669"/>
                  <a:gd name="connsiteX66" fmla="*/ 397254 w 501142"/>
                  <a:gd name="connsiteY66" fmla="*/ 209734 h 283669"/>
                  <a:gd name="connsiteX67" fmla="*/ 421702 w 501142"/>
                  <a:gd name="connsiteY67" fmla="*/ 218782 h 283669"/>
                  <a:gd name="connsiteX68" fmla="*/ 425167 w 501142"/>
                  <a:gd name="connsiteY68" fmla="*/ 221189 h 283669"/>
                  <a:gd name="connsiteX69" fmla="*/ 429402 w 501142"/>
                  <a:gd name="connsiteY69" fmla="*/ 221959 h 283669"/>
                  <a:gd name="connsiteX70" fmla="*/ 433573 w 501142"/>
                  <a:gd name="connsiteY70" fmla="*/ 221208 h 283669"/>
                  <a:gd name="connsiteX71" fmla="*/ 437102 w 501142"/>
                  <a:gd name="connsiteY71" fmla="*/ 218782 h 283669"/>
                  <a:gd name="connsiteX72" fmla="*/ 461935 w 501142"/>
                  <a:gd name="connsiteY72" fmla="*/ 209780 h 283669"/>
                  <a:gd name="connsiteX73" fmla="*/ 486832 w 501142"/>
                  <a:gd name="connsiteY73" fmla="*/ 218782 h 283669"/>
                  <a:gd name="connsiteX74" fmla="*/ 494662 w 501142"/>
                  <a:gd name="connsiteY74" fmla="*/ 222081 h 283669"/>
                  <a:gd name="connsiteX75" fmla="*/ 500757 w 501142"/>
                  <a:gd name="connsiteY75" fmla="*/ 222081 h 283669"/>
                  <a:gd name="connsiteX76" fmla="*/ 500757 w 501142"/>
                  <a:gd name="connsiteY76" fmla="*/ 283194 h 283669"/>
                  <a:gd name="connsiteX77" fmla="*/ 495046 w 501142"/>
                  <a:gd name="connsiteY77" fmla="*/ 283073 h 28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01142" h="283669">
                    <a:moveTo>
                      <a:pt x="495046" y="283073"/>
                    </a:moveTo>
                    <a:cubicBezTo>
                      <a:pt x="486127" y="283124"/>
                      <a:pt x="477464" y="280057"/>
                      <a:pt x="470598" y="274397"/>
                    </a:cubicBezTo>
                    <a:cubicBezTo>
                      <a:pt x="467005" y="271830"/>
                      <a:pt x="466170" y="271092"/>
                      <a:pt x="462769" y="271092"/>
                    </a:cubicBezTo>
                    <a:cubicBezTo>
                      <a:pt x="459305" y="271092"/>
                      <a:pt x="458471" y="271830"/>
                      <a:pt x="455069" y="274397"/>
                    </a:cubicBezTo>
                    <a:cubicBezTo>
                      <a:pt x="448075" y="280166"/>
                      <a:pt x="439220" y="283323"/>
                      <a:pt x="430172" y="283323"/>
                    </a:cubicBezTo>
                    <a:cubicBezTo>
                      <a:pt x="421124" y="283323"/>
                      <a:pt x="412333" y="280166"/>
                      <a:pt x="405275" y="274397"/>
                    </a:cubicBezTo>
                    <a:cubicBezTo>
                      <a:pt x="401874" y="271830"/>
                      <a:pt x="400912" y="271092"/>
                      <a:pt x="397575" y="271092"/>
                    </a:cubicBezTo>
                    <a:cubicBezTo>
                      <a:pt x="394302" y="271092"/>
                      <a:pt x="393339" y="271830"/>
                      <a:pt x="389874" y="274397"/>
                    </a:cubicBezTo>
                    <a:cubicBezTo>
                      <a:pt x="383008" y="280089"/>
                      <a:pt x="374410" y="283240"/>
                      <a:pt x="365426" y="283316"/>
                    </a:cubicBezTo>
                    <a:cubicBezTo>
                      <a:pt x="356507" y="283323"/>
                      <a:pt x="347844" y="280159"/>
                      <a:pt x="341042" y="274397"/>
                    </a:cubicBezTo>
                    <a:cubicBezTo>
                      <a:pt x="337577" y="271830"/>
                      <a:pt x="336615" y="271092"/>
                      <a:pt x="333214" y="271092"/>
                    </a:cubicBezTo>
                    <a:cubicBezTo>
                      <a:pt x="329748" y="271092"/>
                      <a:pt x="328914" y="271830"/>
                      <a:pt x="325514" y="274397"/>
                    </a:cubicBezTo>
                    <a:cubicBezTo>
                      <a:pt x="318455" y="280378"/>
                      <a:pt x="309472" y="283670"/>
                      <a:pt x="300231" y="283670"/>
                    </a:cubicBezTo>
                    <a:cubicBezTo>
                      <a:pt x="290991" y="283670"/>
                      <a:pt x="282072" y="280378"/>
                      <a:pt x="275013" y="274397"/>
                    </a:cubicBezTo>
                    <a:cubicBezTo>
                      <a:pt x="271484" y="271830"/>
                      <a:pt x="270585" y="271092"/>
                      <a:pt x="267184" y="271092"/>
                    </a:cubicBezTo>
                    <a:cubicBezTo>
                      <a:pt x="263784" y="271092"/>
                      <a:pt x="262885" y="271830"/>
                      <a:pt x="259484" y="274397"/>
                    </a:cubicBezTo>
                    <a:cubicBezTo>
                      <a:pt x="252490" y="280166"/>
                      <a:pt x="243699" y="283323"/>
                      <a:pt x="234587" y="283323"/>
                    </a:cubicBezTo>
                    <a:cubicBezTo>
                      <a:pt x="225539" y="283323"/>
                      <a:pt x="216748" y="280166"/>
                      <a:pt x="209754" y="274397"/>
                    </a:cubicBezTo>
                    <a:cubicBezTo>
                      <a:pt x="206288" y="271830"/>
                      <a:pt x="205326" y="271092"/>
                      <a:pt x="202053" y="271092"/>
                    </a:cubicBezTo>
                    <a:cubicBezTo>
                      <a:pt x="198717" y="271092"/>
                      <a:pt x="197754" y="271830"/>
                      <a:pt x="194353" y="274397"/>
                    </a:cubicBezTo>
                    <a:cubicBezTo>
                      <a:pt x="187487" y="280089"/>
                      <a:pt x="178824" y="283240"/>
                      <a:pt x="169905" y="283316"/>
                    </a:cubicBezTo>
                    <a:cubicBezTo>
                      <a:pt x="160922" y="283304"/>
                      <a:pt x="152323" y="280140"/>
                      <a:pt x="145457" y="274397"/>
                    </a:cubicBezTo>
                    <a:cubicBezTo>
                      <a:pt x="142056" y="271830"/>
                      <a:pt x="141029" y="271092"/>
                      <a:pt x="137628" y="271092"/>
                    </a:cubicBezTo>
                    <a:cubicBezTo>
                      <a:pt x="134227" y="271092"/>
                      <a:pt x="133329" y="271830"/>
                      <a:pt x="129928" y="274397"/>
                    </a:cubicBezTo>
                    <a:cubicBezTo>
                      <a:pt x="123062" y="280140"/>
                      <a:pt x="114399" y="283304"/>
                      <a:pt x="105480" y="283316"/>
                    </a:cubicBezTo>
                    <a:cubicBezTo>
                      <a:pt x="95983" y="283733"/>
                      <a:pt x="86679" y="280551"/>
                      <a:pt x="79428" y="274397"/>
                    </a:cubicBezTo>
                    <a:cubicBezTo>
                      <a:pt x="75898" y="271830"/>
                      <a:pt x="75064" y="271092"/>
                      <a:pt x="71599" y="271092"/>
                    </a:cubicBezTo>
                    <a:cubicBezTo>
                      <a:pt x="68198" y="271092"/>
                      <a:pt x="67235" y="271586"/>
                      <a:pt x="63578" y="274397"/>
                    </a:cubicBezTo>
                    <a:cubicBezTo>
                      <a:pt x="56712" y="280140"/>
                      <a:pt x="48049" y="283304"/>
                      <a:pt x="39130" y="283316"/>
                    </a:cubicBezTo>
                    <a:cubicBezTo>
                      <a:pt x="30146" y="283291"/>
                      <a:pt x="21522" y="280134"/>
                      <a:pt x="14669" y="274397"/>
                    </a:cubicBezTo>
                    <a:cubicBezTo>
                      <a:pt x="11249" y="271830"/>
                      <a:pt x="10389" y="271092"/>
                      <a:pt x="6969" y="271092"/>
                    </a:cubicBezTo>
                    <a:lnTo>
                      <a:pt x="0" y="271092"/>
                    </a:lnTo>
                    <a:lnTo>
                      <a:pt x="0" y="209985"/>
                    </a:lnTo>
                    <a:lnTo>
                      <a:pt x="6115" y="209985"/>
                    </a:lnTo>
                    <a:cubicBezTo>
                      <a:pt x="15054" y="209998"/>
                      <a:pt x="23729" y="213155"/>
                      <a:pt x="30531" y="218904"/>
                    </a:cubicBezTo>
                    <a:cubicBezTo>
                      <a:pt x="31558" y="219989"/>
                      <a:pt x="32777" y="220842"/>
                      <a:pt x="34125" y="221413"/>
                    </a:cubicBezTo>
                    <a:cubicBezTo>
                      <a:pt x="35472" y="221984"/>
                      <a:pt x="36948" y="222254"/>
                      <a:pt x="38360" y="222202"/>
                    </a:cubicBezTo>
                    <a:cubicBezTo>
                      <a:pt x="39835" y="222241"/>
                      <a:pt x="41247" y="221978"/>
                      <a:pt x="42595" y="221432"/>
                    </a:cubicBezTo>
                    <a:cubicBezTo>
                      <a:pt x="43878" y="220887"/>
                      <a:pt x="45097" y="220066"/>
                      <a:pt x="46060" y="219026"/>
                    </a:cubicBezTo>
                    <a:cubicBezTo>
                      <a:pt x="52862" y="213187"/>
                      <a:pt x="61589" y="209978"/>
                      <a:pt x="70508" y="209985"/>
                    </a:cubicBezTo>
                    <a:cubicBezTo>
                      <a:pt x="79492" y="209978"/>
                      <a:pt x="88154" y="213136"/>
                      <a:pt x="94956" y="218904"/>
                    </a:cubicBezTo>
                    <a:cubicBezTo>
                      <a:pt x="98485" y="221593"/>
                      <a:pt x="99384" y="222202"/>
                      <a:pt x="102785" y="222202"/>
                    </a:cubicBezTo>
                    <a:cubicBezTo>
                      <a:pt x="106186" y="222202"/>
                      <a:pt x="107084" y="221593"/>
                      <a:pt x="110485" y="219026"/>
                    </a:cubicBezTo>
                    <a:cubicBezTo>
                      <a:pt x="111961" y="217884"/>
                      <a:pt x="113437" y="216825"/>
                      <a:pt x="115041" y="215850"/>
                    </a:cubicBezTo>
                    <a:lnTo>
                      <a:pt x="115041" y="189451"/>
                    </a:lnTo>
                    <a:lnTo>
                      <a:pt x="0" y="189451"/>
                    </a:lnTo>
                    <a:lnTo>
                      <a:pt x="0" y="128337"/>
                    </a:lnTo>
                    <a:lnTo>
                      <a:pt x="16260" y="128337"/>
                    </a:lnTo>
                    <a:cubicBezTo>
                      <a:pt x="91684" y="128337"/>
                      <a:pt x="116132" y="43513"/>
                      <a:pt x="116132" y="14175"/>
                    </a:cubicBezTo>
                    <a:lnTo>
                      <a:pt x="116132" y="0"/>
                    </a:lnTo>
                    <a:lnTo>
                      <a:pt x="144623" y="0"/>
                    </a:lnTo>
                    <a:lnTo>
                      <a:pt x="144623" y="14175"/>
                    </a:lnTo>
                    <a:cubicBezTo>
                      <a:pt x="145072" y="38379"/>
                      <a:pt x="152130" y="61999"/>
                      <a:pt x="165028" y="82501"/>
                    </a:cubicBezTo>
                    <a:cubicBezTo>
                      <a:pt x="174461" y="96817"/>
                      <a:pt x="187487" y="108400"/>
                      <a:pt x="202824" y="116081"/>
                    </a:cubicBezTo>
                    <a:cubicBezTo>
                      <a:pt x="218159" y="123762"/>
                      <a:pt x="235293" y="127272"/>
                      <a:pt x="252426" y="126258"/>
                    </a:cubicBezTo>
                    <a:cubicBezTo>
                      <a:pt x="269430" y="127073"/>
                      <a:pt x="286435" y="123248"/>
                      <a:pt x="301451" y="115202"/>
                    </a:cubicBezTo>
                    <a:cubicBezTo>
                      <a:pt x="316530" y="107155"/>
                      <a:pt x="329171" y="95181"/>
                      <a:pt x="337962" y="80544"/>
                    </a:cubicBezTo>
                    <a:cubicBezTo>
                      <a:pt x="350090" y="60472"/>
                      <a:pt x="356891" y="37622"/>
                      <a:pt x="357726" y="14175"/>
                    </a:cubicBezTo>
                    <a:lnTo>
                      <a:pt x="357726" y="0"/>
                    </a:lnTo>
                    <a:lnTo>
                      <a:pt x="386345" y="0"/>
                    </a:lnTo>
                    <a:lnTo>
                      <a:pt x="386345" y="14175"/>
                    </a:lnTo>
                    <a:cubicBezTo>
                      <a:pt x="386345" y="43513"/>
                      <a:pt x="410793" y="128337"/>
                      <a:pt x="486062" y="128337"/>
                    </a:cubicBezTo>
                    <a:lnTo>
                      <a:pt x="501143" y="128337"/>
                    </a:lnTo>
                    <a:lnTo>
                      <a:pt x="501143" y="189451"/>
                    </a:lnTo>
                    <a:lnTo>
                      <a:pt x="387115" y="189451"/>
                    </a:lnTo>
                    <a:lnTo>
                      <a:pt x="387115" y="211082"/>
                    </a:lnTo>
                    <a:cubicBezTo>
                      <a:pt x="390388" y="210190"/>
                      <a:pt x="393788" y="209741"/>
                      <a:pt x="397254" y="209734"/>
                    </a:cubicBezTo>
                    <a:cubicBezTo>
                      <a:pt x="406173" y="209734"/>
                      <a:pt x="414900" y="212943"/>
                      <a:pt x="421702" y="218782"/>
                    </a:cubicBezTo>
                    <a:cubicBezTo>
                      <a:pt x="422664" y="219822"/>
                      <a:pt x="423884" y="220637"/>
                      <a:pt x="425167" y="221189"/>
                    </a:cubicBezTo>
                    <a:cubicBezTo>
                      <a:pt x="426515" y="221734"/>
                      <a:pt x="427926" y="221997"/>
                      <a:pt x="429402" y="221959"/>
                    </a:cubicBezTo>
                    <a:cubicBezTo>
                      <a:pt x="430814" y="222016"/>
                      <a:pt x="432226" y="221760"/>
                      <a:pt x="433573" y="221208"/>
                    </a:cubicBezTo>
                    <a:cubicBezTo>
                      <a:pt x="434920" y="220662"/>
                      <a:pt x="436076" y="219834"/>
                      <a:pt x="437102" y="218782"/>
                    </a:cubicBezTo>
                    <a:cubicBezTo>
                      <a:pt x="444097" y="212969"/>
                      <a:pt x="452888" y="209780"/>
                      <a:pt x="461935" y="209780"/>
                    </a:cubicBezTo>
                    <a:cubicBezTo>
                      <a:pt x="471047" y="209780"/>
                      <a:pt x="479838" y="212969"/>
                      <a:pt x="486832" y="218782"/>
                    </a:cubicBezTo>
                    <a:cubicBezTo>
                      <a:pt x="490362" y="221471"/>
                      <a:pt x="491196" y="222081"/>
                      <a:pt x="494662" y="222081"/>
                    </a:cubicBezTo>
                    <a:lnTo>
                      <a:pt x="500757" y="222081"/>
                    </a:lnTo>
                    <a:lnTo>
                      <a:pt x="500757" y="283194"/>
                    </a:lnTo>
                    <a:lnTo>
                      <a:pt x="495046" y="28307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6" name="Freeform: Shape 2575">
                <a:extLst>
                  <a:ext uri="{FF2B5EF4-FFF2-40B4-BE49-F238E27FC236}">
                    <a16:creationId xmlns:a16="http://schemas.microsoft.com/office/drawing/2014/main" id="{76667211-0989-8B7F-680A-96E99E571251}"/>
                  </a:ext>
                </a:extLst>
              </p:cNvPr>
              <p:cNvSpPr/>
              <p:nvPr/>
            </p:nvSpPr>
            <p:spPr>
              <a:xfrm>
                <a:off x="6387966" y="5506182"/>
                <a:ext cx="513347" cy="295542"/>
              </a:xfrm>
              <a:custGeom>
                <a:avLst/>
                <a:gdLst>
                  <a:gd name="connsiteX0" fmla="*/ 387064 w 513347"/>
                  <a:gd name="connsiteY0" fmla="*/ 12462 h 295542"/>
                  <a:gd name="connsiteX1" fmla="*/ 387064 w 513347"/>
                  <a:gd name="connsiteY1" fmla="*/ 20534 h 295542"/>
                  <a:gd name="connsiteX2" fmla="*/ 492941 w 513347"/>
                  <a:gd name="connsiteY2" fmla="*/ 140798 h 295542"/>
                  <a:gd name="connsiteX3" fmla="*/ 501155 w 513347"/>
                  <a:gd name="connsiteY3" fmla="*/ 140798 h 295542"/>
                  <a:gd name="connsiteX4" fmla="*/ 501155 w 513347"/>
                  <a:gd name="connsiteY4" fmla="*/ 189688 h 295542"/>
                  <a:gd name="connsiteX5" fmla="*/ 387064 w 513347"/>
                  <a:gd name="connsiteY5" fmla="*/ 189688 h 295542"/>
                  <a:gd name="connsiteX6" fmla="*/ 387064 w 513347"/>
                  <a:gd name="connsiteY6" fmla="*/ 226361 h 295542"/>
                  <a:gd name="connsiteX7" fmla="*/ 403363 w 513347"/>
                  <a:gd name="connsiteY7" fmla="*/ 222202 h 295542"/>
                  <a:gd name="connsiteX8" fmla="*/ 424474 w 513347"/>
                  <a:gd name="connsiteY8" fmla="*/ 230024 h 295542"/>
                  <a:gd name="connsiteX9" fmla="*/ 435896 w 513347"/>
                  <a:gd name="connsiteY9" fmla="*/ 234446 h 295542"/>
                  <a:gd name="connsiteX10" fmla="*/ 447318 w 513347"/>
                  <a:gd name="connsiteY10" fmla="*/ 230024 h 295542"/>
                  <a:gd name="connsiteX11" fmla="*/ 468494 w 513347"/>
                  <a:gd name="connsiteY11" fmla="*/ 222202 h 295542"/>
                  <a:gd name="connsiteX12" fmla="*/ 489733 w 513347"/>
                  <a:gd name="connsiteY12" fmla="*/ 230024 h 295542"/>
                  <a:gd name="connsiteX13" fmla="*/ 501155 w 513347"/>
                  <a:gd name="connsiteY13" fmla="*/ 234427 h 295542"/>
                  <a:gd name="connsiteX14" fmla="*/ 501155 w 513347"/>
                  <a:gd name="connsiteY14" fmla="*/ 283316 h 295542"/>
                  <a:gd name="connsiteX15" fmla="*/ 479980 w 513347"/>
                  <a:gd name="connsiteY15" fmla="*/ 275616 h 295542"/>
                  <a:gd name="connsiteX16" fmla="*/ 468494 w 513347"/>
                  <a:gd name="connsiteY16" fmla="*/ 271092 h 295542"/>
                  <a:gd name="connsiteX17" fmla="*/ 457136 w 513347"/>
                  <a:gd name="connsiteY17" fmla="*/ 275616 h 295542"/>
                  <a:gd name="connsiteX18" fmla="*/ 435896 w 513347"/>
                  <a:gd name="connsiteY18" fmla="*/ 283329 h 295542"/>
                  <a:gd name="connsiteX19" fmla="*/ 414721 w 513347"/>
                  <a:gd name="connsiteY19" fmla="*/ 275616 h 295542"/>
                  <a:gd name="connsiteX20" fmla="*/ 403363 w 513347"/>
                  <a:gd name="connsiteY20" fmla="*/ 271092 h 295542"/>
                  <a:gd name="connsiteX21" fmla="*/ 391876 w 513347"/>
                  <a:gd name="connsiteY21" fmla="*/ 275616 h 295542"/>
                  <a:gd name="connsiteX22" fmla="*/ 370701 w 513347"/>
                  <a:gd name="connsiteY22" fmla="*/ 283316 h 295542"/>
                  <a:gd name="connsiteX23" fmla="*/ 349589 w 513347"/>
                  <a:gd name="connsiteY23" fmla="*/ 275616 h 295542"/>
                  <a:gd name="connsiteX24" fmla="*/ 338167 w 513347"/>
                  <a:gd name="connsiteY24" fmla="*/ 271112 h 295542"/>
                  <a:gd name="connsiteX25" fmla="*/ 326682 w 513347"/>
                  <a:gd name="connsiteY25" fmla="*/ 275616 h 295542"/>
                  <a:gd name="connsiteX26" fmla="*/ 305570 w 513347"/>
                  <a:gd name="connsiteY26" fmla="*/ 283316 h 295542"/>
                  <a:gd name="connsiteX27" fmla="*/ 284266 w 513347"/>
                  <a:gd name="connsiteY27" fmla="*/ 275616 h 295542"/>
                  <a:gd name="connsiteX28" fmla="*/ 272908 w 513347"/>
                  <a:gd name="connsiteY28" fmla="*/ 271073 h 295542"/>
                  <a:gd name="connsiteX29" fmla="*/ 261551 w 513347"/>
                  <a:gd name="connsiteY29" fmla="*/ 275616 h 295542"/>
                  <a:gd name="connsiteX30" fmla="*/ 240310 w 513347"/>
                  <a:gd name="connsiteY30" fmla="*/ 283316 h 295542"/>
                  <a:gd name="connsiteX31" fmla="*/ 219135 w 513347"/>
                  <a:gd name="connsiteY31" fmla="*/ 275616 h 295542"/>
                  <a:gd name="connsiteX32" fmla="*/ 207777 w 513347"/>
                  <a:gd name="connsiteY32" fmla="*/ 271092 h 295542"/>
                  <a:gd name="connsiteX33" fmla="*/ 196291 w 513347"/>
                  <a:gd name="connsiteY33" fmla="*/ 275616 h 295542"/>
                  <a:gd name="connsiteX34" fmla="*/ 175180 w 513347"/>
                  <a:gd name="connsiteY34" fmla="*/ 283316 h 295542"/>
                  <a:gd name="connsiteX35" fmla="*/ 154004 w 513347"/>
                  <a:gd name="connsiteY35" fmla="*/ 275616 h 295542"/>
                  <a:gd name="connsiteX36" fmla="*/ 142582 w 513347"/>
                  <a:gd name="connsiteY36" fmla="*/ 271112 h 295542"/>
                  <a:gd name="connsiteX37" fmla="*/ 131160 w 513347"/>
                  <a:gd name="connsiteY37" fmla="*/ 275616 h 295542"/>
                  <a:gd name="connsiteX38" fmla="*/ 109985 w 513347"/>
                  <a:gd name="connsiteY38" fmla="*/ 283316 h 295542"/>
                  <a:gd name="connsiteX39" fmla="*/ 88873 w 513347"/>
                  <a:gd name="connsiteY39" fmla="*/ 275616 h 295542"/>
                  <a:gd name="connsiteX40" fmla="*/ 77387 w 513347"/>
                  <a:gd name="connsiteY40" fmla="*/ 271092 h 295542"/>
                  <a:gd name="connsiteX41" fmla="*/ 66029 w 513347"/>
                  <a:gd name="connsiteY41" fmla="*/ 275616 h 295542"/>
                  <a:gd name="connsiteX42" fmla="*/ 44854 w 513347"/>
                  <a:gd name="connsiteY42" fmla="*/ 283316 h 295542"/>
                  <a:gd name="connsiteX43" fmla="*/ 23588 w 513347"/>
                  <a:gd name="connsiteY43" fmla="*/ 275616 h 295542"/>
                  <a:gd name="connsiteX44" fmla="*/ 12224 w 513347"/>
                  <a:gd name="connsiteY44" fmla="*/ 271092 h 295542"/>
                  <a:gd name="connsiteX45" fmla="*/ 12224 w 513347"/>
                  <a:gd name="connsiteY45" fmla="*/ 222202 h 295542"/>
                  <a:gd name="connsiteX46" fmla="*/ 33368 w 513347"/>
                  <a:gd name="connsiteY46" fmla="*/ 230024 h 295542"/>
                  <a:gd name="connsiteX47" fmla="*/ 44789 w 513347"/>
                  <a:gd name="connsiteY47" fmla="*/ 234446 h 295542"/>
                  <a:gd name="connsiteX48" fmla="*/ 56212 w 513347"/>
                  <a:gd name="connsiteY48" fmla="*/ 230024 h 295542"/>
                  <a:gd name="connsiteX49" fmla="*/ 77387 w 513347"/>
                  <a:gd name="connsiteY49" fmla="*/ 222202 h 295542"/>
                  <a:gd name="connsiteX50" fmla="*/ 98627 w 513347"/>
                  <a:gd name="connsiteY50" fmla="*/ 230024 h 295542"/>
                  <a:gd name="connsiteX51" fmla="*/ 109985 w 513347"/>
                  <a:gd name="connsiteY51" fmla="*/ 234427 h 295542"/>
                  <a:gd name="connsiteX52" fmla="*/ 121342 w 513347"/>
                  <a:gd name="connsiteY52" fmla="*/ 230024 h 295542"/>
                  <a:gd name="connsiteX53" fmla="*/ 128337 w 513347"/>
                  <a:gd name="connsiteY53" fmla="*/ 225500 h 295542"/>
                  <a:gd name="connsiteX54" fmla="*/ 128337 w 513347"/>
                  <a:gd name="connsiteY54" fmla="*/ 189688 h 295542"/>
                  <a:gd name="connsiteX55" fmla="*/ 12224 w 513347"/>
                  <a:gd name="connsiteY55" fmla="*/ 189688 h 295542"/>
                  <a:gd name="connsiteX56" fmla="*/ 12224 w 513347"/>
                  <a:gd name="connsiteY56" fmla="*/ 140798 h 295542"/>
                  <a:gd name="connsiteX57" fmla="*/ 22369 w 513347"/>
                  <a:gd name="connsiteY57" fmla="*/ 140798 h 295542"/>
                  <a:gd name="connsiteX58" fmla="*/ 128337 w 513347"/>
                  <a:gd name="connsiteY58" fmla="*/ 20534 h 295542"/>
                  <a:gd name="connsiteX59" fmla="*/ 128337 w 513347"/>
                  <a:gd name="connsiteY59" fmla="*/ 12462 h 295542"/>
                  <a:gd name="connsiteX60" fmla="*/ 144572 w 513347"/>
                  <a:gd name="connsiteY60" fmla="*/ 12462 h 295542"/>
                  <a:gd name="connsiteX61" fmla="*/ 144572 w 513347"/>
                  <a:gd name="connsiteY61" fmla="*/ 20534 h 295542"/>
                  <a:gd name="connsiteX62" fmla="*/ 166196 w 513347"/>
                  <a:gd name="connsiteY62" fmla="*/ 92274 h 295542"/>
                  <a:gd name="connsiteX63" fmla="*/ 206237 w 513347"/>
                  <a:gd name="connsiteY63" fmla="*/ 127894 h 295542"/>
                  <a:gd name="connsiteX64" fmla="*/ 258727 w 513347"/>
                  <a:gd name="connsiteY64" fmla="*/ 138726 h 295542"/>
                  <a:gd name="connsiteX65" fmla="*/ 311217 w 513347"/>
                  <a:gd name="connsiteY65" fmla="*/ 126970 h 295542"/>
                  <a:gd name="connsiteX66" fmla="*/ 350039 w 513347"/>
                  <a:gd name="connsiteY66" fmla="*/ 89836 h 295542"/>
                  <a:gd name="connsiteX67" fmla="*/ 370701 w 513347"/>
                  <a:gd name="connsiteY67" fmla="*/ 20284 h 295542"/>
                  <a:gd name="connsiteX68" fmla="*/ 370701 w 513347"/>
                  <a:gd name="connsiteY68" fmla="*/ 12218 h 295542"/>
                  <a:gd name="connsiteX69" fmla="*/ 387064 w 513347"/>
                  <a:gd name="connsiteY69" fmla="*/ 12218 h 295542"/>
                  <a:gd name="connsiteX70" fmla="*/ 399320 w 513347"/>
                  <a:gd name="connsiteY70" fmla="*/ 0 h 295542"/>
                  <a:gd name="connsiteX71" fmla="*/ 358509 w 513347"/>
                  <a:gd name="connsiteY71" fmla="*/ 0 h 295542"/>
                  <a:gd name="connsiteX72" fmla="*/ 358509 w 513347"/>
                  <a:gd name="connsiteY72" fmla="*/ 20284 h 295542"/>
                  <a:gd name="connsiteX73" fmla="*/ 339644 w 513347"/>
                  <a:gd name="connsiteY73" fmla="*/ 83477 h 295542"/>
                  <a:gd name="connsiteX74" fmla="*/ 305185 w 513347"/>
                  <a:gd name="connsiteY74" fmla="*/ 116215 h 295542"/>
                  <a:gd name="connsiteX75" fmla="*/ 258727 w 513347"/>
                  <a:gd name="connsiteY75" fmla="*/ 126258 h 295542"/>
                  <a:gd name="connsiteX76" fmla="*/ 212013 w 513347"/>
                  <a:gd name="connsiteY76" fmla="*/ 116921 h 295542"/>
                  <a:gd name="connsiteX77" fmla="*/ 176463 w 513347"/>
                  <a:gd name="connsiteY77" fmla="*/ 85190 h 295542"/>
                  <a:gd name="connsiteX78" fmla="*/ 156828 w 513347"/>
                  <a:gd name="connsiteY78" fmla="*/ 20162 h 295542"/>
                  <a:gd name="connsiteX79" fmla="*/ 156828 w 513347"/>
                  <a:gd name="connsiteY79" fmla="*/ 244 h 295542"/>
                  <a:gd name="connsiteX80" fmla="*/ 116145 w 513347"/>
                  <a:gd name="connsiteY80" fmla="*/ 244 h 295542"/>
                  <a:gd name="connsiteX81" fmla="*/ 116145 w 513347"/>
                  <a:gd name="connsiteY81" fmla="*/ 20534 h 295542"/>
                  <a:gd name="connsiteX82" fmla="*/ 22369 w 513347"/>
                  <a:gd name="connsiteY82" fmla="*/ 128580 h 295542"/>
                  <a:gd name="connsiteX83" fmla="*/ 0 w 513347"/>
                  <a:gd name="connsiteY83" fmla="*/ 128580 h 295542"/>
                  <a:gd name="connsiteX84" fmla="*/ 0 w 513347"/>
                  <a:gd name="connsiteY84" fmla="*/ 201912 h 295542"/>
                  <a:gd name="connsiteX85" fmla="*/ 116145 w 513347"/>
                  <a:gd name="connsiteY85" fmla="*/ 201912 h 295542"/>
                  <a:gd name="connsiteX86" fmla="*/ 116145 w 513347"/>
                  <a:gd name="connsiteY86" fmla="*/ 218660 h 295542"/>
                  <a:gd name="connsiteX87" fmla="*/ 114027 w 513347"/>
                  <a:gd name="connsiteY87" fmla="*/ 220245 h 295542"/>
                  <a:gd name="connsiteX88" fmla="*/ 109985 w 513347"/>
                  <a:gd name="connsiteY88" fmla="*/ 222202 h 295542"/>
                  <a:gd name="connsiteX89" fmla="*/ 105942 w 513347"/>
                  <a:gd name="connsiteY89" fmla="*/ 220245 h 295542"/>
                  <a:gd name="connsiteX90" fmla="*/ 77387 w 513347"/>
                  <a:gd name="connsiteY90" fmla="*/ 209978 h 295542"/>
                  <a:gd name="connsiteX91" fmla="*/ 48896 w 513347"/>
                  <a:gd name="connsiteY91" fmla="*/ 220245 h 295542"/>
                  <a:gd name="connsiteX92" fmla="*/ 44854 w 513347"/>
                  <a:gd name="connsiteY92" fmla="*/ 222202 h 295542"/>
                  <a:gd name="connsiteX93" fmla="*/ 40683 w 513347"/>
                  <a:gd name="connsiteY93" fmla="*/ 220245 h 295542"/>
                  <a:gd name="connsiteX94" fmla="*/ 12224 w 513347"/>
                  <a:gd name="connsiteY94" fmla="*/ 209978 h 295542"/>
                  <a:gd name="connsiteX95" fmla="*/ 0 w 513347"/>
                  <a:gd name="connsiteY95" fmla="*/ 209978 h 295542"/>
                  <a:gd name="connsiteX96" fmla="*/ 0 w 513347"/>
                  <a:gd name="connsiteY96" fmla="*/ 283316 h 295542"/>
                  <a:gd name="connsiteX97" fmla="*/ 12224 w 513347"/>
                  <a:gd name="connsiteY97" fmla="*/ 283316 h 295542"/>
                  <a:gd name="connsiteX98" fmla="*/ 16254 w 513347"/>
                  <a:gd name="connsiteY98" fmla="*/ 285396 h 295542"/>
                  <a:gd name="connsiteX99" fmla="*/ 44854 w 513347"/>
                  <a:gd name="connsiteY99" fmla="*/ 295541 h 295542"/>
                  <a:gd name="connsiteX100" fmla="*/ 73344 w 513347"/>
                  <a:gd name="connsiteY100" fmla="*/ 285396 h 295542"/>
                  <a:gd name="connsiteX101" fmla="*/ 77387 w 513347"/>
                  <a:gd name="connsiteY101" fmla="*/ 283316 h 295542"/>
                  <a:gd name="connsiteX102" fmla="*/ 81494 w 513347"/>
                  <a:gd name="connsiteY102" fmla="*/ 285396 h 295542"/>
                  <a:gd name="connsiteX103" fmla="*/ 109985 w 513347"/>
                  <a:gd name="connsiteY103" fmla="*/ 295521 h 295542"/>
                  <a:gd name="connsiteX104" fmla="*/ 138476 w 513347"/>
                  <a:gd name="connsiteY104" fmla="*/ 285396 h 295542"/>
                  <a:gd name="connsiteX105" fmla="*/ 142518 w 513347"/>
                  <a:gd name="connsiteY105" fmla="*/ 283316 h 295542"/>
                  <a:gd name="connsiteX106" fmla="*/ 146689 w 513347"/>
                  <a:gd name="connsiteY106" fmla="*/ 285396 h 295542"/>
                  <a:gd name="connsiteX107" fmla="*/ 175180 w 513347"/>
                  <a:gd name="connsiteY107" fmla="*/ 295521 h 295542"/>
                  <a:gd name="connsiteX108" fmla="*/ 203606 w 513347"/>
                  <a:gd name="connsiteY108" fmla="*/ 285396 h 295542"/>
                  <a:gd name="connsiteX109" fmla="*/ 207777 w 513347"/>
                  <a:gd name="connsiteY109" fmla="*/ 283316 h 295542"/>
                  <a:gd name="connsiteX110" fmla="*/ 211820 w 513347"/>
                  <a:gd name="connsiteY110" fmla="*/ 285396 h 295542"/>
                  <a:gd name="connsiteX111" fmla="*/ 240375 w 513347"/>
                  <a:gd name="connsiteY111" fmla="*/ 295534 h 295542"/>
                  <a:gd name="connsiteX112" fmla="*/ 268866 w 513347"/>
                  <a:gd name="connsiteY112" fmla="*/ 285396 h 295542"/>
                  <a:gd name="connsiteX113" fmla="*/ 272908 w 513347"/>
                  <a:gd name="connsiteY113" fmla="*/ 283316 h 295542"/>
                  <a:gd name="connsiteX114" fmla="*/ 276951 w 513347"/>
                  <a:gd name="connsiteY114" fmla="*/ 285396 h 295542"/>
                  <a:gd name="connsiteX115" fmla="*/ 305506 w 513347"/>
                  <a:gd name="connsiteY115" fmla="*/ 295534 h 295542"/>
                  <a:gd name="connsiteX116" fmla="*/ 334061 w 513347"/>
                  <a:gd name="connsiteY116" fmla="*/ 285396 h 295542"/>
                  <a:gd name="connsiteX117" fmla="*/ 338103 w 513347"/>
                  <a:gd name="connsiteY117" fmla="*/ 283316 h 295542"/>
                  <a:gd name="connsiteX118" fmla="*/ 342210 w 513347"/>
                  <a:gd name="connsiteY118" fmla="*/ 285396 h 295542"/>
                  <a:gd name="connsiteX119" fmla="*/ 370701 w 513347"/>
                  <a:gd name="connsiteY119" fmla="*/ 295521 h 295542"/>
                  <a:gd name="connsiteX120" fmla="*/ 399192 w 513347"/>
                  <a:gd name="connsiteY120" fmla="*/ 285396 h 295542"/>
                  <a:gd name="connsiteX121" fmla="*/ 403363 w 513347"/>
                  <a:gd name="connsiteY121" fmla="*/ 283316 h 295542"/>
                  <a:gd name="connsiteX122" fmla="*/ 407405 w 513347"/>
                  <a:gd name="connsiteY122" fmla="*/ 285396 h 295542"/>
                  <a:gd name="connsiteX123" fmla="*/ 435896 w 513347"/>
                  <a:gd name="connsiteY123" fmla="*/ 295534 h 295542"/>
                  <a:gd name="connsiteX124" fmla="*/ 464451 w 513347"/>
                  <a:gd name="connsiteY124" fmla="*/ 285396 h 295542"/>
                  <a:gd name="connsiteX125" fmla="*/ 468494 w 513347"/>
                  <a:gd name="connsiteY125" fmla="*/ 283316 h 295542"/>
                  <a:gd name="connsiteX126" fmla="*/ 472665 w 513347"/>
                  <a:gd name="connsiteY126" fmla="*/ 285396 h 295542"/>
                  <a:gd name="connsiteX127" fmla="*/ 501155 w 513347"/>
                  <a:gd name="connsiteY127" fmla="*/ 295541 h 295542"/>
                  <a:gd name="connsiteX128" fmla="*/ 513347 w 513347"/>
                  <a:gd name="connsiteY128" fmla="*/ 295541 h 295542"/>
                  <a:gd name="connsiteX129" fmla="*/ 513347 w 513347"/>
                  <a:gd name="connsiteY129" fmla="*/ 222202 h 295542"/>
                  <a:gd name="connsiteX130" fmla="*/ 501155 w 513347"/>
                  <a:gd name="connsiteY130" fmla="*/ 222202 h 295542"/>
                  <a:gd name="connsiteX131" fmla="*/ 497113 w 513347"/>
                  <a:gd name="connsiteY131" fmla="*/ 220245 h 295542"/>
                  <a:gd name="connsiteX132" fmla="*/ 468558 w 513347"/>
                  <a:gd name="connsiteY132" fmla="*/ 209998 h 295542"/>
                  <a:gd name="connsiteX133" fmla="*/ 440003 w 513347"/>
                  <a:gd name="connsiteY133" fmla="*/ 220245 h 295542"/>
                  <a:gd name="connsiteX134" fmla="*/ 435832 w 513347"/>
                  <a:gd name="connsiteY134" fmla="*/ 222202 h 295542"/>
                  <a:gd name="connsiteX135" fmla="*/ 431854 w 513347"/>
                  <a:gd name="connsiteY135" fmla="*/ 220245 h 295542"/>
                  <a:gd name="connsiteX136" fmla="*/ 403363 w 513347"/>
                  <a:gd name="connsiteY136" fmla="*/ 209978 h 295542"/>
                  <a:gd name="connsiteX137" fmla="*/ 399320 w 513347"/>
                  <a:gd name="connsiteY137" fmla="*/ 209978 h 295542"/>
                  <a:gd name="connsiteX138" fmla="*/ 399320 w 513347"/>
                  <a:gd name="connsiteY138" fmla="*/ 201668 h 295542"/>
                  <a:gd name="connsiteX139" fmla="*/ 513347 w 513347"/>
                  <a:gd name="connsiteY139" fmla="*/ 201668 h 295542"/>
                  <a:gd name="connsiteX140" fmla="*/ 513347 w 513347"/>
                  <a:gd name="connsiteY140" fmla="*/ 128337 h 295542"/>
                  <a:gd name="connsiteX141" fmla="*/ 492941 w 513347"/>
                  <a:gd name="connsiteY141" fmla="*/ 128337 h 295542"/>
                  <a:gd name="connsiteX142" fmla="*/ 399320 w 513347"/>
                  <a:gd name="connsiteY142" fmla="*/ 20284 h 295542"/>
                  <a:gd name="connsiteX143" fmla="*/ 399320 w 513347"/>
                  <a:gd name="connsiteY143" fmla="*/ 244 h 295542"/>
                  <a:gd name="connsiteX144" fmla="*/ 399320 w 513347"/>
                  <a:gd name="connsiteY144" fmla="*/ 0 h 29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13347" h="295542">
                    <a:moveTo>
                      <a:pt x="387064" y="12462"/>
                    </a:moveTo>
                    <a:lnTo>
                      <a:pt x="387064" y="20534"/>
                    </a:lnTo>
                    <a:cubicBezTo>
                      <a:pt x="387064" y="51335"/>
                      <a:pt x="413116" y="140798"/>
                      <a:pt x="492941" y="140798"/>
                    </a:cubicBezTo>
                    <a:lnTo>
                      <a:pt x="501155" y="140798"/>
                    </a:lnTo>
                    <a:lnTo>
                      <a:pt x="501155" y="189688"/>
                    </a:lnTo>
                    <a:lnTo>
                      <a:pt x="387064" y="189688"/>
                    </a:lnTo>
                    <a:lnTo>
                      <a:pt x="387064" y="226361"/>
                    </a:lnTo>
                    <a:cubicBezTo>
                      <a:pt x="392005" y="223454"/>
                      <a:pt x="397652" y="222010"/>
                      <a:pt x="403363" y="222202"/>
                    </a:cubicBezTo>
                    <a:cubicBezTo>
                      <a:pt x="411127" y="222151"/>
                      <a:pt x="418635" y="224929"/>
                      <a:pt x="424474" y="230024"/>
                    </a:cubicBezTo>
                    <a:cubicBezTo>
                      <a:pt x="427618" y="232867"/>
                      <a:pt x="431661" y="234446"/>
                      <a:pt x="435896" y="234446"/>
                    </a:cubicBezTo>
                    <a:cubicBezTo>
                      <a:pt x="440131" y="234446"/>
                      <a:pt x="444238" y="232867"/>
                      <a:pt x="447318" y="230024"/>
                    </a:cubicBezTo>
                    <a:cubicBezTo>
                      <a:pt x="453222" y="224929"/>
                      <a:pt x="460730" y="222151"/>
                      <a:pt x="468494" y="222202"/>
                    </a:cubicBezTo>
                    <a:cubicBezTo>
                      <a:pt x="476322" y="222151"/>
                      <a:pt x="483830" y="224929"/>
                      <a:pt x="489733" y="230024"/>
                    </a:cubicBezTo>
                    <a:cubicBezTo>
                      <a:pt x="492814" y="232899"/>
                      <a:pt x="496920" y="234478"/>
                      <a:pt x="501155" y="234427"/>
                    </a:cubicBezTo>
                    <a:lnTo>
                      <a:pt x="501155" y="283316"/>
                    </a:lnTo>
                    <a:cubicBezTo>
                      <a:pt x="493391" y="283426"/>
                      <a:pt x="485819" y="280686"/>
                      <a:pt x="479980" y="275616"/>
                    </a:cubicBezTo>
                    <a:cubicBezTo>
                      <a:pt x="476899" y="272658"/>
                      <a:pt x="472793" y="271028"/>
                      <a:pt x="468494" y="271092"/>
                    </a:cubicBezTo>
                    <a:cubicBezTo>
                      <a:pt x="464258" y="271034"/>
                      <a:pt x="460152" y="272665"/>
                      <a:pt x="457136" y="275616"/>
                    </a:cubicBezTo>
                    <a:cubicBezTo>
                      <a:pt x="451169" y="280602"/>
                      <a:pt x="443661" y="283329"/>
                      <a:pt x="435896" y="283329"/>
                    </a:cubicBezTo>
                    <a:cubicBezTo>
                      <a:pt x="428132" y="283329"/>
                      <a:pt x="420624" y="280602"/>
                      <a:pt x="414721" y="275616"/>
                    </a:cubicBezTo>
                    <a:cubicBezTo>
                      <a:pt x="411641" y="272665"/>
                      <a:pt x="407598" y="271034"/>
                      <a:pt x="403363" y="271092"/>
                    </a:cubicBezTo>
                    <a:cubicBezTo>
                      <a:pt x="399063" y="271028"/>
                      <a:pt x="394957" y="272658"/>
                      <a:pt x="391876" y="275616"/>
                    </a:cubicBezTo>
                    <a:cubicBezTo>
                      <a:pt x="385909" y="280589"/>
                      <a:pt x="378465" y="283316"/>
                      <a:pt x="370701" y="283316"/>
                    </a:cubicBezTo>
                    <a:cubicBezTo>
                      <a:pt x="363000" y="283316"/>
                      <a:pt x="355493" y="280589"/>
                      <a:pt x="349589" y="275616"/>
                    </a:cubicBezTo>
                    <a:cubicBezTo>
                      <a:pt x="346445" y="272722"/>
                      <a:pt x="342403" y="271112"/>
                      <a:pt x="338167" y="271112"/>
                    </a:cubicBezTo>
                    <a:cubicBezTo>
                      <a:pt x="333868" y="271112"/>
                      <a:pt x="329826" y="272722"/>
                      <a:pt x="326682" y="275616"/>
                    </a:cubicBezTo>
                    <a:cubicBezTo>
                      <a:pt x="320842" y="280666"/>
                      <a:pt x="313334" y="283400"/>
                      <a:pt x="305570" y="283316"/>
                    </a:cubicBezTo>
                    <a:cubicBezTo>
                      <a:pt x="297806" y="283400"/>
                      <a:pt x="290234" y="280666"/>
                      <a:pt x="284266" y="275616"/>
                    </a:cubicBezTo>
                    <a:cubicBezTo>
                      <a:pt x="281250" y="272703"/>
                      <a:pt x="277143" y="271073"/>
                      <a:pt x="272908" y="271073"/>
                    </a:cubicBezTo>
                    <a:cubicBezTo>
                      <a:pt x="268673" y="271073"/>
                      <a:pt x="264631" y="272703"/>
                      <a:pt x="261551" y="275616"/>
                    </a:cubicBezTo>
                    <a:cubicBezTo>
                      <a:pt x="255647" y="280666"/>
                      <a:pt x="248075" y="283400"/>
                      <a:pt x="240310" y="283316"/>
                    </a:cubicBezTo>
                    <a:cubicBezTo>
                      <a:pt x="232546" y="283400"/>
                      <a:pt x="225038" y="280666"/>
                      <a:pt x="219135" y="275616"/>
                    </a:cubicBezTo>
                    <a:cubicBezTo>
                      <a:pt x="216120" y="272665"/>
                      <a:pt x="212013" y="271034"/>
                      <a:pt x="207777" y="271092"/>
                    </a:cubicBezTo>
                    <a:cubicBezTo>
                      <a:pt x="203478" y="271028"/>
                      <a:pt x="199371" y="272658"/>
                      <a:pt x="196291" y="275616"/>
                    </a:cubicBezTo>
                    <a:cubicBezTo>
                      <a:pt x="190388" y="280589"/>
                      <a:pt x="182880" y="283316"/>
                      <a:pt x="175180" y="283316"/>
                    </a:cubicBezTo>
                    <a:cubicBezTo>
                      <a:pt x="167416" y="283316"/>
                      <a:pt x="159908" y="280589"/>
                      <a:pt x="154004" y="275616"/>
                    </a:cubicBezTo>
                    <a:cubicBezTo>
                      <a:pt x="150924" y="272722"/>
                      <a:pt x="146817" y="271112"/>
                      <a:pt x="142582" y="271112"/>
                    </a:cubicBezTo>
                    <a:cubicBezTo>
                      <a:pt x="138347" y="271112"/>
                      <a:pt x="134240" y="272722"/>
                      <a:pt x="131160" y="275616"/>
                    </a:cubicBezTo>
                    <a:cubicBezTo>
                      <a:pt x="125257" y="280589"/>
                      <a:pt x="117749" y="283316"/>
                      <a:pt x="109985" y="283316"/>
                    </a:cubicBezTo>
                    <a:cubicBezTo>
                      <a:pt x="102284" y="283316"/>
                      <a:pt x="94777" y="280589"/>
                      <a:pt x="88873" y="275616"/>
                    </a:cubicBezTo>
                    <a:cubicBezTo>
                      <a:pt x="85793" y="272658"/>
                      <a:pt x="81622" y="271028"/>
                      <a:pt x="77387" y="271092"/>
                    </a:cubicBezTo>
                    <a:cubicBezTo>
                      <a:pt x="73152" y="271034"/>
                      <a:pt x="69045" y="272665"/>
                      <a:pt x="66029" y="275616"/>
                    </a:cubicBezTo>
                    <a:cubicBezTo>
                      <a:pt x="60126" y="280647"/>
                      <a:pt x="52618" y="283381"/>
                      <a:pt x="44854" y="283316"/>
                    </a:cubicBezTo>
                    <a:cubicBezTo>
                      <a:pt x="37090" y="283400"/>
                      <a:pt x="29517" y="280666"/>
                      <a:pt x="23588" y="275616"/>
                    </a:cubicBezTo>
                    <a:cubicBezTo>
                      <a:pt x="20547" y="272665"/>
                      <a:pt x="16459" y="271034"/>
                      <a:pt x="12224" y="271092"/>
                    </a:cubicBezTo>
                    <a:lnTo>
                      <a:pt x="12224" y="222202"/>
                    </a:lnTo>
                    <a:cubicBezTo>
                      <a:pt x="19995" y="222125"/>
                      <a:pt x="27516" y="224910"/>
                      <a:pt x="33368" y="230024"/>
                    </a:cubicBezTo>
                    <a:cubicBezTo>
                      <a:pt x="36512" y="232867"/>
                      <a:pt x="40554" y="234446"/>
                      <a:pt x="44789" y="234446"/>
                    </a:cubicBezTo>
                    <a:cubicBezTo>
                      <a:pt x="49025" y="234446"/>
                      <a:pt x="53067" y="232867"/>
                      <a:pt x="56212" y="230024"/>
                    </a:cubicBezTo>
                    <a:cubicBezTo>
                      <a:pt x="62115" y="224929"/>
                      <a:pt x="69623" y="222151"/>
                      <a:pt x="77387" y="222202"/>
                    </a:cubicBezTo>
                    <a:cubicBezTo>
                      <a:pt x="85152" y="222151"/>
                      <a:pt x="92723" y="224929"/>
                      <a:pt x="98627" y="230024"/>
                    </a:cubicBezTo>
                    <a:cubicBezTo>
                      <a:pt x="101707" y="232925"/>
                      <a:pt x="105814" y="234503"/>
                      <a:pt x="109985" y="234427"/>
                    </a:cubicBezTo>
                    <a:cubicBezTo>
                      <a:pt x="114220" y="234478"/>
                      <a:pt x="118262" y="232899"/>
                      <a:pt x="121342" y="230024"/>
                    </a:cubicBezTo>
                    <a:cubicBezTo>
                      <a:pt x="123524" y="228286"/>
                      <a:pt x="125834" y="226765"/>
                      <a:pt x="128337" y="225500"/>
                    </a:cubicBezTo>
                    <a:lnTo>
                      <a:pt x="128337" y="189688"/>
                    </a:lnTo>
                    <a:lnTo>
                      <a:pt x="12224" y="189688"/>
                    </a:lnTo>
                    <a:lnTo>
                      <a:pt x="12224" y="140798"/>
                    </a:lnTo>
                    <a:lnTo>
                      <a:pt x="22369" y="140798"/>
                    </a:lnTo>
                    <a:cubicBezTo>
                      <a:pt x="102284" y="140798"/>
                      <a:pt x="128337" y="51335"/>
                      <a:pt x="128337" y="20534"/>
                    </a:cubicBezTo>
                    <a:lnTo>
                      <a:pt x="128337" y="12462"/>
                    </a:lnTo>
                    <a:lnTo>
                      <a:pt x="144572" y="12462"/>
                    </a:lnTo>
                    <a:lnTo>
                      <a:pt x="144572" y="20534"/>
                    </a:lnTo>
                    <a:cubicBezTo>
                      <a:pt x="145213" y="45957"/>
                      <a:pt x="152721" y="70739"/>
                      <a:pt x="166196" y="92274"/>
                    </a:cubicBezTo>
                    <a:cubicBezTo>
                      <a:pt x="176207" y="107456"/>
                      <a:pt x="190003" y="119745"/>
                      <a:pt x="206237" y="127894"/>
                    </a:cubicBezTo>
                    <a:cubicBezTo>
                      <a:pt x="222536" y="136050"/>
                      <a:pt x="240632" y="139784"/>
                      <a:pt x="258727" y="138726"/>
                    </a:cubicBezTo>
                    <a:cubicBezTo>
                      <a:pt x="276951" y="139643"/>
                      <a:pt x="295111" y="135581"/>
                      <a:pt x="311217" y="126970"/>
                    </a:cubicBezTo>
                    <a:cubicBezTo>
                      <a:pt x="327259" y="118352"/>
                      <a:pt x="340734" y="105512"/>
                      <a:pt x="350039" y="89836"/>
                    </a:cubicBezTo>
                    <a:cubicBezTo>
                      <a:pt x="362744" y="68795"/>
                      <a:pt x="369867" y="44854"/>
                      <a:pt x="370701" y="20284"/>
                    </a:cubicBezTo>
                    <a:lnTo>
                      <a:pt x="370701" y="12218"/>
                    </a:lnTo>
                    <a:lnTo>
                      <a:pt x="387064" y="12218"/>
                    </a:lnTo>
                    <a:moveTo>
                      <a:pt x="399320" y="0"/>
                    </a:moveTo>
                    <a:lnTo>
                      <a:pt x="358509" y="0"/>
                    </a:lnTo>
                    <a:lnTo>
                      <a:pt x="358509" y="20284"/>
                    </a:lnTo>
                    <a:cubicBezTo>
                      <a:pt x="357611" y="42588"/>
                      <a:pt x="351129" y="64316"/>
                      <a:pt x="339644" y="83477"/>
                    </a:cubicBezTo>
                    <a:cubicBezTo>
                      <a:pt x="331430" y="97343"/>
                      <a:pt x="319495" y="108669"/>
                      <a:pt x="305185" y="116215"/>
                    </a:cubicBezTo>
                    <a:cubicBezTo>
                      <a:pt x="290939" y="123755"/>
                      <a:pt x="274833" y="127233"/>
                      <a:pt x="258727" y="126258"/>
                    </a:cubicBezTo>
                    <a:cubicBezTo>
                      <a:pt x="242621" y="127362"/>
                      <a:pt x="226515" y="124140"/>
                      <a:pt x="212013" y="116921"/>
                    </a:cubicBezTo>
                    <a:cubicBezTo>
                      <a:pt x="197575" y="109696"/>
                      <a:pt x="185318" y="98742"/>
                      <a:pt x="176463" y="85190"/>
                    </a:cubicBezTo>
                    <a:cubicBezTo>
                      <a:pt x="164143" y="65708"/>
                      <a:pt x="157341" y="43224"/>
                      <a:pt x="156828" y="20162"/>
                    </a:cubicBezTo>
                    <a:lnTo>
                      <a:pt x="156828" y="244"/>
                    </a:lnTo>
                    <a:lnTo>
                      <a:pt x="116145" y="244"/>
                    </a:lnTo>
                    <a:lnTo>
                      <a:pt x="116145" y="20534"/>
                    </a:lnTo>
                    <a:cubicBezTo>
                      <a:pt x="116145" y="48274"/>
                      <a:pt x="93044" y="128580"/>
                      <a:pt x="22369" y="128580"/>
                    </a:cubicBezTo>
                    <a:lnTo>
                      <a:pt x="0" y="128580"/>
                    </a:lnTo>
                    <a:lnTo>
                      <a:pt x="0" y="201912"/>
                    </a:lnTo>
                    <a:lnTo>
                      <a:pt x="116145" y="201912"/>
                    </a:lnTo>
                    <a:lnTo>
                      <a:pt x="116145" y="218660"/>
                    </a:lnTo>
                    <a:lnTo>
                      <a:pt x="114027" y="220245"/>
                    </a:lnTo>
                    <a:cubicBezTo>
                      <a:pt x="111332" y="222202"/>
                      <a:pt x="111332" y="222202"/>
                      <a:pt x="109985" y="222202"/>
                    </a:cubicBezTo>
                    <a:cubicBezTo>
                      <a:pt x="108637" y="222202"/>
                      <a:pt x="108637" y="222202"/>
                      <a:pt x="105942" y="220245"/>
                    </a:cubicBezTo>
                    <a:cubicBezTo>
                      <a:pt x="97985" y="213520"/>
                      <a:pt x="87847" y="209875"/>
                      <a:pt x="77387" y="209978"/>
                    </a:cubicBezTo>
                    <a:cubicBezTo>
                      <a:pt x="66928" y="209875"/>
                      <a:pt x="56853" y="213514"/>
                      <a:pt x="48896" y="220245"/>
                    </a:cubicBezTo>
                    <a:cubicBezTo>
                      <a:pt x="46201" y="222202"/>
                      <a:pt x="46201" y="222202"/>
                      <a:pt x="44854" y="222202"/>
                    </a:cubicBezTo>
                    <a:cubicBezTo>
                      <a:pt x="43506" y="222202"/>
                      <a:pt x="43506" y="222202"/>
                      <a:pt x="40683" y="220245"/>
                    </a:cubicBezTo>
                    <a:cubicBezTo>
                      <a:pt x="32790" y="213495"/>
                      <a:pt x="22645" y="209850"/>
                      <a:pt x="12224" y="209978"/>
                    </a:cubicBezTo>
                    <a:lnTo>
                      <a:pt x="0" y="209978"/>
                    </a:lnTo>
                    <a:lnTo>
                      <a:pt x="0" y="283316"/>
                    </a:lnTo>
                    <a:lnTo>
                      <a:pt x="12224" y="283316"/>
                    </a:lnTo>
                    <a:cubicBezTo>
                      <a:pt x="13565" y="283316"/>
                      <a:pt x="13565" y="283316"/>
                      <a:pt x="16254" y="285396"/>
                    </a:cubicBezTo>
                    <a:cubicBezTo>
                      <a:pt x="24307" y="292024"/>
                      <a:pt x="34458" y="295611"/>
                      <a:pt x="44854" y="295541"/>
                    </a:cubicBezTo>
                    <a:cubicBezTo>
                      <a:pt x="55249" y="295617"/>
                      <a:pt x="65323" y="292024"/>
                      <a:pt x="73344" y="285396"/>
                    </a:cubicBezTo>
                    <a:cubicBezTo>
                      <a:pt x="76039" y="283316"/>
                      <a:pt x="76039" y="283316"/>
                      <a:pt x="77387" y="283316"/>
                    </a:cubicBezTo>
                    <a:cubicBezTo>
                      <a:pt x="78735" y="283316"/>
                      <a:pt x="78735" y="283316"/>
                      <a:pt x="81494" y="285396"/>
                    </a:cubicBezTo>
                    <a:cubicBezTo>
                      <a:pt x="89579" y="291947"/>
                      <a:pt x="99654" y="295521"/>
                      <a:pt x="109985" y="295521"/>
                    </a:cubicBezTo>
                    <a:cubicBezTo>
                      <a:pt x="120380" y="295521"/>
                      <a:pt x="130455" y="291947"/>
                      <a:pt x="138476" y="285396"/>
                    </a:cubicBezTo>
                    <a:cubicBezTo>
                      <a:pt x="141171" y="283316"/>
                      <a:pt x="141171" y="283316"/>
                      <a:pt x="142518" y="283316"/>
                    </a:cubicBezTo>
                    <a:cubicBezTo>
                      <a:pt x="143865" y="283316"/>
                      <a:pt x="143994" y="283316"/>
                      <a:pt x="146689" y="285396"/>
                    </a:cubicBezTo>
                    <a:cubicBezTo>
                      <a:pt x="154710" y="291947"/>
                      <a:pt x="164784" y="295521"/>
                      <a:pt x="175180" y="295521"/>
                    </a:cubicBezTo>
                    <a:cubicBezTo>
                      <a:pt x="185511" y="295521"/>
                      <a:pt x="195585" y="291947"/>
                      <a:pt x="203606" y="285396"/>
                    </a:cubicBezTo>
                    <a:cubicBezTo>
                      <a:pt x="206430" y="283316"/>
                      <a:pt x="206430" y="283316"/>
                      <a:pt x="207777" y="283316"/>
                    </a:cubicBezTo>
                    <a:cubicBezTo>
                      <a:pt x="209125" y="283316"/>
                      <a:pt x="209125" y="283316"/>
                      <a:pt x="211820" y="285396"/>
                    </a:cubicBezTo>
                    <a:cubicBezTo>
                      <a:pt x="219905" y="291953"/>
                      <a:pt x="229979" y="295534"/>
                      <a:pt x="240375" y="295534"/>
                    </a:cubicBezTo>
                    <a:cubicBezTo>
                      <a:pt x="250770" y="295534"/>
                      <a:pt x="260845" y="291953"/>
                      <a:pt x="268866" y="285396"/>
                    </a:cubicBezTo>
                    <a:cubicBezTo>
                      <a:pt x="271560" y="283316"/>
                      <a:pt x="271560" y="283316"/>
                      <a:pt x="272908" y="283316"/>
                    </a:cubicBezTo>
                    <a:cubicBezTo>
                      <a:pt x="274256" y="283316"/>
                      <a:pt x="274256" y="283316"/>
                      <a:pt x="276951" y="285396"/>
                    </a:cubicBezTo>
                    <a:cubicBezTo>
                      <a:pt x="285036" y="291953"/>
                      <a:pt x="295111" y="295534"/>
                      <a:pt x="305506" y="295534"/>
                    </a:cubicBezTo>
                    <a:cubicBezTo>
                      <a:pt x="315901" y="295534"/>
                      <a:pt x="325976" y="291953"/>
                      <a:pt x="334061" y="285396"/>
                    </a:cubicBezTo>
                    <a:cubicBezTo>
                      <a:pt x="336756" y="283316"/>
                      <a:pt x="336756" y="283316"/>
                      <a:pt x="338103" y="283316"/>
                    </a:cubicBezTo>
                    <a:cubicBezTo>
                      <a:pt x="339451" y="283316"/>
                      <a:pt x="339451" y="283316"/>
                      <a:pt x="342210" y="285396"/>
                    </a:cubicBezTo>
                    <a:cubicBezTo>
                      <a:pt x="350295" y="291947"/>
                      <a:pt x="360306" y="295521"/>
                      <a:pt x="370701" y="295521"/>
                    </a:cubicBezTo>
                    <a:cubicBezTo>
                      <a:pt x="381096" y="295521"/>
                      <a:pt x="391170" y="291947"/>
                      <a:pt x="399192" y="285396"/>
                    </a:cubicBezTo>
                    <a:cubicBezTo>
                      <a:pt x="402015" y="283316"/>
                      <a:pt x="402015" y="283316"/>
                      <a:pt x="403363" y="283316"/>
                    </a:cubicBezTo>
                    <a:cubicBezTo>
                      <a:pt x="404710" y="283316"/>
                      <a:pt x="404710" y="283316"/>
                      <a:pt x="407405" y="285396"/>
                    </a:cubicBezTo>
                    <a:cubicBezTo>
                      <a:pt x="415426" y="291953"/>
                      <a:pt x="425501" y="295534"/>
                      <a:pt x="435896" y="295534"/>
                    </a:cubicBezTo>
                    <a:cubicBezTo>
                      <a:pt x="446292" y="295534"/>
                      <a:pt x="456366" y="291953"/>
                      <a:pt x="464451" y="285396"/>
                    </a:cubicBezTo>
                    <a:cubicBezTo>
                      <a:pt x="467146" y="283316"/>
                      <a:pt x="467146" y="283316"/>
                      <a:pt x="468494" y="283316"/>
                    </a:cubicBezTo>
                    <a:cubicBezTo>
                      <a:pt x="469841" y="283316"/>
                      <a:pt x="469841" y="283316"/>
                      <a:pt x="472665" y="285396"/>
                    </a:cubicBezTo>
                    <a:cubicBezTo>
                      <a:pt x="480622" y="292043"/>
                      <a:pt x="490760" y="295637"/>
                      <a:pt x="501155" y="295541"/>
                    </a:cubicBezTo>
                    <a:lnTo>
                      <a:pt x="513347" y="295541"/>
                    </a:lnTo>
                    <a:lnTo>
                      <a:pt x="513347" y="222202"/>
                    </a:lnTo>
                    <a:lnTo>
                      <a:pt x="501155" y="222202"/>
                    </a:lnTo>
                    <a:cubicBezTo>
                      <a:pt x="499808" y="222202"/>
                      <a:pt x="499808" y="222202"/>
                      <a:pt x="497113" y="220245"/>
                    </a:cubicBezTo>
                    <a:cubicBezTo>
                      <a:pt x="489027" y="213623"/>
                      <a:pt x="478953" y="209998"/>
                      <a:pt x="468558" y="209998"/>
                    </a:cubicBezTo>
                    <a:cubicBezTo>
                      <a:pt x="458163" y="209998"/>
                      <a:pt x="448024" y="213623"/>
                      <a:pt x="440003" y="220245"/>
                    </a:cubicBezTo>
                    <a:cubicBezTo>
                      <a:pt x="437308" y="222202"/>
                      <a:pt x="437308" y="222202"/>
                      <a:pt x="435832" y="222202"/>
                    </a:cubicBezTo>
                    <a:cubicBezTo>
                      <a:pt x="434420" y="222202"/>
                      <a:pt x="434484" y="222202"/>
                      <a:pt x="431854" y="220245"/>
                    </a:cubicBezTo>
                    <a:cubicBezTo>
                      <a:pt x="423897" y="213514"/>
                      <a:pt x="413758" y="209875"/>
                      <a:pt x="403363" y="209978"/>
                    </a:cubicBezTo>
                    <a:lnTo>
                      <a:pt x="399320" y="209978"/>
                    </a:lnTo>
                    <a:lnTo>
                      <a:pt x="399320" y="201668"/>
                    </a:lnTo>
                    <a:lnTo>
                      <a:pt x="513347" y="201668"/>
                    </a:lnTo>
                    <a:lnTo>
                      <a:pt x="513347" y="128337"/>
                    </a:lnTo>
                    <a:lnTo>
                      <a:pt x="492941" y="128337"/>
                    </a:lnTo>
                    <a:cubicBezTo>
                      <a:pt x="422293" y="128337"/>
                      <a:pt x="399320" y="48030"/>
                      <a:pt x="399320" y="20284"/>
                    </a:cubicBezTo>
                    <a:lnTo>
                      <a:pt x="399320" y="244"/>
                    </a:lnTo>
                    <a:lnTo>
                      <a:pt x="3993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7" name="Freeform: Shape 2576">
                <a:extLst>
                  <a:ext uri="{FF2B5EF4-FFF2-40B4-BE49-F238E27FC236}">
                    <a16:creationId xmlns:a16="http://schemas.microsoft.com/office/drawing/2014/main" id="{0B18EB03-CBC7-F206-E755-4F4E4A53EF7B}"/>
                  </a:ext>
                </a:extLst>
              </p:cNvPr>
              <p:cNvSpPr/>
              <p:nvPr/>
            </p:nvSpPr>
            <p:spPr>
              <a:xfrm>
                <a:off x="6537542" y="5354616"/>
                <a:ext cx="101835" cy="101693"/>
              </a:xfrm>
              <a:custGeom>
                <a:avLst/>
                <a:gdLst>
                  <a:gd name="connsiteX0" fmla="*/ 19700 w 101835"/>
                  <a:gd name="connsiteY0" fmla="*/ 91183 h 101693"/>
                  <a:gd name="connsiteX1" fmla="*/ 22523 w 101835"/>
                  <a:gd name="connsiteY1" fmla="*/ 80794 h 101693"/>
                  <a:gd name="connsiteX2" fmla="*/ 12256 w 101835"/>
                  <a:gd name="connsiteY2" fmla="*/ 84093 h 101693"/>
                  <a:gd name="connsiteX3" fmla="*/ 385 w 101835"/>
                  <a:gd name="connsiteY3" fmla="*/ 57328 h 101693"/>
                  <a:gd name="connsiteX4" fmla="*/ 9561 w 101835"/>
                  <a:gd name="connsiteY4" fmla="*/ 51951 h 101693"/>
                  <a:gd name="connsiteX5" fmla="*/ 0 w 101835"/>
                  <a:gd name="connsiteY5" fmla="*/ 46939 h 101693"/>
                  <a:gd name="connsiteX6" fmla="*/ 10524 w 101835"/>
                  <a:gd name="connsiteY6" fmla="*/ 19681 h 101693"/>
                  <a:gd name="connsiteX7" fmla="*/ 20919 w 101835"/>
                  <a:gd name="connsiteY7" fmla="*/ 22369 h 101693"/>
                  <a:gd name="connsiteX8" fmla="*/ 17775 w 101835"/>
                  <a:gd name="connsiteY8" fmla="*/ 12102 h 101693"/>
                  <a:gd name="connsiteX9" fmla="*/ 44404 w 101835"/>
                  <a:gd name="connsiteY9" fmla="*/ 244 h 101693"/>
                  <a:gd name="connsiteX10" fmla="*/ 49923 w 101835"/>
                  <a:gd name="connsiteY10" fmla="*/ 9535 h 101693"/>
                  <a:gd name="connsiteX11" fmla="*/ 54800 w 101835"/>
                  <a:gd name="connsiteY11" fmla="*/ 0 h 101693"/>
                  <a:gd name="connsiteX12" fmla="*/ 82136 w 101835"/>
                  <a:gd name="connsiteY12" fmla="*/ 10511 h 101693"/>
                  <a:gd name="connsiteX13" fmla="*/ 79377 w 101835"/>
                  <a:gd name="connsiteY13" fmla="*/ 20778 h 101693"/>
                  <a:gd name="connsiteX14" fmla="*/ 89643 w 101835"/>
                  <a:gd name="connsiteY14" fmla="*/ 17601 h 101693"/>
                  <a:gd name="connsiteX15" fmla="*/ 101579 w 101835"/>
                  <a:gd name="connsiteY15" fmla="*/ 44372 h 101693"/>
                  <a:gd name="connsiteX16" fmla="*/ 92338 w 101835"/>
                  <a:gd name="connsiteY16" fmla="*/ 49750 h 101693"/>
                  <a:gd name="connsiteX17" fmla="*/ 101836 w 101835"/>
                  <a:gd name="connsiteY17" fmla="*/ 54761 h 101693"/>
                  <a:gd name="connsiteX18" fmla="*/ 91312 w 101835"/>
                  <a:gd name="connsiteY18" fmla="*/ 82014 h 101693"/>
                  <a:gd name="connsiteX19" fmla="*/ 80917 w 101835"/>
                  <a:gd name="connsiteY19" fmla="*/ 79325 h 101693"/>
                  <a:gd name="connsiteX20" fmla="*/ 84253 w 101835"/>
                  <a:gd name="connsiteY20" fmla="*/ 89592 h 101693"/>
                  <a:gd name="connsiteX21" fmla="*/ 57495 w 101835"/>
                  <a:gd name="connsiteY21" fmla="*/ 101450 h 101693"/>
                  <a:gd name="connsiteX22" fmla="*/ 51977 w 101835"/>
                  <a:gd name="connsiteY22" fmla="*/ 92159 h 101693"/>
                  <a:gd name="connsiteX23" fmla="*/ 47100 w 101835"/>
                  <a:gd name="connsiteY23" fmla="*/ 101694 h 101693"/>
                  <a:gd name="connsiteX24" fmla="*/ 19700 w 101835"/>
                  <a:gd name="connsiteY24" fmla="*/ 91183 h 10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835" h="101693">
                    <a:moveTo>
                      <a:pt x="19700" y="91183"/>
                    </a:moveTo>
                    <a:lnTo>
                      <a:pt x="22523" y="80794"/>
                    </a:lnTo>
                    <a:lnTo>
                      <a:pt x="12256" y="84093"/>
                    </a:lnTo>
                    <a:lnTo>
                      <a:pt x="385" y="57328"/>
                    </a:lnTo>
                    <a:lnTo>
                      <a:pt x="9561" y="51951"/>
                    </a:lnTo>
                    <a:lnTo>
                      <a:pt x="0" y="46939"/>
                    </a:lnTo>
                    <a:lnTo>
                      <a:pt x="10524" y="19681"/>
                    </a:lnTo>
                    <a:lnTo>
                      <a:pt x="20919" y="22369"/>
                    </a:lnTo>
                    <a:lnTo>
                      <a:pt x="17775" y="12102"/>
                    </a:lnTo>
                    <a:lnTo>
                      <a:pt x="44404" y="244"/>
                    </a:lnTo>
                    <a:lnTo>
                      <a:pt x="49923" y="9535"/>
                    </a:lnTo>
                    <a:lnTo>
                      <a:pt x="54800" y="0"/>
                    </a:lnTo>
                    <a:lnTo>
                      <a:pt x="82136" y="10511"/>
                    </a:lnTo>
                    <a:lnTo>
                      <a:pt x="79377" y="20778"/>
                    </a:lnTo>
                    <a:lnTo>
                      <a:pt x="89643" y="17601"/>
                    </a:lnTo>
                    <a:lnTo>
                      <a:pt x="101579" y="44372"/>
                    </a:lnTo>
                    <a:lnTo>
                      <a:pt x="92338" y="49750"/>
                    </a:lnTo>
                    <a:lnTo>
                      <a:pt x="101836" y="54761"/>
                    </a:lnTo>
                    <a:lnTo>
                      <a:pt x="91312" y="82014"/>
                    </a:lnTo>
                    <a:lnTo>
                      <a:pt x="80917" y="79325"/>
                    </a:lnTo>
                    <a:lnTo>
                      <a:pt x="84253" y="89592"/>
                    </a:lnTo>
                    <a:lnTo>
                      <a:pt x="57495" y="101450"/>
                    </a:lnTo>
                    <a:lnTo>
                      <a:pt x="51977" y="92159"/>
                    </a:lnTo>
                    <a:lnTo>
                      <a:pt x="47100" y="101694"/>
                    </a:lnTo>
                    <a:lnTo>
                      <a:pt x="19700" y="9118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8" name="Freeform: Shape 2577">
                <a:extLst>
                  <a:ext uri="{FF2B5EF4-FFF2-40B4-BE49-F238E27FC236}">
                    <a16:creationId xmlns:a16="http://schemas.microsoft.com/office/drawing/2014/main" id="{AA7B4C4A-44B4-1F11-DD8A-0476DE5E0852}"/>
                  </a:ext>
                </a:extLst>
              </p:cNvPr>
              <p:cNvSpPr/>
              <p:nvPr/>
            </p:nvSpPr>
            <p:spPr>
              <a:xfrm>
                <a:off x="6529971" y="5346922"/>
                <a:ext cx="117107" cy="117088"/>
              </a:xfrm>
              <a:custGeom>
                <a:avLst/>
                <a:gdLst>
                  <a:gd name="connsiteX0" fmla="*/ 65773 w 117107"/>
                  <a:gd name="connsiteY0" fmla="*/ 15279 h 117088"/>
                  <a:gd name="connsiteX1" fmla="*/ 82906 w 117107"/>
                  <a:gd name="connsiteY1" fmla="*/ 21875 h 117088"/>
                  <a:gd name="connsiteX2" fmla="*/ 80467 w 117107"/>
                  <a:gd name="connsiteY2" fmla="*/ 31045 h 117088"/>
                  <a:gd name="connsiteX3" fmla="*/ 85344 w 117107"/>
                  <a:gd name="connsiteY3" fmla="*/ 35691 h 117088"/>
                  <a:gd name="connsiteX4" fmla="*/ 94392 w 117107"/>
                  <a:gd name="connsiteY4" fmla="*/ 32752 h 117088"/>
                  <a:gd name="connsiteX5" fmla="*/ 101835 w 117107"/>
                  <a:gd name="connsiteY5" fmla="*/ 49500 h 117088"/>
                  <a:gd name="connsiteX6" fmla="*/ 93622 w 117107"/>
                  <a:gd name="connsiteY6" fmla="*/ 54267 h 117088"/>
                  <a:gd name="connsiteX7" fmla="*/ 93622 w 117107"/>
                  <a:gd name="connsiteY7" fmla="*/ 60986 h 117088"/>
                  <a:gd name="connsiteX8" fmla="*/ 102092 w 117107"/>
                  <a:gd name="connsiteY8" fmla="*/ 65266 h 117088"/>
                  <a:gd name="connsiteX9" fmla="*/ 95483 w 117107"/>
                  <a:gd name="connsiteY9" fmla="*/ 82380 h 117088"/>
                  <a:gd name="connsiteX10" fmla="*/ 86435 w 117107"/>
                  <a:gd name="connsiteY10" fmla="*/ 80057 h 117088"/>
                  <a:gd name="connsiteX11" fmla="*/ 81815 w 117107"/>
                  <a:gd name="connsiteY11" fmla="*/ 84824 h 117088"/>
                  <a:gd name="connsiteX12" fmla="*/ 84574 w 117107"/>
                  <a:gd name="connsiteY12" fmla="*/ 93866 h 117088"/>
                  <a:gd name="connsiteX13" fmla="*/ 67826 w 117107"/>
                  <a:gd name="connsiteY13" fmla="*/ 101322 h 117088"/>
                  <a:gd name="connsiteX14" fmla="*/ 63077 w 117107"/>
                  <a:gd name="connsiteY14" fmla="*/ 93134 h 117088"/>
                  <a:gd name="connsiteX15" fmla="*/ 58907 w 117107"/>
                  <a:gd name="connsiteY15" fmla="*/ 93134 h 117088"/>
                  <a:gd name="connsiteX16" fmla="*/ 56469 w 117107"/>
                  <a:gd name="connsiteY16" fmla="*/ 93134 h 117088"/>
                  <a:gd name="connsiteX17" fmla="*/ 52105 w 117107"/>
                  <a:gd name="connsiteY17" fmla="*/ 101566 h 117088"/>
                  <a:gd name="connsiteX18" fmla="*/ 34972 w 117107"/>
                  <a:gd name="connsiteY18" fmla="*/ 94970 h 117088"/>
                  <a:gd name="connsiteX19" fmla="*/ 37410 w 117107"/>
                  <a:gd name="connsiteY19" fmla="*/ 85800 h 117088"/>
                  <a:gd name="connsiteX20" fmla="*/ 32533 w 117107"/>
                  <a:gd name="connsiteY20" fmla="*/ 81154 h 117088"/>
                  <a:gd name="connsiteX21" fmla="*/ 23485 w 117107"/>
                  <a:gd name="connsiteY21" fmla="*/ 84086 h 117088"/>
                  <a:gd name="connsiteX22" fmla="*/ 15657 w 117107"/>
                  <a:gd name="connsiteY22" fmla="*/ 67589 h 117088"/>
                  <a:gd name="connsiteX23" fmla="*/ 23870 w 117107"/>
                  <a:gd name="connsiteY23" fmla="*/ 62821 h 117088"/>
                  <a:gd name="connsiteX24" fmla="*/ 23870 w 117107"/>
                  <a:gd name="connsiteY24" fmla="*/ 56103 h 117088"/>
                  <a:gd name="connsiteX25" fmla="*/ 15401 w 117107"/>
                  <a:gd name="connsiteY25" fmla="*/ 51823 h 117088"/>
                  <a:gd name="connsiteX26" fmla="*/ 22010 w 117107"/>
                  <a:gd name="connsiteY26" fmla="*/ 34709 h 117088"/>
                  <a:gd name="connsiteX27" fmla="*/ 31186 w 117107"/>
                  <a:gd name="connsiteY27" fmla="*/ 37032 h 117088"/>
                  <a:gd name="connsiteX28" fmla="*/ 35742 w 117107"/>
                  <a:gd name="connsiteY28" fmla="*/ 32264 h 117088"/>
                  <a:gd name="connsiteX29" fmla="*/ 32790 w 117107"/>
                  <a:gd name="connsiteY29" fmla="*/ 23223 h 117088"/>
                  <a:gd name="connsiteX30" fmla="*/ 49538 w 117107"/>
                  <a:gd name="connsiteY30" fmla="*/ 15766 h 117088"/>
                  <a:gd name="connsiteX31" fmla="*/ 54286 w 117107"/>
                  <a:gd name="connsiteY31" fmla="*/ 23954 h 117088"/>
                  <a:gd name="connsiteX32" fmla="*/ 58586 w 117107"/>
                  <a:gd name="connsiteY32" fmla="*/ 23954 h 117088"/>
                  <a:gd name="connsiteX33" fmla="*/ 60896 w 117107"/>
                  <a:gd name="connsiteY33" fmla="*/ 23954 h 117088"/>
                  <a:gd name="connsiteX34" fmla="*/ 65773 w 117107"/>
                  <a:gd name="connsiteY34" fmla="*/ 15279 h 117088"/>
                  <a:gd name="connsiteX35" fmla="*/ 59420 w 117107"/>
                  <a:gd name="connsiteY35" fmla="*/ 0 h 117088"/>
                  <a:gd name="connsiteX36" fmla="*/ 57110 w 117107"/>
                  <a:gd name="connsiteY36" fmla="*/ 4518 h 117088"/>
                  <a:gd name="connsiteX37" fmla="*/ 54543 w 117107"/>
                  <a:gd name="connsiteY37" fmla="*/ 0 h 117088"/>
                  <a:gd name="connsiteX38" fmla="*/ 44533 w 117107"/>
                  <a:gd name="connsiteY38" fmla="*/ 4396 h 117088"/>
                  <a:gd name="connsiteX39" fmla="*/ 27785 w 117107"/>
                  <a:gd name="connsiteY39" fmla="*/ 12218 h 117088"/>
                  <a:gd name="connsiteX40" fmla="*/ 17775 w 117107"/>
                  <a:gd name="connsiteY40" fmla="*/ 16742 h 117088"/>
                  <a:gd name="connsiteX41" fmla="*/ 19315 w 117107"/>
                  <a:gd name="connsiteY41" fmla="*/ 21631 h 117088"/>
                  <a:gd name="connsiteX42" fmla="*/ 14438 w 117107"/>
                  <a:gd name="connsiteY42" fmla="*/ 20290 h 117088"/>
                  <a:gd name="connsiteX43" fmla="*/ 10395 w 117107"/>
                  <a:gd name="connsiteY43" fmla="*/ 30557 h 117088"/>
                  <a:gd name="connsiteX44" fmla="*/ 3914 w 117107"/>
                  <a:gd name="connsiteY44" fmla="*/ 47665 h 117088"/>
                  <a:gd name="connsiteX45" fmla="*/ 0 w 117107"/>
                  <a:gd name="connsiteY45" fmla="*/ 57810 h 117088"/>
                  <a:gd name="connsiteX46" fmla="*/ 4556 w 117107"/>
                  <a:gd name="connsiteY46" fmla="*/ 60254 h 117088"/>
                  <a:gd name="connsiteX47" fmla="*/ 128 w 117107"/>
                  <a:gd name="connsiteY47" fmla="*/ 62821 h 117088"/>
                  <a:gd name="connsiteX48" fmla="*/ 4556 w 117107"/>
                  <a:gd name="connsiteY48" fmla="*/ 72722 h 117088"/>
                  <a:gd name="connsiteX49" fmla="*/ 11999 w 117107"/>
                  <a:gd name="connsiteY49" fmla="*/ 89592 h 117088"/>
                  <a:gd name="connsiteX50" fmla="*/ 16491 w 117107"/>
                  <a:gd name="connsiteY50" fmla="*/ 99487 h 117088"/>
                  <a:gd name="connsiteX51" fmla="*/ 21304 w 117107"/>
                  <a:gd name="connsiteY51" fmla="*/ 97780 h 117088"/>
                  <a:gd name="connsiteX52" fmla="*/ 20085 w 117107"/>
                  <a:gd name="connsiteY52" fmla="*/ 102669 h 117088"/>
                  <a:gd name="connsiteX53" fmla="*/ 30223 w 117107"/>
                  <a:gd name="connsiteY53" fmla="*/ 106577 h 117088"/>
                  <a:gd name="connsiteX54" fmla="*/ 47292 w 117107"/>
                  <a:gd name="connsiteY54" fmla="*/ 113180 h 117088"/>
                  <a:gd name="connsiteX55" fmla="*/ 57559 w 117107"/>
                  <a:gd name="connsiteY55" fmla="*/ 117088 h 117088"/>
                  <a:gd name="connsiteX56" fmla="*/ 59933 w 117107"/>
                  <a:gd name="connsiteY56" fmla="*/ 112571 h 117088"/>
                  <a:gd name="connsiteX57" fmla="*/ 62500 w 117107"/>
                  <a:gd name="connsiteY57" fmla="*/ 116966 h 117088"/>
                  <a:gd name="connsiteX58" fmla="*/ 72511 w 117107"/>
                  <a:gd name="connsiteY58" fmla="*/ 112571 h 117088"/>
                  <a:gd name="connsiteX59" fmla="*/ 89258 w 117107"/>
                  <a:gd name="connsiteY59" fmla="*/ 105115 h 117088"/>
                  <a:gd name="connsiteX60" fmla="*/ 99268 w 117107"/>
                  <a:gd name="connsiteY60" fmla="*/ 100591 h 117088"/>
                  <a:gd name="connsiteX61" fmla="*/ 97664 w 117107"/>
                  <a:gd name="connsiteY61" fmla="*/ 95701 h 117088"/>
                  <a:gd name="connsiteX62" fmla="*/ 102669 w 117107"/>
                  <a:gd name="connsiteY62" fmla="*/ 97042 h 117088"/>
                  <a:gd name="connsiteX63" fmla="*/ 106584 w 117107"/>
                  <a:gd name="connsiteY63" fmla="*/ 86775 h 117088"/>
                  <a:gd name="connsiteX64" fmla="*/ 113193 w 117107"/>
                  <a:gd name="connsiteY64" fmla="*/ 69668 h 117088"/>
                  <a:gd name="connsiteX65" fmla="*/ 117107 w 117107"/>
                  <a:gd name="connsiteY65" fmla="*/ 59523 h 117088"/>
                  <a:gd name="connsiteX66" fmla="*/ 112487 w 117107"/>
                  <a:gd name="connsiteY66" fmla="*/ 57078 h 117088"/>
                  <a:gd name="connsiteX67" fmla="*/ 116979 w 117107"/>
                  <a:gd name="connsiteY67" fmla="*/ 54511 h 117088"/>
                  <a:gd name="connsiteX68" fmla="*/ 112487 w 117107"/>
                  <a:gd name="connsiteY68" fmla="*/ 44610 h 117088"/>
                  <a:gd name="connsiteX69" fmla="*/ 105044 w 117107"/>
                  <a:gd name="connsiteY69" fmla="*/ 27740 h 117088"/>
                  <a:gd name="connsiteX70" fmla="*/ 100616 w 117107"/>
                  <a:gd name="connsiteY70" fmla="*/ 17845 h 117088"/>
                  <a:gd name="connsiteX71" fmla="*/ 95740 w 117107"/>
                  <a:gd name="connsiteY71" fmla="*/ 19308 h 117088"/>
                  <a:gd name="connsiteX72" fmla="*/ 96958 w 117107"/>
                  <a:gd name="connsiteY72" fmla="*/ 14419 h 117088"/>
                  <a:gd name="connsiteX73" fmla="*/ 86820 w 117107"/>
                  <a:gd name="connsiteY73" fmla="*/ 10511 h 117088"/>
                  <a:gd name="connsiteX74" fmla="*/ 69687 w 117107"/>
                  <a:gd name="connsiteY74" fmla="*/ 3908 h 117088"/>
                  <a:gd name="connsiteX75" fmla="*/ 59420 w 117107"/>
                  <a:gd name="connsiteY75" fmla="*/ 0 h 11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17107" h="117088">
                    <a:moveTo>
                      <a:pt x="65773" y="15279"/>
                    </a:moveTo>
                    <a:lnTo>
                      <a:pt x="82906" y="21875"/>
                    </a:lnTo>
                    <a:lnTo>
                      <a:pt x="80467" y="31045"/>
                    </a:lnTo>
                    <a:cubicBezTo>
                      <a:pt x="82264" y="32399"/>
                      <a:pt x="83868" y="33958"/>
                      <a:pt x="85344" y="35691"/>
                    </a:cubicBezTo>
                    <a:lnTo>
                      <a:pt x="94392" y="32752"/>
                    </a:lnTo>
                    <a:lnTo>
                      <a:pt x="101835" y="49500"/>
                    </a:lnTo>
                    <a:lnTo>
                      <a:pt x="93622" y="54267"/>
                    </a:lnTo>
                    <a:cubicBezTo>
                      <a:pt x="93878" y="56500"/>
                      <a:pt x="93878" y="58753"/>
                      <a:pt x="93622" y="60986"/>
                    </a:cubicBezTo>
                    <a:lnTo>
                      <a:pt x="102092" y="65266"/>
                    </a:lnTo>
                    <a:lnTo>
                      <a:pt x="95483" y="82380"/>
                    </a:lnTo>
                    <a:lnTo>
                      <a:pt x="86435" y="80057"/>
                    </a:lnTo>
                    <a:cubicBezTo>
                      <a:pt x="85023" y="81789"/>
                      <a:pt x="83483" y="83387"/>
                      <a:pt x="81815" y="84824"/>
                    </a:cubicBezTo>
                    <a:lnTo>
                      <a:pt x="84574" y="93866"/>
                    </a:lnTo>
                    <a:lnTo>
                      <a:pt x="67826" y="101322"/>
                    </a:lnTo>
                    <a:lnTo>
                      <a:pt x="63077" y="93134"/>
                    </a:lnTo>
                    <a:cubicBezTo>
                      <a:pt x="61730" y="93250"/>
                      <a:pt x="60318" y="93250"/>
                      <a:pt x="58907" y="93134"/>
                    </a:cubicBezTo>
                    <a:lnTo>
                      <a:pt x="56469" y="93134"/>
                    </a:lnTo>
                    <a:lnTo>
                      <a:pt x="52105" y="101566"/>
                    </a:lnTo>
                    <a:lnTo>
                      <a:pt x="34972" y="94970"/>
                    </a:lnTo>
                    <a:lnTo>
                      <a:pt x="37410" y="85800"/>
                    </a:lnTo>
                    <a:cubicBezTo>
                      <a:pt x="35678" y="84414"/>
                      <a:pt x="34009" y="82861"/>
                      <a:pt x="32533" y="81154"/>
                    </a:cubicBezTo>
                    <a:lnTo>
                      <a:pt x="23485" y="84086"/>
                    </a:lnTo>
                    <a:lnTo>
                      <a:pt x="15657" y="67589"/>
                    </a:lnTo>
                    <a:lnTo>
                      <a:pt x="23870" y="62821"/>
                    </a:lnTo>
                    <a:cubicBezTo>
                      <a:pt x="23614" y="60588"/>
                      <a:pt x="23614" y="58336"/>
                      <a:pt x="23870" y="56103"/>
                    </a:cubicBezTo>
                    <a:lnTo>
                      <a:pt x="15401" y="51823"/>
                    </a:lnTo>
                    <a:lnTo>
                      <a:pt x="22010" y="34709"/>
                    </a:lnTo>
                    <a:lnTo>
                      <a:pt x="31186" y="37032"/>
                    </a:lnTo>
                    <a:cubicBezTo>
                      <a:pt x="32533" y="35273"/>
                      <a:pt x="34009" y="33669"/>
                      <a:pt x="35742" y="32264"/>
                    </a:cubicBezTo>
                    <a:lnTo>
                      <a:pt x="32790" y="23223"/>
                    </a:lnTo>
                    <a:lnTo>
                      <a:pt x="49538" y="15766"/>
                    </a:lnTo>
                    <a:lnTo>
                      <a:pt x="54286" y="23954"/>
                    </a:lnTo>
                    <a:cubicBezTo>
                      <a:pt x="55699" y="23832"/>
                      <a:pt x="57174" y="23832"/>
                      <a:pt x="58586" y="23954"/>
                    </a:cubicBezTo>
                    <a:lnTo>
                      <a:pt x="60896" y="23954"/>
                    </a:lnTo>
                    <a:lnTo>
                      <a:pt x="65773" y="15279"/>
                    </a:lnTo>
                    <a:close/>
                    <a:moveTo>
                      <a:pt x="59420" y="0"/>
                    </a:moveTo>
                    <a:lnTo>
                      <a:pt x="57110" y="4518"/>
                    </a:lnTo>
                    <a:lnTo>
                      <a:pt x="54543" y="0"/>
                    </a:lnTo>
                    <a:lnTo>
                      <a:pt x="44533" y="4396"/>
                    </a:lnTo>
                    <a:lnTo>
                      <a:pt x="27785" y="12218"/>
                    </a:lnTo>
                    <a:lnTo>
                      <a:pt x="17775" y="16742"/>
                    </a:lnTo>
                    <a:lnTo>
                      <a:pt x="19315" y="21631"/>
                    </a:lnTo>
                    <a:lnTo>
                      <a:pt x="14438" y="20290"/>
                    </a:lnTo>
                    <a:lnTo>
                      <a:pt x="10395" y="30557"/>
                    </a:lnTo>
                    <a:lnTo>
                      <a:pt x="3914" y="47665"/>
                    </a:lnTo>
                    <a:lnTo>
                      <a:pt x="0" y="57810"/>
                    </a:lnTo>
                    <a:lnTo>
                      <a:pt x="4556" y="60254"/>
                    </a:lnTo>
                    <a:lnTo>
                      <a:pt x="128" y="62821"/>
                    </a:lnTo>
                    <a:lnTo>
                      <a:pt x="4556" y="72722"/>
                    </a:lnTo>
                    <a:lnTo>
                      <a:pt x="11999" y="89592"/>
                    </a:lnTo>
                    <a:lnTo>
                      <a:pt x="16491" y="99487"/>
                    </a:lnTo>
                    <a:lnTo>
                      <a:pt x="21304" y="97780"/>
                    </a:lnTo>
                    <a:lnTo>
                      <a:pt x="20085" y="102669"/>
                    </a:lnTo>
                    <a:lnTo>
                      <a:pt x="30223" y="106577"/>
                    </a:lnTo>
                    <a:lnTo>
                      <a:pt x="47292" y="113180"/>
                    </a:lnTo>
                    <a:lnTo>
                      <a:pt x="57559" y="117088"/>
                    </a:lnTo>
                    <a:lnTo>
                      <a:pt x="59933" y="112571"/>
                    </a:lnTo>
                    <a:lnTo>
                      <a:pt x="62500" y="116966"/>
                    </a:lnTo>
                    <a:lnTo>
                      <a:pt x="72511" y="112571"/>
                    </a:lnTo>
                    <a:lnTo>
                      <a:pt x="89258" y="105115"/>
                    </a:lnTo>
                    <a:lnTo>
                      <a:pt x="99268" y="100591"/>
                    </a:lnTo>
                    <a:lnTo>
                      <a:pt x="97664" y="95701"/>
                    </a:lnTo>
                    <a:lnTo>
                      <a:pt x="102669" y="97042"/>
                    </a:lnTo>
                    <a:lnTo>
                      <a:pt x="106584" y="86775"/>
                    </a:lnTo>
                    <a:lnTo>
                      <a:pt x="113193" y="69668"/>
                    </a:lnTo>
                    <a:lnTo>
                      <a:pt x="117107" y="59523"/>
                    </a:lnTo>
                    <a:lnTo>
                      <a:pt x="112487" y="57078"/>
                    </a:lnTo>
                    <a:lnTo>
                      <a:pt x="116979" y="54511"/>
                    </a:lnTo>
                    <a:lnTo>
                      <a:pt x="112487" y="44610"/>
                    </a:lnTo>
                    <a:lnTo>
                      <a:pt x="105044" y="27740"/>
                    </a:lnTo>
                    <a:lnTo>
                      <a:pt x="100616" y="17845"/>
                    </a:lnTo>
                    <a:lnTo>
                      <a:pt x="95740" y="19308"/>
                    </a:lnTo>
                    <a:lnTo>
                      <a:pt x="96958" y="14419"/>
                    </a:lnTo>
                    <a:lnTo>
                      <a:pt x="86820" y="10511"/>
                    </a:lnTo>
                    <a:lnTo>
                      <a:pt x="69687" y="3908"/>
                    </a:lnTo>
                    <a:lnTo>
                      <a:pt x="59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9" name="Freeform: Shape 2578">
                <a:extLst>
                  <a:ext uri="{FF2B5EF4-FFF2-40B4-BE49-F238E27FC236}">
                    <a16:creationId xmlns:a16="http://schemas.microsoft.com/office/drawing/2014/main" id="{C1C64750-9FED-E7E3-0049-C54FB240E54B}"/>
                  </a:ext>
                </a:extLst>
              </p:cNvPr>
              <p:cNvSpPr/>
              <p:nvPr/>
            </p:nvSpPr>
            <p:spPr>
              <a:xfrm>
                <a:off x="6557756" y="5445434"/>
                <a:ext cx="181019" cy="181018"/>
              </a:xfrm>
              <a:custGeom>
                <a:avLst/>
                <a:gdLst>
                  <a:gd name="connsiteX0" fmla="*/ 61345 w 181019"/>
                  <a:gd name="connsiteY0" fmla="*/ 181019 h 181018"/>
                  <a:gd name="connsiteX1" fmla="*/ 59612 w 181019"/>
                  <a:gd name="connsiteY1" fmla="*/ 165003 h 181018"/>
                  <a:gd name="connsiteX2" fmla="*/ 47036 w 181019"/>
                  <a:gd name="connsiteY2" fmla="*/ 175148 h 181018"/>
                  <a:gd name="connsiteX3" fmla="*/ 5839 w 181019"/>
                  <a:gd name="connsiteY3" fmla="*/ 133958 h 181018"/>
                  <a:gd name="connsiteX4" fmla="*/ 15850 w 181019"/>
                  <a:gd name="connsiteY4" fmla="*/ 121368 h 181018"/>
                  <a:gd name="connsiteX5" fmla="*/ 0 w 181019"/>
                  <a:gd name="connsiteY5" fmla="*/ 119661 h 181018"/>
                  <a:gd name="connsiteX6" fmla="*/ 0 w 181019"/>
                  <a:gd name="connsiteY6" fmla="*/ 61358 h 181018"/>
                  <a:gd name="connsiteX7" fmla="*/ 15850 w 181019"/>
                  <a:gd name="connsiteY7" fmla="*/ 59644 h 181018"/>
                  <a:gd name="connsiteX8" fmla="*/ 5839 w 181019"/>
                  <a:gd name="connsiteY8" fmla="*/ 47061 h 181018"/>
                  <a:gd name="connsiteX9" fmla="*/ 47036 w 181019"/>
                  <a:gd name="connsiteY9" fmla="*/ 5865 h 181018"/>
                  <a:gd name="connsiteX10" fmla="*/ 59612 w 181019"/>
                  <a:gd name="connsiteY10" fmla="*/ 15888 h 181018"/>
                  <a:gd name="connsiteX11" fmla="*/ 61345 w 181019"/>
                  <a:gd name="connsiteY11" fmla="*/ 0 h 181018"/>
                  <a:gd name="connsiteX12" fmla="*/ 119545 w 181019"/>
                  <a:gd name="connsiteY12" fmla="*/ 0 h 181018"/>
                  <a:gd name="connsiteX13" fmla="*/ 121342 w 181019"/>
                  <a:gd name="connsiteY13" fmla="*/ 15888 h 181018"/>
                  <a:gd name="connsiteX14" fmla="*/ 133791 w 181019"/>
                  <a:gd name="connsiteY14" fmla="*/ 5865 h 181018"/>
                  <a:gd name="connsiteX15" fmla="*/ 174987 w 181019"/>
                  <a:gd name="connsiteY15" fmla="*/ 47061 h 181018"/>
                  <a:gd name="connsiteX16" fmla="*/ 164977 w 181019"/>
                  <a:gd name="connsiteY16" fmla="*/ 59644 h 181018"/>
                  <a:gd name="connsiteX17" fmla="*/ 181019 w 181019"/>
                  <a:gd name="connsiteY17" fmla="*/ 61358 h 181018"/>
                  <a:gd name="connsiteX18" fmla="*/ 181019 w 181019"/>
                  <a:gd name="connsiteY18" fmla="*/ 119661 h 181018"/>
                  <a:gd name="connsiteX19" fmla="*/ 164977 w 181019"/>
                  <a:gd name="connsiteY19" fmla="*/ 121368 h 181018"/>
                  <a:gd name="connsiteX20" fmla="*/ 174987 w 181019"/>
                  <a:gd name="connsiteY20" fmla="*/ 133958 h 181018"/>
                  <a:gd name="connsiteX21" fmla="*/ 133791 w 181019"/>
                  <a:gd name="connsiteY21" fmla="*/ 175026 h 181018"/>
                  <a:gd name="connsiteX22" fmla="*/ 121342 w 181019"/>
                  <a:gd name="connsiteY22" fmla="*/ 165003 h 181018"/>
                  <a:gd name="connsiteX23" fmla="*/ 119545 w 181019"/>
                  <a:gd name="connsiteY23" fmla="*/ 181019 h 181018"/>
                  <a:gd name="connsiteX24" fmla="*/ 61345 w 181019"/>
                  <a:gd name="connsiteY24" fmla="*/ 181019 h 18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1019" h="181018">
                    <a:moveTo>
                      <a:pt x="61345" y="181019"/>
                    </a:moveTo>
                    <a:lnTo>
                      <a:pt x="59612" y="165003"/>
                    </a:lnTo>
                    <a:lnTo>
                      <a:pt x="47036" y="175148"/>
                    </a:lnTo>
                    <a:lnTo>
                      <a:pt x="5839" y="133958"/>
                    </a:lnTo>
                    <a:lnTo>
                      <a:pt x="15850" y="121368"/>
                    </a:lnTo>
                    <a:lnTo>
                      <a:pt x="0" y="119661"/>
                    </a:lnTo>
                    <a:lnTo>
                      <a:pt x="0" y="61358"/>
                    </a:lnTo>
                    <a:lnTo>
                      <a:pt x="15850" y="59644"/>
                    </a:lnTo>
                    <a:lnTo>
                      <a:pt x="5839" y="47061"/>
                    </a:lnTo>
                    <a:lnTo>
                      <a:pt x="47036" y="5865"/>
                    </a:lnTo>
                    <a:lnTo>
                      <a:pt x="59612" y="15888"/>
                    </a:lnTo>
                    <a:lnTo>
                      <a:pt x="61345" y="0"/>
                    </a:lnTo>
                    <a:lnTo>
                      <a:pt x="119545" y="0"/>
                    </a:lnTo>
                    <a:lnTo>
                      <a:pt x="121342" y="15888"/>
                    </a:lnTo>
                    <a:lnTo>
                      <a:pt x="133791" y="5865"/>
                    </a:lnTo>
                    <a:lnTo>
                      <a:pt x="174987" y="47061"/>
                    </a:lnTo>
                    <a:lnTo>
                      <a:pt x="164977" y="59644"/>
                    </a:lnTo>
                    <a:lnTo>
                      <a:pt x="181019" y="61358"/>
                    </a:lnTo>
                    <a:lnTo>
                      <a:pt x="181019" y="119661"/>
                    </a:lnTo>
                    <a:lnTo>
                      <a:pt x="164977" y="121368"/>
                    </a:lnTo>
                    <a:lnTo>
                      <a:pt x="174987" y="133958"/>
                    </a:lnTo>
                    <a:lnTo>
                      <a:pt x="133791" y="175026"/>
                    </a:lnTo>
                    <a:lnTo>
                      <a:pt x="121342" y="165003"/>
                    </a:lnTo>
                    <a:lnTo>
                      <a:pt x="119545" y="181019"/>
                    </a:lnTo>
                    <a:lnTo>
                      <a:pt x="61345" y="18101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0" name="Freeform: Shape 2579">
                <a:extLst>
                  <a:ext uri="{FF2B5EF4-FFF2-40B4-BE49-F238E27FC236}">
                    <a16:creationId xmlns:a16="http://schemas.microsoft.com/office/drawing/2014/main" id="{880E421D-39D5-D91B-02A0-494D4AB8C919}"/>
                  </a:ext>
                </a:extLst>
              </p:cNvPr>
              <p:cNvSpPr/>
              <p:nvPr/>
            </p:nvSpPr>
            <p:spPr>
              <a:xfrm>
                <a:off x="6551595" y="5439325"/>
                <a:ext cx="193275" cy="194090"/>
              </a:xfrm>
              <a:custGeom>
                <a:avLst/>
                <a:gdLst>
                  <a:gd name="connsiteX0" fmla="*/ 120316 w 193275"/>
                  <a:gd name="connsiteY0" fmla="*/ 12218 h 194090"/>
                  <a:gd name="connsiteX1" fmla="*/ 122497 w 193275"/>
                  <a:gd name="connsiteY1" fmla="*/ 32873 h 194090"/>
                  <a:gd name="connsiteX2" fmla="*/ 123332 w 193275"/>
                  <a:gd name="connsiteY2" fmla="*/ 32873 h 194090"/>
                  <a:gd name="connsiteX3" fmla="*/ 139631 w 193275"/>
                  <a:gd name="connsiteY3" fmla="*/ 19918 h 194090"/>
                  <a:gd name="connsiteX4" fmla="*/ 172998 w 193275"/>
                  <a:gd name="connsiteY4" fmla="*/ 54267 h 194090"/>
                  <a:gd name="connsiteX5" fmla="*/ 160036 w 193275"/>
                  <a:gd name="connsiteY5" fmla="*/ 70399 h 194090"/>
                  <a:gd name="connsiteX6" fmla="*/ 160036 w 193275"/>
                  <a:gd name="connsiteY6" fmla="*/ 71253 h 194090"/>
                  <a:gd name="connsiteX7" fmla="*/ 180699 w 193275"/>
                  <a:gd name="connsiteY7" fmla="*/ 73576 h 194090"/>
                  <a:gd name="connsiteX8" fmla="*/ 180699 w 193275"/>
                  <a:gd name="connsiteY8" fmla="*/ 120264 h 194090"/>
                  <a:gd name="connsiteX9" fmla="*/ 160036 w 193275"/>
                  <a:gd name="connsiteY9" fmla="*/ 122587 h 194090"/>
                  <a:gd name="connsiteX10" fmla="*/ 160036 w 193275"/>
                  <a:gd name="connsiteY10" fmla="*/ 123325 h 194090"/>
                  <a:gd name="connsiteX11" fmla="*/ 172998 w 193275"/>
                  <a:gd name="connsiteY11" fmla="*/ 139823 h 194090"/>
                  <a:gd name="connsiteX12" fmla="*/ 139631 w 193275"/>
                  <a:gd name="connsiteY12" fmla="*/ 173191 h 194090"/>
                  <a:gd name="connsiteX13" fmla="*/ 123332 w 193275"/>
                  <a:gd name="connsiteY13" fmla="*/ 160235 h 194090"/>
                  <a:gd name="connsiteX14" fmla="*/ 122497 w 193275"/>
                  <a:gd name="connsiteY14" fmla="*/ 160235 h 194090"/>
                  <a:gd name="connsiteX15" fmla="*/ 120316 w 193275"/>
                  <a:gd name="connsiteY15" fmla="*/ 180891 h 194090"/>
                  <a:gd name="connsiteX16" fmla="*/ 73024 w 193275"/>
                  <a:gd name="connsiteY16" fmla="*/ 180891 h 194090"/>
                  <a:gd name="connsiteX17" fmla="*/ 70649 w 193275"/>
                  <a:gd name="connsiteY17" fmla="*/ 160235 h 194090"/>
                  <a:gd name="connsiteX18" fmla="*/ 69815 w 193275"/>
                  <a:gd name="connsiteY18" fmla="*/ 160235 h 194090"/>
                  <a:gd name="connsiteX19" fmla="*/ 53709 w 193275"/>
                  <a:gd name="connsiteY19" fmla="*/ 173191 h 194090"/>
                  <a:gd name="connsiteX20" fmla="*/ 19699 w 193275"/>
                  <a:gd name="connsiteY20" fmla="*/ 139823 h 194090"/>
                  <a:gd name="connsiteX21" fmla="*/ 32662 w 193275"/>
                  <a:gd name="connsiteY21" fmla="*/ 123569 h 194090"/>
                  <a:gd name="connsiteX22" fmla="*/ 32662 w 193275"/>
                  <a:gd name="connsiteY22" fmla="*/ 122831 h 194090"/>
                  <a:gd name="connsiteX23" fmla="*/ 12128 w 193275"/>
                  <a:gd name="connsiteY23" fmla="*/ 120515 h 194090"/>
                  <a:gd name="connsiteX24" fmla="*/ 12128 w 193275"/>
                  <a:gd name="connsiteY24" fmla="*/ 72966 h 194090"/>
                  <a:gd name="connsiteX25" fmla="*/ 32662 w 193275"/>
                  <a:gd name="connsiteY25" fmla="*/ 70643 h 194090"/>
                  <a:gd name="connsiteX26" fmla="*/ 32662 w 193275"/>
                  <a:gd name="connsiteY26" fmla="*/ 69789 h 194090"/>
                  <a:gd name="connsiteX27" fmla="*/ 19699 w 193275"/>
                  <a:gd name="connsiteY27" fmla="*/ 54267 h 194090"/>
                  <a:gd name="connsiteX28" fmla="*/ 53196 w 193275"/>
                  <a:gd name="connsiteY28" fmla="*/ 20778 h 194090"/>
                  <a:gd name="connsiteX29" fmla="*/ 69302 w 193275"/>
                  <a:gd name="connsiteY29" fmla="*/ 33733 h 194090"/>
                  <a:gd name="connsiteX30" fmla="*/ 70200 w 193275"/>
                  <a:gd name="connsiteY30" fmla="*/ 33733 h 194090"/>
                  <a:gd name="connsiteX31" fmla="*/ 72511 w 193275"/>
                  <a:gd name="connsiteY31" fmla="*/ 13078 h 194090"/>
                  <a:gd name="connsiteX32" fmla="*/ 119803 w 193275"/>
                  <a:gd name="connsiteY32" fmla="*/ 13078 h 194090"/>
                  <a:gd name="connsiteX33" fmla="*/ 130711 w 193275"/>
                  <a:gd name="connsiteY33" fmla="*/ 853 h 194090"/>
                  <a:gd name="connsiteX34" fmla="*/ 61987 w 193275"/>
                  <a:gd name="connsiteY34" fmla="*/ 853 h 194090"/>
                  <a:gd name="connsiteX35" fmla="*/ 60896 w 193275"/>
                  <a:gd name="connsiteY35" fmla="*/ 11242 h 194090"/>
                  <a:gd name="connsiteX36" fmla="*/ 52682 w 193275"/>
                  <a:gd name="connsiteY36" fmla="*/ 4761 h 194090"/>
                  <a:gd name="connsiteX37" fmla="*/ 44982 w 193275"/>
                  <a:gd name="connsiteY37" fmla="*/ 12462 h 194090"/>
                  <a:gd name="connsiteX38" fmla="*/ 11550 w 193275"/>
                  <a:gd name="connsiteY38" fmla="*/ 45829 h 194090"/>
                  <a:gd name="connsiteX39" fmla="*/ 3850 w 193275"/>
                  <a:gd name="connsiteY39" fmla="*/ 53651 h 194090"/>
                  <a:gd name="connsiteX40" fmla="*/ 10267 w 193275"/>
                  <a:gd name="connsiteY40" fmla="*/ 61724 h 194090"/>
                  <a:gd name="connsiteX41" fmla="*/ 0 w 193275"/>
                  <a:gd name="connsiteY41" fmla="*/ 62943 h 194090"/>
                  <a:gd name="connsiteX42" fmla="*/ 0 w 193275"/>
                  <a:gd name="connsiteY42" fmla="*/ 132001 h 194090"/>
                  <a:gd name="connsiteX43" fmla="*/ 10267 w 193275"/>
                  <a:gd name="connsiteY43" fmla="*/ 133220 h 194090"/>
                  <a:gd name="connsiteX44" fmla="*/ 3850 w 193275"/>
                  <a:gd name="connsiteY44" fmla="*/ 141292 h 194090"/>
                  <a:gd name="connsiteX45" fmla="*/ 11550 w 193275"/>
                  <a:gd name="connsiteY45" fmla="*/ 149114 h 194090"/>
                  <a:gd name="connsiteX46" fmla="*/ 44982 w 193275"/>
                  <a:gd name="connsiteY46" fmla="*/ 182482 h 194090"/>
                  <a:gd name="connsiteX47" fmla="*/ 52682 w 193275"/>
                  <a:gd name="connsiteY47" fmla="*/ 190182 h 194090"/>
                  <a:gd name="connsiteX48" fmla="*/ 60896 w 193275"/>
                  <a:gd name="connsiteY48" fmla="*/ 183701 h 194090"/>
                  <a:gd name="connsiteX49" fmla="*/ 61987 w 193275"/>
                  <a:gd name="connsiteY49" fmla="*/ 194090 h 194090"/>
                  <a:gd name="connsiteX50" fmla="*/ 131160 w 193275"/>
                  <a:gd name="connsiteY50" fmla="*/ 194090 h 194090"/>
                  <a:gd name="connsiteX51" fmla="*/ 132379 w 193275"/>
                  <a:gd name="connsiteY51" fmla="*/ 183701 h 194090"/>
                  <a:gd name="connsiteX52" fmla="*/ 140465 w 193275"/>
                  <a:gd name="connsiteY52" fmla="*/ 190182 h 194090"/>
                  <a:gd name="connsiteX53" fmla="*/ 148165 w 193275"/>
                  <a:gd name="connsiteY53" fmla="*/ 182482 h 194090"/>
                  <a:gd name="connsiteX54" fmla="*/ 181661 w 193275"/>
                  <a:gd name="connsiteY54" fmla="*/ 149114 h 194090"/>
                  <a:gd name="connsiteX55" fmla="*/ 189361 w 193275"/>
                  <a:gd name="connsiteY55" fmla="*/ 141292 h 194090"/>
                  <a:gd name="connsiteX56" fmla="*/ 182880 w 193275"/>
                  <a:gd name="connsiteY56" fmla="*/ 133220 h 194090"/>
                  <a:gd name="connsiteX57" fmla="*/ 193275 w 193275"/>
                  <a:gd name="connsiteY57" fmla="*/ 132001 h 194090"/>
                  <a:gd name="connsiteX58" fmla="*/ 193275 w 193275"/>
                  <a:gd name="connsiteY58" fmla="*/ 62090 h 194090"/>
                  <a:gd name="connsiteX59" fmla="*/ 182880 w 193275"/>
                  <a:gd name="connsiteY59" fmla="*/ 60864 h 194090"/>
                  <a:gd name="connsiteX60" fmla="*/ 189361 w 193275"/>
                  <a:gd name="connsiteY60" fmla="*/ 52798 h 194090"/>
                  <a:gd name="connsiteX61" fmla="*/ 181661 w 193275"/>
                  <a:gd name="connsiteY61" fmla="*/ 44975 h 194090"/>
                  <a:gd name="connsiteX62" fmla="*/ 148165 w 193275"/>
                  <a:gd name="connsiteY62" fmla="*/ 11608 h 194090"/>
                  <a:gd name="connsiteX63" fmla="*/ 140465 w 193275"/>
                  <a:gd name="connsiteY63" fmla="*/ 3908 h 194090"/>
                  <a:gd name="connsiteX64" fmla="*/ 132379 w 193275"/>
                  <a:gd name="connsiteY64" fmla="*/ 10389 h 194090"/>
                  <a:gd name="connsiteX65" fmla="*/ 131160 w 193275"/>
                  <a:gd name="connsiteY65" fmla="*/ 0 h 194090"/>
                  <a:gd name="connsiteX66" fmla="*/ 130711 w 193275"/>
                  <a:gd name="connsiteY66" fmla="*/ 853 h 19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93275" h="194090">
                    <a:moveTo>
                      <a:pt x="120316" y="12218"/>
                    </a:moveTo>
                    <a:lnTo>
                      <a:pt x="122497" y="32873"/>
                    </a:lnTo>
                    <a:lnTo>
                      <a:pt x="123332" y="32873"/>
                    </a:lnTo>
                    <a:lnTo>
                      <a:pt x="139631" y="19918"/>
                    </a:lnTo>
                    <a:lnTo>
                      <a:pt x="172998" y="54267"/>
                    </a:lnTo>
                    <a:lnTo>
                      <a:pt x="160036" y="70399"/>
                    </a:lnTo>
                    <a:lnTo>
                      <a:pt x="160036" y="71253"/>
                    </a:lnTo>
                    <a:lnTo>
                      <a:pt x="180699" y="73576"/>
                    </a:lnTo>
                    <a:lnTo>
                      <a:pt x="180699" y="120264"/>
                    </a:lnTo>
                    <a:lnTo>
                      <a:pt x="160036" y="122587"/>
                    </a:lnTo>
                    <a:lnTo>
                      <a:pt x="160036" y="123325"/>
                    </a:lnTo>
                    <a:lnTo>
                      <a:pt x="172998" y="139823"/>
                    </a:lnTo>
                    <a:lnTo>
                      <a:pt x="139631" y="173191"/>
                    </a:lnTo>
                    <a:lnTo>
                      <a:pt x="123332" y="160235"/>
                    </a:lnTo>
                    <a:lnTo>
                      <a:pt x="122497" y="160235"/>
                    </a:lnTo>
                    <a:lnTo>
                      <a:pt x="120316" y="180891"/>
                    </a:lnTo>
                    <a:lnTo>
                      <a:pt x="73024" y="180891"/>
                    </a:lnTo>
                    <a:lnTo>
                      <a:pt x="70649" y="160235"/>
                    </a:lnTo>
                    <a:lnTo>
                      <a:pt x="69815" y="160235"/>
                    </a:lnTo>
                    <a:lnTo>
                      <a:pt x="53709" y="173191"/>
                    </a:lnTo>
                    <a:lnTo>
                      <a:pt x="19699" y="139823"/>
                    </a:lnTo>
                    <a:lnTo>
                      <a:pt x="32662" y="123569"/>
                    </a:lnTo>
                    <a:lnTo>
                      <a:pt x="32662" y="122831"/>
                    </a:lnTo>
                    <a:lnTo>
                      <a:pt x="12128" y="120515"/>
                    </a:lnTo>
                    <a:lnTo>
                      <a:pt x="12128" y="72966"/>
                    </a:lnTo>
                    <a:lnTo>
                      <a:pt x="32662" y="70643"/>
                    </a:lnTo>
                    <a:lnTo>
                      <a:pt x="32662" y="69789"/>
                    </a:lnTo>
                    <a:lnTo>
                      <a:pt x="19699" y="54267"/>
                    </a:lnTo>
                    <a:lnTo>
                      <a:pt x="53196" y="20778"/>
                    </a:lnTo>
                    <a:lnTo>
                      <a:pt x="69302" y="33733"/>
                    </a:lnTo>
                    <a:lnTo>
                      <a:pt x="70200" y="33733"/>
                    </a:lnTo>
                    <a:lnTo>
                      <a:pt x="72511" y="13078"/>
                    </a:lnTo>
                    <a:lnTo>
                      <a:pt x="119803" y="13078"/>
                    </a:lnTo>
                    <a:moveTo>
                      <a:pt x="130711" y="853"/>
                    </a:moveTo>
                    <a:lnTo>
                      <a:pt x="61987" y="853"/>
                    </a:lnTo>
                    <a:lnTo>
                      <a:pt x="60896" y="11242"/>
                    </a:lnTo>
                    <a:lnTo>
                      <a:pt x="52682" y="4761"/>
                    </a:lnTo>
                    <a:lnTo>
                      <a:pt x="44982" y="12462"/>
                    </a:lnTo>
                    <a:lnTo>
                      <a:pt x="11550" y="45829"/>
                    </a:lnTo>
                    <a:lnTo>
                      <a:pt x="3850" y="53651"/>
                    </a:lnTo>
                    <a:lnTo>
                      <a:pt x="10267" y="61724"/>
                    </a:lnTo>
                    <a:lnTo>
                      <a:pt x="0" y="62943"/>
                    </a:lnTo>
                    <a:lnTo>
                      <a:pt x="0" y="132001"/>
                    </a:lnTo>
                    <a:lnTo>
                      <a:pt x="10267" y="133220"/>
                    </a:lnTo>
                    <a:lnTo>
                      <a:pt x="3850" y="141292"/>
                    </a:lnTo>
                    <a:lnTo>
                      <a:pt x="11550" y="149114"/>
                    </a:lnTo>
                    <a:lnTo>
                      <a:pt x="44982" y="182482"/>
                    </a:lnTo>
                    <a:lnTo>
                      <a:pt x="52682" y="190182"/>
                    </a:lnTo>
                    <a:lnTo>
                      <a:pt x="60896" y="183701"/>
                    </a:lnTo>
                    <a:lnTo>
                      <a:pt x="61987" y="194090"/>
                    </a:lnTo>
                    <a:lnTo>
                      <a:pt x="131160" y="194090"/>
                    </a:lnTo>
                    <a:lnTo>
                      <a:pt x="132379" y="183701"/>
                    </a:lnTo>
                    <a:lnTo>
                      <a:pt x="140465" y="190182"/>
                    </a:lnTo>
                    <a:lnTo>
                      <a:pt x="148165" y="182482"/>
                    </a:lnTo>
                    <a:lnTo>
                      <a:pt x="181661" y="149114"/>
                    </a:lnTo>
                    <a:lnTo>
                      <a:pt x="189361" y="141292"/>
                    </a:lnTo>
                    <a:lnTo>
                      <a:pt x="182880" y="133220"/>
                    </a:lnTo>
                    <a:lnTo>
                      <a:pt x="193275" y="132001"/>
                    </a:lnTo>
                    <a:lnTo>
                      <a:pt x="193275" y="62090"/>
                    </a:lnTo>
                    <a:lnTo>
                      <a:pt x="182880" y="60864"/>
                    </a:lnTo>
                    <a:lnTo>
                      <a:pt x="189361" y="52798"/>
                    </a:lnTo>
                    <a:lnTo>
                      <a:pt x="181661" y="44975"/>
                    </a:lnTo>
                    <a:lnTo>
                      <a:pt x="148165" y="11608"/>
                    </a:lnTo>
                    <a:lnTo>
                      <a:pt x="140465" y="3908"/>
                    </a:lnTo>
                    <a:lnTo>
                      <a:pt x="132379" y="10389"/>
                    </a:lnTo>
                    <a:lnTo>
                      <a:pt x="131160" y="0"/>
                    </a:lnTo>
                    <a:lnTo>
                      <a:pt x="130711" y="85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1" name="Freeform: Shape 2580">
                <a:extLst>
                  <a:ext uri="{FF2B5EF4-FFF2-40B4-BE49-F238E27FC236}">
                    <a16:creationId xmlns:a16="http://schemas.microsoft.com/office/drawing/2014/main" id="{D89FC043-36A8-17A6-23F9-158D73ABC5DC}"/>
                  </a:ext>
                </a:extLst>
              </p:cNvPr>
              <p:cNvSpPr/>
              <p:nvPr/>
            </p:nvSpPr>
            <p:spPr>
              <a:xfrm>
                <a:off x="6400190" y="5679495"/>
                <a:ext cx="488930" cy="77502"/>
              </a:xfrm>
              <a:custGeom>
                <a:avLst/>
                <a:gdLst>
                  <a:gd name="connsiteX0" fmla="*/ 0 w 488930"/>
                  <a:gd name="connsiteY0" fmla="*/ 16382 h 77502"/>
                  <a:gd name="connsiteX1" fmla="*/ 116113 w 488930"/>
                  <a:gd name="connsiteY1" fmla="*/ 16382 h 77502"/>
                  <a:gd name="connsiteX2" fmla="*/ 116113 w 488930"/>
                  <a:gd name="connsiteY2" fmla="*/ 52195 h 77502"/>
                  <a:gd name="connsiteX3" fmla="*/ 109118 w 488930"/>
                  <a:gd name="connsiteY3" fmla="*/ 56712 h 77502"/>
                  <a:gd name="connsiteX4" fmla="*/ 97760 w 488930"/>
                  <a:gd name="connsiteY4" fmla="*/ 61114 h 77502"/>
                  <a:gd name="connsiteX5" fmla="*/ 86403 w 488930"/>
                  <a:gd name="connsiteY5" fmla="*/ 56712 h 77502"/>
                  <a:gd name="connsiteX6" fmla="*/ 65163 w 488930"/>
                  <a:gd name="connsiteY6" fmla="*/ 48890 h 77502"/>
                  <a:gd name="connsiteX7" fmla="*/ 43987 w 488930"/>
                  <a:gd name="connsiteY7" fmla="*/ 56712 h 77502"/>
                  <a:gd name="connsiteX8" fmla="*/ 32565 w 488930"/>
                  <a:gd name="connsiteY8" fmla="*/ 61134 h 77502"/>
                  <a:gd name="connsiteX9" fmla="*/ 21143 w 488930"/>
                  <a:gd name="connsiteY9" fmla="*/ 56712 h 77502"/>
                  <a:gd name="connsiteX10" fmla="*/ 0 w 488930"/>
                  <a:gd name="connsiteY10" fmla="*/ 48890 h 77502"/>
                  <a:gd name="connsiteX11" fmla="*/ 0 w 488930"/>
                  <a:gd name="connsiteY11" fmla="*/ 65272 h 77502"/>
                  <a:gd name="connsiteX12" fmla="*/ 6122 w 488930"/>
                  <a:gd name="connsiteY12" fmla="*/ 66337 h 77502"/>
                  <a:gd name="connsiteX13" fmla="*/ 11364 w 488930"/>
                  <a:gd name="connsiteY13" fmla="*/ 69668 h 77502"/>
                  <a:gd name="connsiteX14" fmla="*/ 32565 w 488930"/>
                  <a:gd name="connsiteY14" fmla="*/ 77503 h 77502"/>
                  <a:gd name="connsiteX15" fmla="*/ 53805 w 488930"/>
                  <a:gd name="connsiteY15" fmla="*/ 69668 h 77502"/>
                  <a:gd name="connsiteX16" fmla="*/ 59003 w 488930"/>
                  <a:gd name="connsiteY16" fmla="*/ 66337 h 77502"/>
                  <a:gd name="connsiteX17" fmla="*/ 65163 w 488930"/>
                  <a:gd name="connsiteY17" fmla="*/ 65272 h 77502"/>
                  <a:gd name="connsiteX18" fmla="*/ 76649 w 488930"/>
                  <a:gd name="connsiteY18" fmla="*/ 69668 h 77502"/>
                  <a:gd name="connsiteX19" fmla="*/ 97760 w 488930"/>
                  <a:gd name="connsiteY19" fmla="*/ 77483 h 77502"/>
                  <a:gd name="connsiteX20" fmla="*/ 118936 w 488930"/>
                  <a:gd name="connsiteY20" fmla="*/ 69668 h 77502"/>
                  <a:gd name="connsiteX21" fmla="*/ 130358 w 488930"/>
                  <a:gd name="connsiteY21" fmla="*/ 65253 h 77502"/>
                  <a:gd name="connsiteX22" fmla="*/ 141780 w 488930"/>
                  <a:gd name="connsiteY22" fmla="*/ 69668 h 77502"/>
                  <a:gd name="connsiteX23" fmla="*/ 162955 w 488930"/>
                  <a:gd name="connsiteY23" fmla="*/ 77483 h 77502"/>
                  <a:gd name="connsiteX24" fmla="*/ 184067 w 488930"/>
                  <a:gd name="connsiteY24" fmla="*/ 69668 h 77502"/>
                  <a:gd name="connsiteX25" fmla="*/ 195553 w 488930"/>
                  <a:gd name="connsiteY25" fmla="*/ 65272 h 77502"/>
                  <a:gd name="connsiteX26" fmla="*/ 201713 w 488930"/>
                  <a:gd name="connsiteY26" fmla="*/ 66337 h 77502"/>
                  <a:gd name="connsiteX27" fmla="*/ 206911 w 488930"/>
                  <a:gd name="connsiteY27" fmla="*/ 69668 h 77502"/>
                  <a:gd name="connsiteX28" fmla="*/ 228086 w 488930"/>
                  <a:gd name="connsiteY28" fmla="*/ 77490 h 77502"/>
                  <a:gd name="connsiteX29" fmla="*/ 249326 w 488930"/>
                  <a:gd name="connsiteY29" fmla="*/ 69668 h 77502"/>
                  <a:gd name="connsiteX30" fmla="*/ 260684 w 488930"/>
                  <a:gd name="connsiteY30" fmla="*/ 65266 h 77502"/>
                  <a:gd name="connsiteX31" fmla="*/ 272042 w 488930"/>
                  <a:gd name="connsiteY31" fmla="*/ 69668 h 77502"/>
                  <a:gd name="connsiteX32" fmla="*/ 293346 w 488930"/>
                  <a:gd name="connsiteY32" fmla="*/ 77490 h 77502"/>
                  <a:gd name="connsiteX33" fmla="*/ 314457 w 488930"/>
                  <a:gd name="connsiteY33" fmla="*/ 69668 h 77502"/>
                  <a:gd name="connsiteX34" fmla="*/ 325943 w 488930"/>
                  <a:gd name="connsiteY34" fmla="*/ 65253 h 77502"/>
                  <a:gd name="connsiteX35" fmla="*/ 337365 w 488930"/>
                  <a:gd name="connsiteY35" fmla="*/ 69668 h 77502"/>
                  <a:gd name="connsiteX36" fmla="*/ 358477 w 488930"/>
                  <a:gd name="connsiteY36" fmla="*/ 77483 h 77502"/>
                  <a:gd name="connsiteX37" fmla="*/ 379652 w 488930"/>
                  <a:gd name="connsiteY37" fmla="*/ 69668 h 77502"/>
                  <a:gd name="connsiteX38" fmla="*/ 391138 w 488930"/>
                  <a:gd name="connsiteY38" fmla="*/ 65272 h 77502"/>
                  <a:gd name="connsiteX39" fmla="*/ 397235 w 488930"/>
                  <a:gd name="connsiteY39" fmla="*/ 66337 h 77502"/>
                  <a:gd name="connsiteX40" fmla="*/ 402496 w 488930"/>
                  <a:gd name="connsiteY40" fmla="*/ 69668 h 77502"/>
                  <a:gd name="connsiteX41" fmla="*/ 423672 w 488930"/>
                  <a:gd name="connsiteY41" fmla="*/ 77503 h 77502"/>
                  <a:gd name="connsiteX42" fmla="*/ 444912 w 488930"/>
                  <a:gd name="connsiteY42" fmla="*/ 69668 h 77502"/>
                  <a:gd name="connsiteX43" fmla="*/ 450174 w 488930"/>
                  <a:gd name="connsiteY43" fmla="*/ 66337 h 77502"/>
                  <a:gd name="connsiteX44" fmla="*/ 456269 w 488930"/>
                  <a:gd name="connsiteY44" fmla="*/ 65272 h 77502"/>
                  <a:gd name="connsiteX45" fmla="*/ 467756 w 488930"/>
                  <a:gd name="connsiteY45" fmla="*/ 69668 h 77502"/>
                  <a:gd name="connsiteX46" fmla="*/ 488931 w 488930"/>
                  <a:gd name="connsiteY46" fmla="*/ 77490 h 77502"/>
                  <a:gd name="connsiteX47" fmla="*/ 488931 w 488930"/>
                  <a:gd name="connsiteY47" fmla="*/ 61114 h 77502"/>
                  <a:gd name="connsiteX48" fmla="*/ 477509 w 488930"/>
                  <a:gd name="connsiteY48" fmla="*/ 56712 h 77502"/>
                  <a:gd name="connsiteX49" fmla="*/ 456269 w 488930"/>
                  <a:gd name="connsiteY49" fmla="*/ 48890 h 77502"/>
                  <a:gd name="connsiteX50" fmla="*/ 435094 w 488930"/>
                  <a:gd name="connsiteY50" fmla="*/ 56712 h 77502"/>
                  <a:gd name="connsiteX51" fmla="*/ 423672 w 488930"/>
                  <a:gd name="connsiteY51" fmla="*/ 61134 h 77502"/>
                  <a:gd name="connsiteX52" fmla="*/ 412250 w 488930"/>
                  <a:gd name="connsiteY52" fmla="*/ 56712 h 77502"/>
                  <a:gd name="connsiteX53" fmla="*/ 391138 w 488930"/>
                  <a:gd name="connsiteY53" fmla="*/ 48890 h 77502"/>
                  <a:gd name="connsiteX54" fmla="*/ 374839 w 488930"/>
                  <a:gd name="connsiteY54" fmla="*/ 53292 h 77502"/>
                  <a:gd name="connsiteX55" fmla="*/ 374839 w 488930"/>
                  <a:gd name="connsiteY55" fmla="*/ 16626 h 77502"/>
                  <a:gd name="connsiteX56" fmla="*/ 488931 w 488930"/>
                  <a:gd name="connsiteY56" fmla="*/ 16626 h 77502"/>
                  <a:gd name="connsiteX57" fmla="*/ 488931 w 488930"/>
                  <a:gd name="connsiteY57" fmla="*/ 0 h 77502"/>
                  <a:gd name="connsiteX58" fmla="*/ 0 w 488930"/>
                  <a:gd name="connsiteY58" fmla="*/ 0 h 77502"/>
                  <a:gd name="connsiteX59" fmla="*/ 0 w 488930"/>
                  <a:gd name="connsiteY59" fmla="*/ 16382 h 77502"/>
                  <a:gd name="connsiteX60" fmla="*/ 358477 w 488930"/>
                  <a:gd name="connsiteY60" fmla="*/ 61114 h 77502"/>
                  <a:gd name="connsiteX61" fmla="*/ 347119 w 488930"/>
                  <a:gd name="connsiteY61" fmla="*/ 56712 h 77502"/>
                  <a:gd name="connsiteX62" fmla="*/ 325943 w 488930"/>
                  <a:gd name="connsiteY62" fmla="*/ 48884 h 77502"/>
                  <a:gd name="connsiteX63" fmla="*/ 304704 w 488930"/>
                  <a:gd name="connsiteY63" fmla="*/ 56712 h 77502"/>
                  <a:gd name="connsiteX64" fmla="*/ 293346 w 488930"/>
                  <a:gd name="connsiteY64" fmla="*/ 61114 h 77502"/>
                  <a:gd name="connsiteX65" fmla="*/ 281859 w 488930"/>
                  <a:gd name="connsiteY65" fmla="*/ 56712 h 77502"/>
                  <a:gd name="connsiteX66" fmla="*/ 260684 w 488930"/>
                  <a:gd name="connsiteY66" fmla="*/ 48896 h 77502"/>
                  <a:gd name="connsiteX67" fmla="*/ 239573 w 488930"/>
                  <a:gd name="connsiteY67" fmla="*/ 56712 h 77502"/>
                  <a:gd name="connsiteX68" fmla="*/ 228150 w 488930"/>
                  <a:gd name="connsiteY68" fmla="*/ 61134 h 77502"/>
                  <a:gd name="connsiteX69" fmla="*/ 216729 w 488930"/>
                  <a:gd name="connsiteY69" fmla="*/ 56712 h 77502"/>
                  <a:gd name="connsiteX70" fmla="*/ 195553 w 488930"/>
                  <a:gd name="connsiteY70" fmla="*/ 48890 h 77502"/>
                  <a:gd name="connsiteX71" fmla="*/ 174313 w 488930"/>
                  <a:gd name="connsiteY71" fmla="*/ 56712 h 77502"/>
                  <a:gd name="connsiteX72" fmla="*/ 162955 w 488930"/>
                  <a:gd name="connsiteY72" fmla="*/ 61114 h 77502"/>
                  <a:gd name="connsiteX73" fmla="*/ 151534 w 488930"/>
                  <a:gd name="connsiteY73" fmla="*/ 56712 h 77502"/>
                  <a:gd name="connsiteX74" fmla="*/ 132347 w 488930"/>
                  <a:gd name="connsiteY74" fmla="*/ 49012 h 77502"/>
                  <a:gd name="connsiteX75" fmla="*/ 132347 w 488930"/>
                  <a:gd name="connsiteY75" fmla="*/ 16382 h 77502"/>
                  <a:gd name="connsiteX76" fmla="*/ 358477 w 488930"/>
                  <a:gd name="connsiteY76" fmla="*/ 16382 h 77502"/>
                  <a:gd name="connsiteX77" fmla="*/ 358477 w 488930"/>
                  <a:gd name="connsiteY77" fmla="*/ 61114 h 7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488930" h="77502">
                    <a:moveTo>
                      <a:pt x="0" y="16382"/>
                    </a:moveTo>
                    <a:lnTo>
                      <a:pt x="116113" y="16382"/>
                    </a:lnTo>
                    <a:lnTo>
                      <a:pt x="116113" y="52195"/>
                    </a:lnTo>
                    <a:cubicBezTo>
                      <a:pt x="113610" y="53459"/>
                      <a:pt x="111300" y="54973"/>
                      <a:pt x="109118" y="56712"/>
                    </a:cubicBezTo>
                    <a:cubicBezTo>
                      <a:pt x="106038" y="59587"/>
                      <a:pt x="101995" y="61166"/>
                      <a:pt x="97760" y="61114"/>
                    </a:cubicBezTo>
                    <a:cubicBezTo>
                      <a:pt x="93589" y="61191"/>
                      <a:pt x="89483" y="59613"/>
                      <a:pt x="86403" y="56712"/>
                    </a:cubicBezTo>
                    <a:cubicBezTo>
                      <a:pt x="80499" y="51624"/>
                      <a:pt x="72927" y="48845"/>
                      <a:pt x="65163" y="48890"/>
                    </a:cubicBezTo>
                    <a:cubicBezTo>
                      <a:pt x="57398" y="48839"/>
                      <a:pt x="49891" y="51617"/>
                      <a:pt x="43987" y="56712"/>
                    </a:cubicBezTo>
                    <a:cubicBezTo>
                      <a:pt x="40843" y="59555"/>
                      <a:pt x="36800" y="61134"/>
                      <a:pt x="32565" y="61134"/>
                    </a:cubicBezTo>
                    <a:cubicBezTo>
                      <a:pt x="28330" y="61134"/>
                      <a:pt x="24288" y="59555"/>
                      <a:pt x="21143" y="56712"/>
                    </a:cubicBezTo>
                    <a:cubicBezTo>
                      <a:pt x="15291" y="51598"/>
                      <a:pt x="7771" y="48820"/>
                      <a:pt x="0" y="48890"/>
                    </a:cubicBezTo>
                    <a:lnTo>
                      <a:pt x="0" y="65272"/>
                    </a:lnTo>
                    <a:cubicBezTo>
                      <a:pt x="2092" y="65221"/>
                      <a:pt x="4171" y="65580"/>
                      <a:pt x="6122" y="66337"/>
                    </a:cubicBezTo>
                    <a:cubicBezTo>
                      <a:pt x="8072" y="67094"/>
                      <a:pt x="9856" y="68224"/>
                      <a:pt x="11364" y="69668"/>
                    </a:cubicBezTo>
                    <a:cubicBezTo>
                      <a:pt x="17293" y="74724"/>
                      <a:pt x="24801" y="77503"/>
                      <a:pt x="32565" y="77503"/>
                    </a:cubicBezTo>
                    <a:cubicBezTo>
                      <a:pt x="40330" y="77503"/>
                      <a:pt x="47837" y="74724"/>
                      <a:pt x="53805" y="69668"/>
                    </a:cubicBezTo>
                    <a:cubicBezTo>
                      <a:pt x="55281" y="68224"/>
                      <a:pt x="57078" y="67094"/>
                      <a:pt x="59003" y="66337"/>
                    </a:cubicBezTo>
                    <a:cubicBezTo>
                      <a:pt x="60992" y="65580"/>
                      <a:pt x="63045" y="65221"/>
                      <a:pt x="65163" y="65272"/>
                    </a:cubicBezTo>
                    <a:cubicBezTo>
                      <a:pt x="69398" y="65163"/>
                      <a:pt x="73505" y="66742"/>
                      <a:pt x="76649" y="69668"/>
                    </a:cubicBezTo>
                    <a:cubicBezTo>
                      <a:pt x="82553" y="74711"/>
                      <a:pt x="89996" y="77483"/>
                      <a:pt x="97760" y="77483"/>
                    </a:cubicBezTo>
                    <a:cubicBezTo>
                      <a:pt x="105525" y="77483"/>
                      <a:pt x="113033" y="74711"/>
                      <a:pt x="118936" y="69668"/>
                    </a:cubicBezTo>
                    <a:cubicBezTo>
                      <a:pt x="122080" y="66825"/>
                      <a:pt x="126123" y="65253"/>
                      <a:pt x="130358" y="65253"/>
                    </a:cubicBezTo>
                    <a:cubicBezTo>
                      <a:pt x="134593" y="65253"/>
                      <a:pt x="138636" y="66825"/>
                      <a:pt x="141780" y="69668"/>
                    </a:cubicBezTo>
                    <a:cubicBezTo>
                      <a:pt x="147683" y="74711"/>
                      <a:pt x="155191" y="77483"/>
                      <a:pt x="162955" y="77483"/>
                    </a:cubicBezTo>
                    <a:cubicBezTo>
                      <a:pt x="170656" y="77483"/>
                      <a:pt x="178164" y="74711"/>
                      <a:pt x="184067" y="69668"/>
                    </a:cubicBezTo>
                    <a:cubicBezTo>
                      <a:pt x="187147" y="66742"/>
                      <a:pt x="191318" y="65163"/>
                      <a:pt x="195553" y="65272"/>
                    </a:cubicBezTo>
                    <a:cubicBezTo>
                      <a:pt x="197670" y="65221"/>
                      <a:pt x="199724" y="65580"/>
                      <a:pt x="201713" y="66337"/>
                    </a:cubicBezTo>
                    <a:cubicBezTo>
                      <a:pt x="203638" y="67094"/>
                      <a:pt x="205435" y="68224"/>
                      <a:pt x="206911" y="69668"/>
                    </a:cubicBezTo>
                    <a:cubicBezTo>
                      <a:pt x="212814" y="74763"/>
                      <a:pt x="220322" y="77548"/>
                      <a:pt x="228086" y="77490"/>
                    </a:cubicBezTo>
                    <a:cubicBezTo>
                      <a:pt x="235851" y="77541"/>
                      <a:pt x="243423" y="74763"/>
                      <a:pt x="249326" y="69668"/>
                    </a:cubicBezTo>
                    <a:cubicBezTo>
                      <a:pt x="252470" y="66838"/>
                      <a:pt x="256513" y="65266"/>
                      <a:pt x="260684" y="65266"/>
                    </a:cubicBezTo>
                    <a:cubicBezTo>
                      <a:pt x="264919" y="65266"/>
                      <a:pt x="268961" y="66838"/>
                      <a:pt x="272042" y="69668"/>
                    </a:cubicBezTo>
                    <a:cubicBezTo>
                      <a:pt x="278009" y="74763"/>
                      <a:pt x="285517" y="77541"/>
                      <a:pt x="293346" y="77490"/>
                    </a:cubicBezTo>
                    <a:cubicBezTo>
                      <a:pt x="301110" y="77548"/>
                      <a:pt x="308618" y="74763"/>
                      <a:pt x="314457" y="69668"/>
                    </a:cubicBezTo>
                    <a:cubicBezTo>
                      <a:pt x="317602" y="66825"/>
                      <a:pt x="321708" y="65253"/>
                      <a:pt x="325943" y="65253"/>
                    </a:cubicBezTo>
                    <a:cubicBezTo>
                      <a:pt x="330114" y="65253"/>
                      <a:pt x="334221" y="66825"/>
                      <a:pt x="337365" y="69668"/>
                    </a:cubicBezTo>
                    <a:cubicBezTo>
                      <a:pt x="343205" y="74711"/>
                      <a:pt x="350713" y="77483"/>
                      <a:pt x="358477" y="77483"/>
                    </a:cubicBezTo>
                    <a:cubicBezTo>
                      <a:pt x="366241" y="77483"/>
                      <a:pt x="373749" y="74711"/>
                      <a:pt x="379652" y="69668"/>
                    </a:cubicBezTo>
                    <a:cubicBezTo>
                      <a:pt x="382733" y="66742"/>
                      <a:pt x="386839" y="65163"/>
                      <a:pt x="391138" y="65272"/>
                    </a:cubicBezTo>
                    <a:cubicBezTo>
                      <a:pt x="393192" y="65221"/>
                      <a:pt x="395309" y="65580"/>
                      <a:pt x="397235" y="66337"/>
                    </a:cubicBezTo>
                    <a:cubicBezTo>
                      <a:pt x="399224" y="67094"/>
                      <a:pt x="400956" y="68224"/>
                      <a:pt x="402496" y="69668"/>
                    </a:cubicBezTo>
                    <a:cubicBezTo>
                      <a:pt x="408400" y="74724"/>
                      <a:pt x="415907" y="77503"/>
                      <a:pt x="423672" y="77503"/>
                    </a:cubicBezTo>
                    <a:cubicBezTo>
                      <a:pt x="431501" y="77503"/>
                      <a:pt x="439008" y="74724"/>
                      <a:pt x="444912" y="69668"/>
                    </a:cubicBezTo>
                    <a:cubicBezTo>
                      <a:pt x="446387" y="68224"/>
                      <a:pt x="448184" y="67094"/>
                      <a:pt x="450174" y="66337"/>
                    </a:cubicBezTo>
                    <a:cubicBezTo>
                      <a:pt x="452098" y="65580"/>
                      <a:pt x="454152" y="65221"/>
                      <a:pt x="456269" y="65272"/>
                    </a:cubicBezTo>
                    <a:cubicBezTo>
                      <a:pt x="460505" y="65163"/>
                      <a:pt x="464675" y="66742"/>
                      <a:pt x="467756" y="69668"/>
                    </a:cubicBezTo>
                    <a:cubicBezTo>
                      <a:pt x="473595" y="74782"/>
                      <a:pt x="481103" y="77567"/>
                      <a:pt x="488931" y="77490"/>
                    </a:cubicBezTo>
                    <a:lnTo>
                      <a:pt x="488931" y="61114"/>
                    </a:lnTo>
                    <a:cubicBezTo>
                      <a:pt x="484696" y="61166"/>
                      <a:pt x="480590" y="59587"/>
                      <a:pt x="477509" y="56712"/>
                    </a:cubicBezTo>
                    <a:cubicBezTo>
                      <a:pt x="471606" y="51624"/>
                      <a:pt x="464098" y="48845"/>
                      <a:pt x="456269" y="48890"/>
                    </a:cubicBezTo>
                    <a:cubicBezTo>
                      <a:pt x="448505" y="48839"/>
                      <a:pt x="440997" y="51617"/>
                      <a:pt x="435094" y="56712"/>
                    </a:cubicBezTo>
                    <a:cubicBezTo>
                      <a:pt x="432014" y="59555"/>
                      <a:pt x="427907" y="61134"/>
                      <a:pt x="423672" y="61134"/>
                    </a:cubicBezTo>
                    <a:cubicBezTo>
                      <a:pt x="419437" y="61134"/>
                      <a:pt x="415394" y="59555"/>
                      <a:pt x="412250" y="56712"/>
                    </a:cubicBezTo>
                    <a:cubicBezTo>
                      <a:pt x="406410" y="51617"/>
                      <a:pt x="398902" y="48839"/>
                      <a:pt x="391138" y="48890"/>
                    </a:cubicBezTo>
                    <a:cubicBezTo>
                      <a:pt x="385363" y="48775"/>
                      <a:pt x="379780" y="50302"/>
                      <a:pt x="374839" y="53292"/>
                    </a:cubicBezTo>
                    <a:lnTo>
                      <a:pt x="374839" y="16626"/>
                    </a:lnTo>
                    <a:lnTo>
                      <a:pt x="488931" y="16626"/>
                    </a:lnTo>
                    <a:lnTo>
                      <a:pt x="488931" y="0"/>
                    </a:lnTo>
                    <a:lnTo>
                      <a:pt x="0" y="0"/>
                    </a:lnTo>
                    <a:lnTo>
                      <a:pt x="0" y="16382"/>
                    </a:lnTo>
                    <a:close/>
                    <a:moveTo>
                      <a:pt x="358477" y="61114"/>
                    </a:moveTo>
                    <a:cubicBezTo>
                      <a:pt x="354242" y="61166"/>
                      <a:pt x="350199" y="59587"/>
                      <a:pt x="347119" y="56712"/>
                    </a:cubicBezTo>
                    <a:cubicBezTo>
                      <a:pt x="341215" y="51662"/>
                      <a:pt x="333708" y="48884"/>
                      <a:pt x="325943" y="48884"/>
                    </a:cubicBezTo>
                    <a:cubicBezTo>
                      <a:pt x="318115" y="48884"/>
                      <a:pt x="310607" y="51662"/>
                      <a:pt x="304704" y="56712"/>
                    </a:cubicBezTo>
                    <a:cubicBezTo>
                      <a:pt x="301624" y="59587"/>
                      <a:pt x="297581" y="61166"/>
                      <a:pt x="293346" y="61114"/>
                    </a:cubicBezTo>
                    <a:cubicBezTo>
                      <a:pt x="289110" y="61159"/>
                      <a:pt x="285004" y="59587"/>
                      <a:pt x="281859" y="56712"/>
                    </a:cubicBezTo>
                    <a:cubicBezTo>
                      <a:pt x="275956" y="51668"/>
                      <a:pt x="268448" y="48896"/>
                      <a:pt x="260684" y="48896"/>
                    </a:cubicBezTo>
                    <a:cubicBezTo>
                      <a:pt x="252919" y="48896"/>
                      <a:pt x="245476" y="51668"/>
                      <a:pt x="239573" y="56712"/>
                    </a:cubicBezTo>
                    <a:cubicBezTo>
                      <a:pt x="236428" y="59555"/>
                      <a:pt x="232386" y="61134"/>
                      <a:pt x="228150" y="61134"/>
                    </a:cubicBezTo>
                    <a:cubicBezTo>
                      <a:pt x="223916" y="61134"/>
                      <a:pt x="219809" y="59555"/>
                      <a:pt x="216729" y="56712"/>
                    </a:cubicBezTo>
                    <a:cubicBezTo>
                      <a:pt x="210825" y="51617"/>
                      <a:pt x="203317" y="48839"/>
                      <a:pt x="195553" y="48890"/>
                    </a:cubicBezTo>
                    <a:cubicBezTo>
                      <a:pt x="187789" y="48845"/>
                      <a:pt x="180217" y="51624"/>
                      <a:pt x="174313" y="56712"/>
                    </a:cubicBezTo>
                    <a:cubicBezTo>
                      <a:pt x="171233" y="59613"/>
                      <a:pt x="167127" y="61191"/>
                      <a:pt x="162955" y="61114"/>
                    </a:cubicBezTo>
                    <a:cubicBezTo>
                      <a:pt x="158721" y="61166"/>
                      <a:pt x="154614" y="59587"/>
                      <a:pt x="151534" y="56712"/>
                    </a:cubicBezTo>
                    <a:cubicBezTo>
                      <a:pt x="146143" y="52169"/>
                      <a:pt x="139406" y="49468"/>
                      <a:pt x="132347" y="49012"/>
                    </a:cubicBezTo>
                    <a:lnTo>
                      <a:pt x="132347" y="16382"/>
                    </a:lnTo>
                    <a:lnTo>
                      <a:pt x="358477" y="16382"/>
                    </a:lnTo>
                    <a:lnTo>
                      <a:pt x="358477" y="61114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2" name="Freeform: Shape 2581">
                <a:extLst>
                  <a:ext uri="{FF2B5EF4-FFF2-40B4-BE49-F238E27FC236}">
                    <a16:creationId xmlns:a16="http://schemas.microsoft.com/office/drawing/2014/main" id="{9F954E95-0B4D-9B79-E52B-E858066AE188}"/>
                  </a:ext>
                </a:extLst>
              </p:cNvPr>
              <p:cNvSpPr/>
              <p:nvPr/>
            </p:nvSpPr>
            <p:spPr>
              <a:xfrm>
                <a:off x="6400190" y="5518644"/>
                <a:ext cx="488930" cy="144840"/>
              </a:xfrm>
              <a:custGeom>
                <a:avLst/>
                <a:gdLst>
                  <a:gd name="connsiteX0" fmla="*/ 480717 w 488930"/>
                  <a:gd name="connsiteY0" fmla="*/ 128337 h 144840"/>
                  <a:gd name="connsiteX1" fmla="*/ 374839 w 488930"/>
                  <a:gd name="connsiteY1" fmla="*/ 8072 h 144840"/>
                  <a:gd name="connsiteX2" fmla="*/ 374839 w 488930"/>
                  <a:gd name="connsiteY2" fmla="*/ 0 h 144840"/>
                  <a:gd name="connsiteX3" fmla="*/ 358477 w 488930"/>
                  <a:gd name="connsiteY3" fmla="*/ 0 h 144840"/>
                  <a:gd name="connsiteX4" fmla="*/ 358477 w 488930"/>
                  <a:gd name="connsiteY4" fmla="*/ 8072 h 144840"/>
                  <a:gd name="connsiteX5" fmla="*/ 337815 w 488930"/>
                  <a:gd name="connsiteY5" fmla="*/ 77618 h 144840"/>
                  <a:gd name="connsiteX6" fmla="*/ 298993 w 488930"/>
                  <a:gd name="connsiteY6" fmla="*/ 114752 h 144840"/>
                  <a:gd name="connsiteX7" fmla="*/ 246502 w 488930"/>
                  <a:gd name="connsiteY7" fmla="*/ 126508 h 144840"/>
                  <a:gd name="connsiteX8" fmla="*/ 194013 w 488930"/>
                  <a:gd name="connsiteY8" fmla="*/ 115676 h 144840"/>
                  <a:gd name="connsiteX9" fmla="*/ 153972 w 488930"/>
                  <a:gd name="connsiteY9" fmla="*/ 80063 h 144840"/>
                  <a:gd name="connsiteX10" fmla="*/ 132347 w 488930"/>
                  <a:gd name="connsiteY10" fmla="*/ 8316 h 144840"/>
                  <a:gd name="connsiteX11" fmla="*/ 132347 w 488930"/>
                  <a:gd name="connsiteY11" fmla="*/ 244 h 144840"/>
                  <a:gd name="connsiteX12" fmla="*/ 116113 w 488930"/>
                  <a:gd name="connsiteY12" fmla="*/ 244 h 144840"/>
                  <a:gd name="connsiteX13" fmla="*/ 116113 w 488930"/>
                  <a:gd name="connsiteY13" fmla="*/ 8316 h 144840"/>
                  <a:gd name="connsiteX14" fmla="*/ 10145 w 488930"/>
                  <a:gd name="connsiteY14" fmla="*/ 128580 h 144840"/>
                  <a:gd name="connsiteX15" fmla="*/ 0 w 488930"/>
                  <a:gd name="connsiteY15" fmla="*/ 128580 h 144840"/>
                  <a:gd name="connsiteX16" fmla="*/ 0 w 488930"/>
                  <a:gd name="connsiteY16" fmla="*/ 144841 h 144840"/>
                  <a:gd name="connsiteX17" fmla="*/ 488931 w 488930"/>
                  <a:gd name="connsiteY17" fmla="*/ 144841 h 144840"/>
                  <a:gd name="connsiteX18" fmla="*/ 488931 w 488930"/>
                  <a:gd name="connsiteY18" fmla="*/ 128337 h 144840"/>
                  <a:gd name="connsiteX19" fmla="*/ 480717 w 488930"/>
                  <a:gd name="connsiteY19" fmla="*/ 128337 h 144840"/>
                  <a:gd name="connsiteX20" fmla="*/ 116113 w 488930"/>
                  <a:gd name="connsiteY20" fmla="*/ 128337 h 144840"/>
                  <a:gd name="connsiteX21" fmla="*/ 68179 w 488930"/>
                  <a:gd name="connsiteY21" fmla="*/ 128337 h 144840"/>
                  <a:gd name="connsiteX22" fmla="*/ 106231 w 488930"/>
                  <a:gd name="connsiteY22" fmla="*/ 89714 h 144840"/>
                  <a:gd name="connsiteX23" fmla="*/ 116113 w 488930"/>
                  <a:gd name="connsiteY23" fmla="*/ 71747 h 144840"/>
                  <a:gd name="connsiteX24" fmla="*/ 116113 w 488930"/>
                  <a:gd name="connsiteY24" fmla="*/ 128337 h 144840"/>
                  <a:gd name="connsiteX25" fmla="*/ 132347 w 488930"/>
                  <a:gd name="connsiteY25" fmla="*/ 128337 h 144840"/>
                  <a:gd name="connsiteX26" fmla="*/ 132347 w 488930"/>
                  <a:gd name="connsiteY26" fmla="*/ 74807 h 144840"/>
                  <a:gd name="connsiteX27" fmla="*/ 140304 w 488930"/>
                  <a:gd name="connsiteY27" fmla="*/ 88738 h 144840"/>
                  <a:gd name="connsiteX28" fmla="*/ 183361 w 488930"/>
                  <a:gd name="connsiteY28" fmla="*/ 128337 h 144840"/>
                  <a:gd name="connsiteX29" fmla="*/ 132347 w 488930"/>
                  <a:gd name="connsiteY29" fmla="*/ 128337 h 144840"/>
                  <a:gd name="connsiteX30" fmla="*/ 358477 w 488930"/>
                  <a:gd name="connsiteY30" fmla="*/ 128337 h 144840"/>
                  <a:gd name="connsiteX31" fmla="*/ 307655 w 488930"/>
                  <a:gd name="connsiteY31" fmla="*/ 128337 h 144840"/>
                  <a:gd name="connsiteX32" fmla="*/ 351739 w 488930"/>
                  <a:gd name="connsiteY32" fmla="*/ 86294 h 144840"/>
                  <a:gd name="connsiteX33" fmla="*/ 358477 w 488930"/>
                  <a:gd name="connsiteY33" fmla="*/ 74069 h 144840"/>
                  <a:gd name="connsiteX34" fmla="*/ 358477 w 488930"/>
                  <a:gd name="connsiteY34" fmla="*/ 128337 h 144840"/>
                  <a:gd name="connsiteX35" fmla="*/ 374839 w 488930"/>
                  <a:gd name="connsiteY35" fmla="*/ 128337 h 144840"/>
                  <a:gd name="connsiteX36" fmla="*/ 374839 w 488930"/>
                  <a:gd name="connsiteY36" fmla="*/ 71747 h 144840"/>
                  <a:gd name="connsiteX37" fmla="*/ 384786 w 488930"/>
                  <a:gd name="connsiteY37" fmla="*/ 89714 h 144840"/>
                  <a:gd name="connsiteX38" fmla="*/ 422645 w 488930"/>
                  <a:gd name="connsiteY38" fmla="*/ 128337 h 144840"/>
                  <a:gd name="connsiteX39" fmla="*/ 374839 w 488930"/>
                  <a:gd name="connsiteY39" fmla="*/ 128337 h 14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88930" h="144840">
                    <a:moveTo>
                      <a:pt x="480717" y="128337"/>
                    </a:moveTo>
                    <a:cubicBezTo>
                      <a:pt x="400892" y="128337"/>
                      <a:pt x="374839" y="38873"/>
                      <a:pt x="374839" y="8072"/>
                    </a:cubicBezTo>
                    <a:lnTo>
                      <a:pt x="374839" y="0"/>
                    </a:lnTo>
                    <a:lnTo>
                      <a:pt x="358477" y="0"/>
                    </a:lnTo>
                    <a:lnTo>
                      <a:pt x="358477" y="8072"/>
                    </a:lnTo>
                    <a:cubicBezTo>
                      <a:pt x="357643" y="32636"/>
                      <a:pt x="350520" y="56577"/>
                      <a:pt x="337815" y="77618"/>
                    </a:cubicBezTo>
                    <a:cubicBezTo>
                      <a:pt x="328510" y="93294"/>
                      <a:pt x="315035" y="106134"/>
                      <a:pt x="298993" y="114752"/>
                    </a:cubicBezTo>
                    <a:cubicBezTo>
                      <a:pt x="282886" y="123364"/>
                      <a:pt x="264727" y="127432"/>
                      <a:pt x="246502" y="126508"/>
                    </a:cubicBezTo>
                    <a:cubicBezTo>
                      <a:pt x="228407" y="127567"/>
                      <a:pt x="210312" y="123832"/>
                      <a:pt x="194013" y="115676"/>
                    </a:cubicBezTo>
                    <a:cubicBezTo>
                      <a:pt x="177778" y="107527"/>
                      <a:pt x="163982" y="95239"/>
                      <a:pt x="153972" y="80063"/>
                    </a:cubicBezTo>
                    <a:cubicBezTo>
                      <a:pt x="140496" y="58522"/>
                      <a:pt x="132989" y="33740"/>
                      <a:pt x="132347" y="8316"/>
                    </a:cubicBezTo>
                    <a:lnTo>
                      <a:pt x="132347" y="244"/>
                    </a:lnTo>
                    <a:lnTo>
                      <a:pt x="116113" y="244"/>
                    </a:lnTo>
                    <a:lnTo>
                      <a:pt x="116113" y="8316"/>
                    </a:lnTo>
                    <a:cubicBezTo>
                      <a:pt x="116113" y="39117"/>
                      <a:pt x="90060" y="128580"/>
                      <a:pt x="10145" y="128580"/>
                    </a:cubicBezTo>
                    <a:lnTo>
                      <a:pt x="0" y="128580"/>
                    </a:lnTo>
                    <a:lnTo>
                      <a:pt x="0" y="144841"/>
                    </a:lnTo>
                    <a:lnTo>
                      <a:pt x="488931" y="144841"/>
                    </a:lnTo>
                    <a:lnTo>
                      <a:pt x="488931" y="128337"/>
                    </a:lnTo>
                    <a:lnTo>
                      <a:pt x="480717" y="128337"/>
                    </a:lnTo>
                    <a:close/>
                    <a:moveTo>
                      <a:pt x="116113" y="128337"/>
                    </a:moveTo>
                    <a:lnTo>
                      <a:pt x="68179" y="128337"/>
                    </a:lnTo>
                    <a:cubicBezTo>
                      <a:pt x="83515" y="118333"/>
                      <a:pt x="96477" y="105159"/>
                      <a:pt x="106231" y="89714"/>
                    </a:cubicBezTo>
                    <a:cubicBezTo>
                      <a:pt x="109824" y="83900"/>
                      <a:pt x="113097" y="77900"/>
                      <a:pt x="116113" y="71747"/>
                    </a:cubicBezTo>
                    <a:lnTo>
                      <a:pt x="116113" y="128337"/>
                    </a:lnTo>
                    <a:close/>
                    <a:moveTo>
                      <a:pt x="132347" y="128337"/>
                    </a:moveTo>
                    <a:lnTo>
                      <a:pt x="132347" y="74807"/>
                    </a:lnTo>
                    <a:cubicBezTo>
                      <a:pt x="134785" y="79447"/>
                      <a:pt x="137352" y="84214"/>
                      <a:pt x="140304" y="88738"/>
                    </a:cubicBezTo>
                    <a:cubicBezTo>
                      <a:pt x="151084" y="105377"/>
                      <a:pt x="165843" y="119000"/>
                      <a:pt x="183361" y="128337"/>
                    </a:cubicBezTo>
                    <a:lnTo>
                      <a:pt x="132347" y="128337"/>
                    </a:lnTo>
                    <a:close/>
                    <a:moveTo>
                      <a:pt x="358477" y="128337"/>
                    </a:moveTo>
                    <a:lnTo>
                      <a:pt x="307655" y="128337"/>
                    </a:lnTo>
                    <a:cubicBezTo>
                      <a:pt x="325751" y="118416"/>
                      <a:pt x="340959" y="103920"/>
                      <a:pt x="351739" y="86294"/>
                    </a:cubicBezTo>
                    <a:cubicBezTo>
                      <a:pt x="354177" y="82136"/>
                      <a:pt x="356551" y="77984"/>
                      <a:pt x="358477" y="74069"/>
                    </a:cubicBezTo>
                    <a:lnTo>
                      <a:pt x="358477" y="128337"/>
                    </a:lnTo>
                    <a:close/>
                    <a:moveTo>
                      <a:pt x="374839" y="128337"/>
                    </a:moveTo>
                    <a:lnTo>
                      <a:pt x="374839" y="71747"/>
                    </a:lnTo>
                    <a:cubicBezTo>
                      <a:pt x="377792" y="77951"/>
                      <a:pt x="381064" y="83951"/>
                      <a:pt x="384786" y="89714"/>
                    </a:cubicBezTo>
                    <a:cubicBezTo>
                      <a:pt x="394475" y="105159"/>
                      <a:pt x="407373" y="118333"/>
                      <a:pt x="422645" y="128337"/>
                    </a:cubicBezTo>
                    <a:lnTo>
                      <a:pt x="374839" y="128337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3" name="Freeform: Shape 2582">
                <a:extLst>
                  <a:ext uri="{FF2B5EF4-FFF2-40B4-BE49-F238E27FC236}">
                    <a16:creationId xmlns:a16="http://schemas.microsoft.com/office/drawing/2014/main" id="{EFA3DA67-D8C1-F7E1-AE49-5641F14EB7F7}"/>
                  </a:ext>
                </a:extLst>
              </p:cNvPr>
              <p:cNvSpPr/>
              <p:nvPr/>
            </p:nvSpPr>
            <p:spPr>
              <a:xfrm>
                <a:off x="6400190" y="5761008"/>
                <a:ext cx="488930" cy="28509"/>
              </a:xfrm>
              <a:custGeom>
                <a:avLst/>
                <a:gdLst>
                  <a:gd name="connsiteX0" fmla="*/ 456269 w 488930"/>
                  <a:gd name="connsiteY0" fmla="*/ 13 h 28509"/>
                  <a:gd name="connsiteX1" fmla="*/ 435094 w 488930"/>
                  <a:gd name="connsiteY1" fmla="*/ 7713 h 28509"/>
                  <a:gd name="connsiteX2" fmla="*/ 423672 w 488930"/>
                  <a:gd name="connsiteY2" fmla="*/ 12218 h 28509"/>
                  <a:gd name="connsiteX3" fmla="*/ 412250 w 488930"/>
                  <a:gd name="connsiteY3" fmla="*/ 7713 h 28509"/>
                  <a:gd name="connsiteX4" fmla="*/ 391138 w 488930"/>
                  <a:gd name="connsiteY4" fmla="*/ 13 h 28509"/>
                  <a:gd name="connsiteX5" fmla="*/ 369835 w 488930"/>
                  <a:gd name="connsiteY5" fmla="*/ 7713 h 28509"/>
                  <a:gd name="connsiteX6" fmla="*/ 358477 w 488930"/>
                  <a:gd name="connsiteY6" fmla="*/ 12256 h 28509"/>
                  <a:gd name="connsiteX7" fmla="*/ 347119 w 488930"/>
                  <a:gd name="connsiteY7" fmla="*/ 7713 h 28509"/>
                  <a:gd name="connsiteX8" fmla="*/ 325943 w 488930"/>
                  <a:gd name="connsiteY8" fmla="*/ 0 h 28509"/>
                  <a:gd name="connsiteX9" fmla="*/ 304704 w 488930"/>
                  <a:gd name="connsiteY9" fmla="*/ 7713 h 28509"/>
                  <a:gd name="connsiteX10" fmla="*/ 293346 w 488930"/>
                  <a:gd name="connsiteY10" fmla="*/ 12237 h 28509"/>
                  <a:gd name="connsiteX11" fmla="*/ 281859 w 488930"/>
                  <a:gd name="connsiteY11" fmla="*/ 7713 h 28509"/>
                  <a:gd name="connsiteX12" fmla="*/ 260684 w 488930"/>
                  <a:gd name="connsiteY12" fmla="*/ 13 h 28509"/>
                  <a:gd name="connsiteX13" fmla="*/ 239573 w 488930"/>
                  <a:gd name="connsiteY13" fmla="*/ 7713 h 28509"/>
                  <a:gd name="connsiteX14" fmla="*/ 228150 w 488930"/>
                  <a:gd name="connsiteY14" fmla="*/ 12218 h 28509"/>
                  <a:gd name="connsiteX15" fmla="*/ 216729 w 488930"/>
                  <a:gd name="connsiteY15" fmla="*/ 7713 h 28509"/>
                  <a:gd name="connsiteX16" fmla="*/ 195553 w 488930"/>
                  <a:gd name="connsiteY16" fmla="*/ 13 h 28509"/>
                  <a:gd name="connsiteX17" fmla="*/ 174313 w 488930"/>
                  <a:gd name="connsiteY17" fmla="*/ 7713 h 28509"/>
                  <a:gd name="connsiteX18" fmla="*/ 169052 w 488930"/>
                  <a:gd name="connsiteY18" fmla="*/ 11121 h 28509"/>
                  <a:gd name="connsiteX19" fmla="*/ 162955 w 488930"/>
                  <a:gd name="connsiteY19" fmla="*/ 12237 h 28509"/>
                  <a:gd name="connsiteX20" fmla="*/ 151534 w 488930"/>
                  <a:gd name="connsiteY20" fmla="*/ 7713 h 28509"/>
                  <a:gd name="connsiteX21" fmla="*/ 130358 w 488930"/>
                  <a:gd name="connsiteY21" fmla="*/ 0 h 28509"/>
                  <a:gd name="connsiteX22" fmla="*/ 109118 w 488930"/>
                  <a:gd name="connsiteY22" fmla="*/ 7713 h 28509"/>
                  <a:gd name="connsiteX23" fmla="*/ 97760 w 488930"/>
                  <a:gd name="connsiteY23" fmla="*/ 12237 h 28509"/>
                  <a:gd name="connsiteX24" fmla="*/ 91664 w 488930"/>
                  <a:gd name="connsiteY24" fmla="*/ 11121 h 28509"/>
                  <a:gd name="connsiteX25" fmla="*/ 86403 w 488930"/>
                  <a:gd name="connsiteY25" fmla="*/ 7713 h 28509"/>
                  <a:gd name="connsiteX26" fmla="*/ 65163 w 488930"/>
                  <a:gd name="connsiteY26" fmla="*/ 13 h 28509"/>
                  <a:gd name="connsiteX27" fmla="*/ 43987 w 488930"/>
                  <a:gd name="connsiteY27" fmla="*/ 7713 h 28509"/>
                  <a:gd name="connsiteX28" fmla="*/ 32565 w 488930"/>
                  <a:gd name="connsiteY28" fmla="*/ 12218 h 28509"/>
                  <a:gd name="connsiteX29" fmla="*/ 21143 w 488930"/>
                  <a:gd name="connsiteY29" fmla="*/ 7713 h 28509"/>
                  <a:gd name="connsiteX30" fmla="*/ 0 w 488930"/>
                  <a:gd name="connsiteY30" fmla="*/ 13 h 28509"/>
                  <a:gd name="connsiteX31" fmla="*/ 0 w 488930"/>
                  <a:gd name="connsiteY31" fmla="*/ 16273 h 28509"/>
                  <a:gd name="connsiteX32" fmla="*/ 11364 w 488930"/>
                  <a:gd name="connsiteY32" fmla="*/ 20791 h 28509"/>
                  <a:gd name="connsiteX33" fmla="*/ 32629 w 488930"/>
                  <a:gd name="connsiteY33" fmla="*/ 28491 h 28509"/>
                  <a:gd name="connsiteX34" fmla="*/ 53805 w 488930"/>
                  <a:gd name="connsiteY34" fmla="*/ 20791 h 28509"/>
                  <a:gd name="connsiteX35" fmla="*/ 65163 w 488930"/>
                  <a:gd name="connsiteY35" fmla="*/ 16273 h 28509"/>
                  <a:gd name="connsiteX36" fmla="*/ 76649 w 488930"/>
                  <a:gd name="connsiteY36" fmla="*/ 20791 h 28509"/>
                  <a:gd name="connsiteX37" fmla="*/ 97760 w 488930"/>
                  <a:gd name="connsiteY37" fmla="*/ 28497 h 28509"/>
                  <a:gd name="connsiteX38" fmla="*/ 118936 w 488930"/>
                  <a:gd name="connsiteY38" fmla="*/ 20791 h 28509"/>
                  <a:gd name="connsiteX39" fmla="*/ 130358 w 488930"/>
                  <a:gd name="connsiteY39" fmla="*/ 16286 h 28509"/>
                  <a:gd name="connsiteX40" fmla="*/ 141780 w 488930"/>
                  <a:gd name="connsiteY40" fmla="*/ 20791 h 28509"/>
                  <a:gd name="connsiteX41" fmla="*/ 162955 w 488930"/>
                  <a:gd name="connsiteY41" fmla="*/ 28497 h 28509"/>
                  <a:gd name="connsiteX42" fmla="*/ 184067 w 488930"/>
                  <a:gd name="connsiteY42" fmla="*/ 20791 h 28509"/>
                  <a:gd name="connsiteX43" fmla="*/ 195553 w 488930"/>
                  <a:gd name="connsiteY43" fmla="*/ 16273 h 28509"/>
                  <a:gd name="connsiteX44" fmla="*/ 206911 w 488930"/>
                  <a:gd name="connsiteY44" fmla="*/ 20791 h 28509"/>
                  <a:gd name="connsiteX45" fmla="*/ 228086 w 488930"/>
                  <a:gd name="connsiteY45" fmla="*/ 28491 h 28509"/>
                  <a:gd name="connsiteX46" fmla="*/ 249326 w 488930"/>
                  <a:gd name="connsiteY46" fmla="*/ 20791 h 28509"/>
                  <a:gd name="connsiteX47" fmla="*/ 260684 w 488930"/>
                  <a:gd name="connsiteY47" fmla="*/ 16254 h 28509"/>
                  <a:gd name="connsiteX48" fmla="*/ 272042 w 488930"/>
                  <a:gd name="connsiteY48" fmla="*/ 20791 h 28509"/>
                  <a:gd name="connsiteX49" fmla="*/ 293346 w 488930"/>
                  <a:gd name="connsiteY49" fmla="*/ 28491 h 28509"/>
                  <a:gd name="connsiteX50" fmla="*/ 314457 w 488930"/>
                  <a:gd name="connsiteY50" fmla="*/ 20791 h 28509"/>
                  <a:gd name="connsiteX51" fmla="*/ 325943 w 488930"/>
                  <a:gd name="connsiteY51" fmla="*/ 16286 h 28509"/>
                  <a:gd name="connsiteX52" fmla="*/ 337365 w 488930"/>
                  <a:gd name="connsiteY52" fmla="*/ 20791 h 28509"/>
                  <a:gd name="connsiteX53" fmla="*/ 358477 w 488930"/>
                  <a:gd name="connsiteY53" fmla="*/ 28497 h 28509"/>
                  <a:gd name="connsiteX54" fmla="*/ 379652 w 488930"/>
                  <a:gd name="connsiteY54" fmla="*/ 20791 h 28509"/>
                  <a:gd name="connsiteX55" fmla="*/ 391138 w 488930"/>
                  <a:gd name="connsiteY55" fmla="*/ 16273 h 28509"/>
                  <a:gd name="connsiteX56" fmla="*/ 402496 w 488930"/>
                  <a:gd name="connsiteY56" fmla="*/ 20791 h 28509"/>
                  <a:gd name="connsiteX57" fmla="*/ 423672 w 488930"/>
                  <a:gd name="connsiteY57" fmla="*/ 28510 h 28509"/>
                  <a:gd name="connsiteX58" fmla="*/ 444912 w 488930"/>
                  <a:gd name="connsiteY58" fmla="*/ 20791 h 28509"/>
                  <a:gd name="connsiteX59" fmla="*/ 456269 w 488930"/>
                  <a:gd name="connsiteY59" fmla="*/ 16273 h 28509"/>
                  <a:gd name="connsiteX60" fmla="*/ 467756 w 488930"/>
                  <a:gd name="connsiteY60" fmla="*/ 20791 h 28509"/>
                  <a:gd name="connsiteX61" fmla="*/ 488931 w 488930"/>
                  <a:gd name="connsiteY61" fmla="*/ 28491 h 28509"/>
                  <a:gd name="connsiteX62" fmla="*/ 488931 w 488930"/>
                  <a:gd name="connsiteY62" fmla="*/ 12237 h 28509"/>
                  <a:gd name="connsiteX63" fmla="*/ 477509 w 488930"/>
                  <a:gd name="connsiteY63" fmla="*/ 7713 h 28509"/>
                  <a:gd name="connsiteX64" fmla="*/ 456269 w 488930"/>
                  <a:gd name="connsiteY64" fmla="*/ 13 h 2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88930" h="28509">
                    <a:moveTo>
                      <a:pt x="456269" y="13"/>
                    </a:moveTo>
                    <a:cubicBezTo>
                      <a:pt x="448505" y="-6"/>
                      <a:pt x="441062" y="2721"/>
                      <a:pt x="435094" y="7713"/>
                    </a:cubicBezTo>
                    <a:cubicBezTo>
                      <a:pt x="432014" y="10613"/>
                      <a:pt x="427907" y="12218"/>
                      <a:pt x="423672" y="12218"/>
                    </a:cubicBezTo>
                    <a:cubicBezTo>
                      <a:pt x="419437" y="12218"/>
                      <a:pt x="415394" y="10613"/>
                      <a:pt x="412250" y="7713"/>
                    </a:cubicBezTo>
                    <a:cubicBezTo>
                      <a:pt x="406346" y="2721"/>
                      <a:pt x="398839" y="-6"/>
                      <a:pt x="391138" y="13"/>
                    </a:cubicBezTo>
                    <a:cubicBezTo>
                      <a:pt x="383374" y="-6"/>
                      <a:pt x="375802" y="2721"/>
                      <a:pt x="369835" y="7713"/>
                    </a:cubicBezTo>
                    <a:cubicBezTo>
                      <a:pt x="366755" y="10626"/>
                      <a:pt x="362712" y="12256"/>
                      <a:pt x="358477" y="12256"/>
                    </a:cubicBezTo>
                    <a:cubicBezTo>
                      <a:pt x="354242" y="12256"/>
                      <a:pt x="350199" y="10626"/>
                      <a:pt x="347119" y="7713"/>
                    </a:cubicBezTo>
                    <a:cubicBezTo>
                      <a:pt x="341151" y="2734"/>
                      <a:pt x="333644" y="0"/>
                      <a:pt x="325943" y="0"/>
                    </a:cubicBezTo>
                    <a:cubicBezTo>
                      <a:pt x="318179" y="0"/>
                      <a:pt x="310671" y="2734"/>
                      <a:pt x="304704" y="7713"/>
                    </a:cubicBezTo>
                    <a:cubicBezTo>
                      <a:pt x="301688" y="10665"/>
                      <a:pt x="297581" y="12295"/>
                      <a:pt x="293346" y="12237"/>
                    </a:cubicBezTo>
                    <a:cubicBezTo>
                      <a:pt x="289046" y="12301"/>
                      <a:pt x="284940" y="10678"/>
                      <a:pt x="281859" y="7713"/>
                    </a:cubicBezTo>
                    <a:cubicBezTo>
                      <a:pt x="275956" y="2740"/>
                      <a:pt x="268448" y="13"/>
                      <a:pt x="260684" y="13"/>
                    </a:cubicBezTo>
                    <a:cubicBezTo>
                      <a:pt x="252984" y="13"/>
                      <a:pt x="245476" y="2740"/>
                      <a:pt x="239573" y="7713"/>
                    </a:cubicBezTo>
                    <a:cubicBezTo>
                      <a:pt x="236428" y="10613"/>
                      <a:pt x="232386" y="12218"/>
                      <a:pt x="228150" y="12218"/>
                    </a:cubicBezTo>
                    <a:cubicBezTo>
                      <a:pt x="223916" y="12218"/>
                      <a:pt x="219809" y="10613"/>
                      <a:pt x="216729" y="7713"/>
                    </a:cubicBezTo>
                    <a:cubicBezTo>
                      <a:pt x="210761" y="2721"/>
                      <a:pt x="203317" y="-6"/>
                      <a:pt x="195553" y="13"/>
                    </a:cubicBezTo>
                    <a:cubicBezTo>
                      <a:pt x="187789" y="-6"/>
                      <a:pt x="180281" y="2721"/>
                      <a:pt x="174313" y="7713"/>
                    </a:cubicBezTo>
                    <a:cubicBezTo>
                      <a:pt x="172773" y="9189"/>
                      <a:pt x="171041" y="10344"/>
                      <a:pt x="169052" y="11121"/>
                    </a:cubicBezTo>
                    <a:cubicBezTo>
                      <a:pt x="167127" y="11897"/>
                      <a:pt x="165009" y="12282"/>
                      <a:pt x="162955" y="12237"/>
                    </a:cubicBezTo>
                    <a:cubicBezTo>
                      <a:pt x="158656" y="12295"/>
                      <a:pt x="154614" y="10665"/>
                      <a:pt x="151534" y="7713"/>
                    </a:cubicBezTo>
                    <a:cubicBezTo>
                      <a:pt x="145630" y="2734"/>
                      <a:pt x="138122" y="0"/>
                      <a:pt x="130358" y="0"/>
                    </a:cubicBezTo>
                    <a:cubicBezTo>
                      <a:pt x="122594" y="0"/>
                      <a:pt x="115086" y="2734"/>
                      <a:pt x="109118" y="7713"/>
                    </a:cubicBezTo>
                    <a:cubicBezTo>
                      <a:pt x="106102" y="10665"/>
                      <a:pt x="101995" y="12295"/>
                      <a:pt x="97760" y="12237"/>
                    </a:cubicBezTo>
                    <a:cubicBezTo>
                      <a:pt x="95707" y="12282"/>
                      <a:pt x="93589" y="11897"/>
                      <a:pt x="91664" y="11121"/>
                    </a:cubicBezTo>
                    <a:cubicBezTo>
                      <a:pt x="89675" y="10344"/>
                      <a:pt x="87878" y="9189"/>
                      <a:pt x="86403" y="7713"/>
                    </a:cubicBezTo>
                    <a:cubicBezTo>
                      <a:pt x="80435" y="2721"/>
                      <a:pt x="72927" y="-6"/>
                      <a:pt x="65163" y="13"/>
                    </a:cubicBezTo>
                    <a:cubicBezTo>
                      <a:pt x="57398" y="-6"/>
                      <a:pt x="49891" y="2721"/>
                      <a:pt x="43987" y="7713"/>
                    </a:cubicBezTo>
                    <a:cubicBezTo>
                      <a:pt x="40907" y="10613"/>
                      <a:pt x="36800" y="12218"/>
                      <a:pt x="32565" y="12218"/>
                    </a:cubicBezTo>
                    <a:cubicBezTo>
                      <a:pt x="28330" y="12218"/>
                      <a:pt x="24223" y="10613"/>
                      <a:pt x="21143" y="7713"/>
                    </a:cubicBezTo>
                    <a:cubicBezTo>
                      <a:pt x="15246" y="2695"/>
                      <a:pt x="7745" y="-38"/>
                      <a:pt x="0" y="13"/>
                    </a:cubicBezTo>
                    <a:lnTo>
                      <a:pt x="0" y="16273"/>
                    </a:lnTo>
                    <a:cubicBezTo>
                      <a:pt x="4235" y="16216"/>
                      <a:pt x="8323" y="17839"/>
                      <a:pt x="11364" y="20791"/>
                    </a:cubicBezTo>
                    <a:cubicBezTo>
                      <a:pt x="17293" y="25841"/>
                      <a:pt x="24865" y="28574"/>
                      <a:pt x="32629" y="28491"/>
                    </a:cubicBezTo>
                    <a:cubicBezTo>
                      <a:pt x="40394" y="28555"/>
                      <a:pt x="47902" y="25821"/>
                      <a:pt x="53805" y="20791"/>
                    </a:cubicBezTo>
                    <a:cubicBezTo>
                      <a:pt x="56821" y="17839"/>
                      <a:pt x="60928" y="16216"/>
                      <a:pt x="65163" y="16273"/>
                    </a:cubicBezTo>
                    <a:cubicBezTo>
                      <a:pt x="69398" y="16209"/>
                      <a:pt x="73569" y="17832"/>
                      <a:pt x="76649" y="20791"/>
                    </a:cubicBezTo>
                    <a:cubicBezTo>
                      <a:pt x="82553" y="25770"/>
                      <a:pt x="90060" y="28497"/>
                      <a:pt x="97760" y="28497"/>
                    </a:cubicBezTo>
                    <a:cubicBezTo>
                      <a:pt x="105525" y="28497"/>
                      <a:pt x="113033" y="25770"/>
                      <a:pt x="118936" y="20791"/>
                    </a:cubicBezTo>
                    <a:cubicBezTo>
                      <a:pt x="122016" y="17897"/>
                      <a:pt x="126123" y="16286"/>
                      <a:pt x="130358" y="16286"/>
                    </a:cubicBezTo>
                    <a:cubicBezTo>
                      <a:pt x="134593" y="16286"/>
                      <a:pt x="138700" y="17897"/>
                      <a:pt x="141780" y="20791"/>
                    </a:cubicBezTo>
                    <a:cubicBezTo>
                      <a:pt x="147683" y="25770"/>
                      <a:pt x="155191" y="28497"/>
                      <a:pt x="162955" y="28497"/>
                    </a:cubicBezTo>
                    <a:cubicBezTo>
                      <a:pt x="170656" y="28497"/>
                      <a:pt x="178164" y="25770"/>
                      <a:pt x="184067" y="20791"/>
                    </a:cubicBezTo>
                    <a:cubicBezTo>
                      <a:pt x="187147" y="17832"/>
                      <a:pt x="191254" y="16209"/>
                      <a:pt x="195553" y="16273"/>
                    </a:cubicBezTo>
                    <a:cubicBezTo>
                      <a:pt x="199788" y="16216"/>
                      <a:pt x="203895" y="17839"/>
                      <a:pt x="206911" y="20791"/>
                    </a:cubicBezTo>
                    <a:cubicBezTo>
                      <a:pt x="212814" y="25841"/>
                      <a:pt x="220322" y="28581"/>
                      <a:pt x="228086" y="28491"/>
                    </a:cubicBezTo>
                    <a:cubicBezTo>
                      <a:pt x="235851" y="28574"/>
                      <a:pt x="243423" y="25841"/>
                      <a:pt x="249326" y="20791"/>
                    </a:cubicBezTo>
                    <a:cubicBezTo>
                      <a:pt x="252406" y="17877"/>
                      <a:pt x="256449" y="16254"/>
                      <a:pt x="260684" y="16254"/>
                    </a:cubicBezTo>
                    <a:cubicBezTo>
                      <a:pt x="264919" y="16254"/>
                      <a:pt x="269026" y="17877"/>
                      <a:pt x="272042" y="20791"/>
                    </a:cubicBezTo>
                    <a:cubicBezTo>
                      <a:pt x="278009" y="25841"/>
                      <a:pt x="285582" y="28574"/>
                      <a:pt x="293346" y="28491"/>
                    </a:cubicBezTo>
                    <a:cubicBezTo>
                      <a:pt x="301110" y="28581"/>
                      <a:pt x="308618" y="25841"/>
                      <a:pt x="314457" y="20791"/>
                    </a:cubicBezTo>
                    <a:cubicBezTo>
                      <a:pt x="317602" y="17897"/>
                      <a:pt x="321644" y="16286"/>
                      <a:pt x="325943" y="16286"/>
                    </a:cubicBezTo>
                    <a:cubicBezTo>
                      <a:pt x="330178" y="16286"/>
                      <a:pt x="334221" y="17897"/>
                      <a:pt x="337365" y="20791"/>
                    </a:cubicBezTo>
                    <a:cubicBezTo>
                      <a:pt x="343269" y="25770"/>
                      <a:pt x="350776" y="28497"/>
                      <a:pt x="358477" y="28497"/>
                    </a:cubicBezTo>
                    <a:cubicBezTo>
                      <a:pt x="366241" y="28497"/>
                      <a:pt x="373685" y="25770"/>
                      <a:pt x="379652" y="20791"/>
                    </a:cubicBezTo>
                    <a:cubicBezTo>
                      <a:pt x="382733" y="17832"/>
                      <a:pt x="386839" y="16209"/>
                      <a:pt x="391138" y="16273"/>
                    </a:cubicBezTo>
                    <a:cubicBezTo>
                      <a:pt x="395374" y="16216"/>
                      <a:pt x="399416" y="17839"/>
                      <a:pt x="402496" y="20791"/>
                    </a:cubicBezTo>
                    <a:cubicBezTo>
                      <a:pt x="408400" y="25777"/>
                      <a:pt x="415907" y="28510"/>
                      <a:pt x="423672" y="28510"/>
                    </a:cubicBezTo>
                    <a:cubicBezTo>
                      <a:pt x="431436" y="28510"/>
                      <a:pt x="438944" y="25777"/>
                      <a:pt x="444912" y="20791"/>
                    </a:cubicBezTo>
                    <a:cubicBezTo>
                      <a:pt x="447927" y="17839"/>
                      <a:pt x="452034" y="16216"/>
                      <a:pt x="456269" y="16273"/>
                    </a:cubicBezTo>
                    <a:cubicBezTo>
                      <a:pt x="460569" y="16209"/>
                      <a:pt x="464675" y="17832"/>
                      <a:pt x="467756" y="20791"/>
                    </a:cubicBezTo>
                    <a:cubicBezTo>
                      <a:pt x="473595" y="25860"/>
                      <a:pt x="481167" y="28600"/>
                      <a:pt x="488931" y="28491"/>
                    </a:cubicBezTo>
                    <a:lnTo>
                      <a:pt x="488931" y="12237"/>
                    </a:lnTo>
                    <a:cubicBezTo>
                      <a:pt x="484632" y="12295"/>
                      <a:pt x="480590" y="10665"/>
                      <a:pt x="477509" y="7713"/>
                    </a:cubicBezTo>
                    <a:cubicBezTo>
                      <a:pt x="471542" y="2721"/>
                      <a:pt x="464034" y="-6"/>
                      <a:pt x="456269" y="13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4" name="Freeform: Shape 2583">
                <a:extLst>
                  <a:ext uri="{FF2B5EF4-FFF2-40B4-BE49-F238E27FC236}">
                    <a16:creationId xmlns:a16="http://schemas.microsoft.com/office/drawing/2014/main" id="{61F43045-4D1C-063D-3024-54F6795EABE1}"/>
                  </a:ext>
                </a:extLst>
              </p:cNvPr>
              <p:cNvSpPr/>
              <p:nvPr/>
            </p:nvSpPr>
            <p:spPr>
              <a:xfrm>
                <a:off x="6545243" y="5362201"/>
                <a:ext cx="86434" cy="86531"/>
              </a:xfrm>
              <a:custGeom>
                <a:avLst/>
                <a:gdLst>
                  <a:gd name="connsiteX0" fmla="*/ 8598 w 86434"/>
                  <a:gd name="connsiteY0" fmla="*/ 47542 h 86531"/>
                  <a:gd name="connsiteX1" fmla="*/ 385 w 86434"/>
                  <a:gd name="connsiteY1" fmla="*/ 52310 h 86531"/>
                  <a:gd name="connsiteX2" fmla="*/ 7828 w 86434"/>
                  <a:gd name="connsiteY2" fmla="*/ 69052 h 86531"/>
                  <a:gd name="connsiteX3" fmla="*/ 16876 w 86434"/>
                  <a:gd name="connsiteY3" fmla="*/ 66119 h 86531"/>
                  <a:gd name="connsiteX4" fmla="*/ 21817 w 86434"/>
                  <a:gd name="connsiteY4" fmla="*/ 70765 h 86531"/>
                  <a:gd name="connsiteX5" fmla="*/ 19315 w 86434"/>
                  <a:gd name="connsiteY5" fmla="*/ 79934 h 86531"/>
                  <a:gd name="connsiteX6" fmla="*/ 36447 w 86434"/>
                  <a:gd name="connsiteY6" fmla="*/ 86531 h 86531"/>
                  <a:gd name="connsiteX7" fmla="*/ 40875 w 86434"/>
                  <a:gd name="connsiteY7" fmla="*/ 78099 h 86531"/>
                  <a:gd name="connsiteX8" fmla="*/ 43314 w 86434"/>
                  <a:gd name="connsiteY8" fmla="*/ 78099 h 86531"/>
                  <a:gd name="connsiteX9" fmla="*/ 47485 w 86434"/>
                  <a:gd name="connsiteY9" fmla="*/ 78099 h 86531"/>
                  <a:gd name="connsiteX10" fmla="*/ 52233 w 86434"/>
                  <a:gd name="connsiteY10" fmla="*/ 86287 h 86531"/>
                  <a:gd name="connsiteX11" fmla="*/ 68981 w 86434"/>
                  <a:gd name="connsiteY11" fmla="*/ 78831 h 86531"/>
                  <a:gd name="connsiteX12" fmla="*/ 66157 w 86434"/>
                  <a:gd name="connsiteY12" fmla="*/ 69789 h 86531"/>
                  <a:gd name="connsiteX13" fmla="*/ 70778 w 86434"/>
                  <a:gd name="connsiteY13" fmla="*/ 65022 h 86531"/>
                  <a:gd name="connsiteX14" fmla="*/ 79825 w 86434"/>
                  <a:gd name="connsiteY14" fmla="*/ 67345 h 86531"/>
                  <a:gd name="connsiteX15" fmla="*/ 86435 w 86434"/>
                  <a:gd name="connsiteY15" fmla="*/ 50231 h 86531"/>
                  <a:gd name="connsiteX16" fmla="*/ 78029 w 86434"/>
                  <a:gd name="connsiteY16" fmla="*/ 45829 h 86531"/>
                  <a:gd name="connsiteX17" fmla="*/ 78029 w 86434"/>
                  <a:gd name="connsiteY17" fmla="*/ 39110 h 86531"/>
                  <a:gd name="connsiteX18" fmla="*/ 86178 w 86434"/>
                  <a:gd name="connsiteY18" fmla="*/ 34343 h 86531"/>
                  <a:gd name="connsiteX19" fmla="*/ 78606 w 86434"/>
                  <a:gd name="connsiteY19" fmla="*/ 17473 h 86531"/>
                  <a:gd name="connsiteX20" fmla="*/ 69558 w 86434"/>
                  <a:gd name="connsiteY20" fmla="*/ 20406 h 86531"/>
                  <a:gd name="connsiteX21" fmla="*/ 64681 w 86434"/>
                  <a:gd name="connsiteY21" fmla="*/ 15766 h 86531"/>
                  <a:gd name="connsiteX22" fmla="*/ 67120 w 86434"/>
                  <a:gd name="connsiteY22" fmla="*/ 6596 h 86531"/>
                  <a:gd name="connsiteX23" fmla="*/ 50501 w 86434"/>
                  <a:gd name="connsiteY23" fmla="*/ 0 h 86531"/>
                  <a:gd name="connsiteX24" fmla="*/ 46137 w 86434"/>
                  <a:gd name="connsiteY24" fmla="*/ 8432 h 86531"/>
                  <a:gd name="connsiteX25" fmla="*/ 43763 w 86434"/>
                  <a:gd name="connsiteY25" fmla="*/ 8432 h 86531"/>
                  <a:gd name="connsiteX26" fmla="*/ 39528 w 86434"/>
                  <a:gd name="connsiteY26" fmla="*/ 8432 h 86531"/>
                  <a:gd name="connsiteX27" fmla="*/ 34715 w 86434"/>
                  <a:gd name="connsiteY27" fmla="*/ 244 h 86531"/>
                  <a:gd name="connsiteX28" fmla="*/ 17518 w 86434"/>
                  <a:gd name="connsiteY28" fmla="*/ 7944 h 86531"/>
                  <a:gd name="connsiteX29" fmla="*/ 20341 w 86434"/>
                  <a:gd name="connsiteY29" fmla="*/ 16985 h 86531"/>
                  <a:gd name="connsiteX30" fmla="*/ 15785 w 86434"/>
                  <a:gd name="connsiteY30" fmla="*/ 21753 h 86531"/>
                  <a:gd name="connsiteX31" fmla="*/ 6609 w 86434"/>
                  <a:gd name="connsiteY31" fmla="*/ 19430 h 86531"/>
                  <a:gd name="connsiteX32" fmla="*/ 0 w 86434"/>
                  <a:gd name="connsiteY32" fmla="*/ 36544 h 86531"/>
                  <a:gd name="connsiteX33" fmla="*/ 8470 w 86434"/>
                  <a:gd name="connsiteY33" fmla="*/ 40817 h 86531"/>
                  <a:gd name="connsiteX34" fmla="*/ 8598 w 86434"/>
                  <a:gd name="connsiteY34" fmla="*/ 47542 h 86531"/>
                  <a:gd name="connsiteX35" fmla="*/ 35741 w 86434"/>
                  <a:gd name="connsiteY35" fmla="*/ 26277 h 86531"/>
                  <a:gd name="connsiteX36" fmla="*/ 43314 w 86434"/>
                  <a:gd name="connsiteY36" fmla="*/ 24685 h 86531"/>
                  <a:gd name="connsiteX37" fmla="*/ 54864 w 86434"/>
                  <a:gd name="connsiteY37" fmla="*/ 28972 h 86531"/>
                  <a:gd name="connsiteX38" fmla="*/ 61217 w 86434"/>
                  <a:gd name="connsiteY38" fmla="*/ 39573 h 86531"/>
                  <a:gd name="connsiteX39" fmla="*/ 59484 w 86434"/>
                  <a:gd name="connsiteY39" fmla="*/ 51796 h 86531"/>
                  <a:gd name="connsiteX40" fmla="*/ 50501 w 86434"/>
                  <a:gd name="connsiteY40" fmla="*/ 60254 h 86531"/>
                  <a:gd name="connsiteX41" fmla="*/ 36320 w 86434"/>
                  <a:gd name="connsiteY41" fmla="*/ 60588 h 86531"/>
                  <a:gd name="connsiteX42" fmla="*/ 26052 w 86434"/>
                  <a:gd name="connsiteY42" fmla="*/ 50840 h 86531"/>
                  <a:gd name="connsiteX43" fmla="*/ 24448 w 86434"/>
                  <a:gd name="connsiteY43" fmla="*/ 43718 h 86531"/>
                  <a:gd name="connsiteX44" fmla="*/ 25732 w 86434"/>
                  <a:gd name="connsiteY44" fmla="*/ 36524 h 86531"/>
                  <a:gd name="connsiteX45" fmla="*/ 29710 w 86434"/>
                  <a:gd name="connsiteY45" fmla="*/ 30390 h 86531"/>
                  <a:gd name="connsiteX46" fmla="*/ 35741 w 86434"/>
                  <a:gd name="connsiteY46" fmla="*/ 26277 h 8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6434" h="86531">
                    <a:moveTo>
                      <a:pt x="8598" y="47542"/>
                    </a:moveTo>
                    <a:lnTo>
                      <a:pt x="385" y="52310"/>
                    </a:lnTo>
                    <a:lnTo>
                      <a:pt x="7828" y="69052"/>
                    </a:lnTo>
                    <a:lnTo>
                      <a:pt x="16876" y="66119"/>
                    </a:lnTo>
                    <a:cubicBezTo>
                      <a:pt x="18352" y="67826"/>
                      <a:pt x="20021" y="69379"/>
                      <a:pt x="21817" y="70765"/>
                    </a:cubicBezTo>
                    <a:lnTo>
                      <a:pt x="19315" y="79934"/>
                    </a:lnTo>
                    <a:lnTo>
                      <a:pt x="36447" y="86531"/>
                    </a:lnTo>
                    <a:lnTo>
                      <a:pt x="40875" y="78099"/>
                    </a:lnTo>
                    <a:lnTo>
                      <a:pt x="43314" y="78099"/>
                    </a:lnTo>
                    <a:cubicBezTo>
                      <a:pt x="44661" y="78215"/>
                      <a:pt x="46072" y="78215"/>
                      <a:pt x="47485" y="78099"/>
                    </a:cubicBezTo>
                    <a:lnTo>
                      <a:pt x="52233" y="86287"/>
                    </a:lnTo>
                    <a:lnTo>
                      <a:pt x="68981" y="78831"/>
                    </a:lnTo>
                    <a:lnTo>
                      <a:pt x="66157" y="69789"/>
                    </a:lnTo>
                    <a:cubicBezTo>
                      <a:pt x="67826" y="68352"/>
                      <a:pt x="69430" y="66754"/>
                      <a:pt x="70778" y="65022"/>
                    </a:cubicBezTo>
                    <a:lnTo>
                      <a:pt x="79825" y="67345"/>
                    </a:lnTo>
                    <a:lnTo>
                      <a:pt x="86435" y="50231"/>
                    </a:lnTo>
                    <a:lnTo>
                      <a:pt x="78029" y="45829"/>
                    </a:lnTo>
                    <a:cubicBezTo>
                      <a:pt x="78221" y="43596"/>
                      <a:pt x="78221" y="41344"/>
                      <a:pt x="78029" y="39110"/>
                    </a:cubicBezTo>
                    <a:lnTo>
                      <a:pt x="86178" y="34343"/>
                    </a:lnTo>
                    <a:lnTo>
                      <a:pt x="78606" y="17473"/>
                    </a:lnTo>
                    <a:lnTo>
                      <a:pt x="69558" y="20406"/>
                    </a:lnTo>
                    <a:cubicBezTo>
                      <a:pt x="68147" y="18679"/>
                      <a:pt x="66478" y="17120"/>
                      <a:pt x="64681" y="15766"/>
                    </a:cubicBezTo>
                    <a:lnTo>
                      <a:pt x="67120" y="6596"/>
                    </a:lnTo>
                    <a:lnTo>
                      <a:pt x="50501" y="0"/>
                    </a:lnTo>
                    <a:lnTo>
                      <a:pt x="46137" y="8432"/>
                    </a:lnTo>
                    <a:lnTo>
                      <a:pt x="43763" y="8432"/>
                    </a:lnTo>
                    <a:cubicBezTo>
                      <a:pt x="42351" y="8303"/>
                      <a:pt x="40939" y="8303"/>
                      <a:pt x="39528" y="8432"/>
                    </a:cubicBezTo>
                    <a:lnTo>
                      <a:pt x="34715" y="244"/>
                    </a:lnTo>
                    <a:lnTo>
                      <a:pt x="17518" y="7944"/>
                    </a:lnTo>
                    <a:lnTo>
                      <a:pt x="20341" y="16985"/>
                    </a:lnTo>
                    <a:cubicBezTo>
                      <a:pt x="18609" y="18390"/>
                      <a:pt x="17133" y="19988"/>
                      <a:pt x="15785" y="21753"/>
                    </a:cubicBezTo>
                    <a:lnTo>
                      <a:pt x="6609" y="19430"/>
                    </a:lnTo>
                    <a:lnTo>
                      <a:pt x="0" y="36544"/>
                    </a:lnTo>
                    <a:lnTo>
                      <a:pt x="8470" y="40817"/>
                    </a:lnTo>
                    <a:cubicBezTo>
                      <a:pt x="8278" y="43057"/>
                      <a:pt x="8278" y="45315"/>
                      <a:pt x="8598" y="47542"/>
                    </a:cubicBezTo>
                    <a:close/>
                    <a:moveTo>
                      <a:pt x="35741" y="26277"/>
                    </a:moveTo>
                    <a:cubicBezTo>
                      <a:pt x="38116" y="25211"/>
                      <a:pt x="40683" y="24673"/>
                      <a:pt x="43314" y="24685"/>
                    </a:cubicBezTo>
                    <a:cubicBezTo>
                      <a:pt x="47549" y="24756"/>
                      <a:pt x="51592" y="26271"/>
                      <a:pt x="54864" y="28972"/>
                    </a:cubicBezTo>
                    <a:cubicBezTo>
                      <a:pt x="58136" y="31680"/>
                      <a:pt x="60383" y="35421"/>
                      <a:pt x="61217" y="39573"/>
                    </a:cubicBezTo>
                    <a:cubicBezTo>
                      <a:pt x="62051" y="43718"/>
                      <a:pt x="61473" y="48036"/>
                      <a:pt x="59484" y="51796"/>
                    </a:cubicBezTo>
                    <a:cubicBezTo>
                      <a:pt x="57559" y="55557"/>
                      <a:pt x="54350" y="58541"/>
                      <a:pt x="50501" y="60254"/>
                    </a:cubicBezTo>
                    <a:cubicBezTo>
                      <a:pt x="46009" y="62231"/>
                      <a:pt x="40939" y="62352"/>
                      <a:pt x="36320" y="60588"/>
                    </a:cubicBezTo>
                    <a:cubicBezTo>
                      <a:pt x="31763" y="58823"/>
                      <a:pt x="28042" y="55319"/>
                      <a:pt x="26052" y="50840"/>
                    </a:cubicBezTo>
                    <a:cubicBezTo>
                      <a:pt x="25025" y="48601"/>
                      <a:pt x="24512" y="46175"/>
                      <a:pt x="24448" y="43718"/>
                    </a:cubicBezTo>
                    <a:cubicBezTo>
                      <a:pt x="24384" y="41260"/>
                      <a:pt x="24833" y="38815"/>
                      <a:pt x="25732" y="36524"/>
                    </a:cubicBezTo>
                    <a:cubicBezTo>
                      <a:pt x="26630" y="34240"/>
                      <a:pt x="27977" y="32155"/>
                      <a:pt x="29710" y="30390"/>
                    </a:cubicBezTo>
                    <a:cubicBezTo>
                      <a:pt x="31378" y="28632"/>
                      <a:pt x="33431" y="27233"/>
                      <a:pt x="35741" y="26277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5" name="Freeform: Shape 2584">
                <a:extLst>
                  <a:ext uri="{FF2B5EF4-FFF2-40B4-BE49-F238E27FC236}">
                    <a16:creationId xmlns:a16="http://schemas.microsoft.com/office/drawing/2014/main" id="{7731EF64-1CD4-61B5-85C2-AE890DEA07D1}"/>
                  </a:ext>
                </a:extLst>
              </p:cNvPr>
              <p:cNvSpPr/>
              <p:nvPr/>
            </p:nvSpPr>
            <p:spPr>
              <a:xfrm>
                <a:off x="6606650" y="5494324"/>
                <a:ext cx="83318" cy="83360"/>
              </a:xfrm>
              <a:custGeom>
                <a:avLst/>
                <a:gdLst>
                  <a:gd name="connsiteX0" fmla="*/ 1 w 83318"/>
                  <a:gd name="connsiteY0" fmla="*/ 41562 h 83360"/>
                  <a:gd name="connsiteX1" fmla="*/ 6932 w 83318"/>
                  <a:gd name="connsiteY1" fmla="*/ 64759 h 83360"/>
                  <a:gd name="connsiteX2" fmla="*/ 25669 w 83318"/>
                  <a:gd name="connsiteY2" fmla="*/ 80166 h 83360"/>
                  <a:gd name="connsiteX3" fmla="*/ 49732 w 83318"/>
                  <a:gd name="connsiteY3" fmla="*/ 82566 h 83360"/>
                  <a:gd name="connsiteX4" fmla="*/ 71100 w 83318"/>
                  <a:gd name="connsiteY4" fmla="*/ 71150 h 83360"/>
                  <a:gd name="connsiteX5" fmla="*/ 82522 w 83318"/>
                  <a:gd name="connsiteY5" fmla="*/ 49782 h 83360"/>
                  <a:gd name="connsiteX6" fmla="*/ 80148 w 83318"/>
                  <a:gd name="connsiteY6" fmla="*/ 25674 h 83360"/>
                  <a:gd name="connsiteX7" fmla="*/ 64748 w 83318"/>
                  <a:gd name="connsiteY7" fmla="*/ 6975 h 83360"/>
                  <a:gd name="connsiteX8" fmla="*/ 41519 w 83318"/>
                  <a:gd name="connsiteY8" fmla="*/ 0 h 83360"/>
                  <a:gd name="connsiteX9" fmla="*/ 12193 w 83318"/>
                  <a:gd name="connsiteY9" fmla="*/ 12211 h 83360"/>
                  <a:gd name="connsiteX10" fmla="*/ 1 w 83318"/>
                  <a:gd name="connsiteY10" fmla="*/ 41562 h 83360"/>
                  <a:gd name="connsiteX11" fmla="*/ 41519 w 83318"/>
                  <a:gd name="connsiteY11" fmla="*/ 16260 h 83360"/>
                  <a:gd name="connsiteX12" fmla="*/ 55700 w 83318"/>
                  <a:gd name="connsiteY12" fmla="*/ 20489 h 83360"/>
                  <a:gd name="connsiteX13" fmla="*/ 65132 w 83318"/>
                  <a:gd name="connsiteY13" fmla="*/ 31898 h 83360"/>
                  <a:gd name="connsiteX14" fmla="*/ 66608 w 83318"/>
                  <a:gd name="connsiteY14" fmla="*/ 46612 h 83360"/>
                  <a:gd name="connsiteX15" fmla="*/ 59614 w 83318"/>
                  <a:gd name="connsiteY15" fmla="*/ 59657 h 83360"/>
                  <a:gd name="connsiteX16" fmla="*/ 46588 w 83318"/>
                  <a:gd name="connsiteY16" fmla="*/ 66620 h 83360"/>
                  <a:gd name="connsiteX17" fmla="*/ 31894 w 83318"/>
                  <a:gd name="connsiteY17" fmla="*/ 65144 h 83360"/>
                  <a:gd name="connsiteX18" fmla="*/ 20471 w 83318"/>
                  <a:gd name="connsiteY18" fmla="*/ 55730 h 83360"/>
                  <a:gd name="connsiteX19" fmla="*/ 16236 w 83318"/>
                  <a:gd name="connsiteY19" fmla="*/ 41562 h 83360"/>
                  <a:gd name="connsiteX20" fmla="*/ 23616 w 83318"/>
                  <a:gd name="connsiteY20" fmla="*/ 23672 h 83360"/>
                  <a:gd name="connsiteX21" fmla="*/ 41519 w 83318"/>
                  <a:gd name="connsiteY21" fmla="*/ 16260 h 8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3318" h="83360">
                    <a:moveTo>
                      <a:pt x="1" y="41562"/>
                    </a:moveTo>
                    <a:cubicBezTo>
                      <a:pt x="-63" y="49814"/>
                      <a:pt x="2375" y="57886"/>
                      <a:pt x="6932" y="64759"/>
                    </a:cubicBezTo>
                    <a:cubicBezTo>
                      <a:pt x="11488" y="71631"/>
                      <a:pt x="18033" y="76996"/>
                      <a:pt x="25669" y="80166"/>
                    </a:cubicBezTo>
                    <a:cubicBezTo>
                      <a:pt x="33241" y="83336"/>
                      <a:pt x="41646" y="84170"/>
                      <a:pt x="49732" y="82566"/>
                    </a:cubicBezTo>
                    <a:cubicBezTo>
                      <a:pt x="57881" y="80961"/>
                      <a:pt x="65261" y="76989"/>
                      <a:pt x="71100" y="71150"/>
                    </a:cubicBezTo>
                    <a:cubicBezTo>
                      <a:pt x="76939" y="65317"/>
                      <a:pt x="80918" y="57880"/>
                      <a:pt x="82522" y="49782"/>
                    </a:cubicBezTo>
                    <a:cubicBezTo>
                      <a:pt x="84126" y="41684"/>
                      <a:pt x="83293" y="33297"/>
                      <a:pt x="80148" y="25674"/>
                    </a:cubicBezTo>
                    <a:cubicBezTo>
                      <a:pt x="76939" y="18057"/>
                      <a:pt x="71613" y="11544"/>
                      <a:pt x="64748" y="6975"/>
                    </a:cubicBezTo>
                    <a:cubicBezTo>
                      <a:pt x="57881" y="2406"/>
                      <a:pt x="49796" y="-19"/>
                      <a:pt x="41519" y="0"/>
                    </a:cubicBezTo>
                    <a:cubicBezTo>
                      <a:pt x="30545" y="32"/>
                      <a:pt x="19958" y="4421"/>
                      <a:pt x="12193" y="12211"/>
                    </a:cubicBezTo>
                    <a:cubicBezTo>
                      <a:pt x="4365" y="19995"/>
                      <a:pt x="1" y="30551"/>
                      <a:pt x="1" y="41562"/>
                    </a:cubicBezTo>
                    <a:close/>
                    <a:moveTo>
                      <a:pt x="41519" y="16260"/>
                    </a:moveTo>
                    <a:cubicBezTo>
                      <a:pt x="46588" y="16235"/>
                      <a:pt x="51529" y="17711"/>
                      <a:pt x="55700" y="20489"/>
                    </a:cubicBezTo>
                    <a:cubicBezTo>
                      <a:pt x="59871" y="23274"/>
                      <a:pt x="63208" y="27246"/>
                      <a:pt x="65132" y="31898"/>
                    </a:cubicBezTo>
                    <a:cubicBezTo>
                      <a:pt x="67058" y="36544"/>
                      <a:pt x="67571" y="41671"/>
                      <a:pt x="66608" y="46612"/>
                    </a:cubicBezTo>
                    <a:cubicBezTo>
                      <a:pt x="65646" y="51553"/>
                      <a:pt x="63208" y="56096"/>
                      <a:pt x="59614" y="59657"/>
                    </a:cubicBezTo>
                    <a:cubicBezTo>
                      <a:pt x="56084" y="63219"/>
                      <a:pt x="51529" y="65645"/>
                      <a:pt x="46588" y="66620"/>
                    </a:cubicBezTo>
                    <a:cubicBezTo>
                      <a:pt x="41646" y="67602"/>
                      <a:pt x="36513" y="67082"/>
                      <a:pt x="31894" y="65144"/>
                    </a:cubicBezTo>
                    <a:cubicBezTo>
                      <a:pt x="27209" y="63206"/>
                      <a:pt x="23230" y="59927"/>
                      <a:pt x="20471" y="55730"/>
                    </a:cubicBezTo>
                    <a:cubicBezTo>
                      <a:pt x="17712" y="51528"/>
                      <a:pt x="16236" y="46599"/>
                      <a:pt x="16236" y="41562"/>
                    </a:cubicBezTo>
                    <a:cubicBezTo>
                      <a:pt x="16236" y="34850"/>
                      <a:pt x="18867" y="28414"/>
                      <a:pt x="23616" y="23672"/>
                    </a:cubicBezTo>
                    <a:cubicBezTo>
                      <a:pt x="28364" y="18924"/>
                      <a:pt x="34845" y="16260"/>
                      <a:pt x="41519" y="16260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6" name="Freeform: Shape 2585">
                <a:extLst>
                  <a:ext uri="{FF2B5EF4-FFF2-40B4-BE49-F238E27FC236}">
                    <a16:creationId xmlns:a16="http://schemas.microsoft.com/office/drawing/2014/main" id="{65D9A06F-02C8-85F4-D029-7A19D9B49041}"/>
                  </a:ext>
                </a:extLst>
              </p:cNvPr>
              <p:cNvSpPr/>
              <p:nvPr/>
            </p:nvSpPr>
            <p:spPr>
              <a:xfrm>
                <a:off x="6563723" y="5451177"/>
                <a:ext cx="168570" cy="169038"/>
              </a:xfrm>
              <a:custGeom>
                <a:avLst/>
                <a:gdLst>
                  <a:gd name="connsiteX0" fmla="*/ 58522 w 168570"/>
                  <a:gd name="connsiteY0" fmla="*/ 21022 h 169038"/>
                  <a:gd name="connsiteX1" fmla="*/ 57687 w 168570"/>
                  <a:gd name="connsiteY1" fmla="*/ 21022 h 169038"/>
                  <a:gd name="connsiteX2" fmla="*/ 41581 w 168570"/>
                  <a:gd name="connsiteY2" fmla="*/ 8310 h 169038"/>
                  <a:gd name="connsiteX3" fmla="*/ 7571 w 168570"/>
                  <a:gd name="connsiteY3" fmla="*/ 42409 h 169038"/>
                  <a:gd name="connsiteX4" fmla="*/ 20534 w 168570"/>
                  <a:gd name="connsiteY4" fmla="*/ 58547 h 169038"/>
                  <a:gd name="connsiteX5" fmla="*/ 20534 w 168570"/>
                  <a:gd name="connsiteY5" fmla="*/ 59401 h 169038"/>
                  <a:gd name="connsiteX6" fmla="*/ 0 w 168570"/>
                  <a:gd name="connsiteY6" fmla="*/ 61724 h 169038"/>
                  <a:gd name="connsiteX7" fmla="*/ 0 w 168570"/>
                  <a:gd name="connsiteY7" fmla="*/ 108413 h 169038"/>
                  <a:gd name="connsiteX8" fmla="*/ 20534 w 168570"/>
                  <a:gd name="connsiteY8" fmla="*/ 110736 h 169038"/>
                  <a:gd name="connsiteX9" fmla="*/ 20534 w 168570"/>
                  <a:gd name="connsiteY9" fmla="*/ 111467 h 169038"/>
                  <a:gd name="connsiteX10" fmla="*/ 7571 w 168570"/>
                  <a:gd name="connsiteY10" fmla="*/ 127971 h 169038"/>
                  <a:gd name="connsiteX11" fmla="*/ 41068 w 168570"/>
                  <a:gd name="connsiteY11" fmla="*/ 161339 h 169038"/>
                  <a:gd name="connsiteX12" fmla="*/ 57174 w 168570"/>
                  <a:gd name="connsiteY12" fmla="*/ 148383 h 169038"/>
                  <a:gd name="connsiteX13" fmla="*/ 58072 w 168570"/>
                  <a:gd name="connsiteY13" fmla="*/ 148383 h 169038"/>
                  <a:gd name="connsiteX14" fmla="*/ 60383 w 168570"/>
                  <a:gd name="connsiteY14" fmla="*/ 169039 h 169038"/>
                  <a:gd name="connsiteX15" fmla="*/ 107675 w 168570"/>
                  <a:gd name="connsiteY15" fmla="*/ 169039 h 169038"/>
                  <a:gd name="connsiteX16" fmla="*/ 109856 w 168570"/>
                  <a:gd name="connsiteY16" fmla="*/ 148383 h 169038"/>
                  <a:gd name="connsiteX17" fmla="*/ 110755 w 168570"/>
                  <a:gd name="connsiteY17" fmla="*/ 148383 h 169038"/>
                  <a:gd name="connsiteX18" fmla="*/ 126990 w 168570"/>
                  <a:gd name="connsiteY18" fmla="*/ 161339 h 169038"/>
                  <a:gd name="connsiteX19" fmla="*/ 160870 w 168570"/>
                  <a:gd name="connsiteY19" fmla="*/ 127971 h 169038"/>
                  <a:gd name="connsiteX20" fmla="*/ 147908 w 168570"/>
                  <a:gd name="connsiteY20" fmla="*/ 111711 h 169038"/>
                  <a:gd name="connsiteX21" fmla="*/ 147908 w 168570"/>
                  <a:gd name="connsiteY21" fmla="*/ 110980 h 169038"/>
                  <a:gd name="connsiteX22" fmla="*/ 168571 w 168570"/>
                  <a:gd name="connsiteY22" fmla="*/ 108656 h 169038"/>
                  <a:gd name="connsiteX23" fmla="*/ 168571 w 168570"/>
                  <a:gd name="connsiteY23" fmla="*/ 61114 h 169038"/>
                  <a:gd name="connsiteX24" fmla="*/ 147908 w 168570"/>
                  <a:gd name="connsiteY24" fmla="*/ 58791 h 169038"/>
                  <a:gd name="connsiteX25" fmla="*/ 147908 w 168570"/>
                  <a:gd name="connsiteY25" fmla="*/ 57931 h 169038"/>
                  <a:gd name="connsiteX26" fmla="*/ 160870 w 168570"/>
                  <a:gd name="connsiteY26" fmla="*/ 42409 h 169038"/>
                  <a:gd name="connsiteX27" fmla="*/ 127503 w 168570"/>
                  <a:gd name="connsiteY27" fmla="*/ 8432 h 169038"/>
                  <a:gd name="connsiteX28" fmla="*/ 111204 w 168570"/>
                  <a:gd name="connsiteY28" fmla="*/ 20656 h 169038"/>
                  <a:gd name="connsiteX29" fmla="*/ 110369 w 168570"/>
                  <a:gd name="connsiteY29" fmla="*/ 20656 h 169038"/>
                  <a:gd name="connsiteX30" fmla="*/ 108188 w 168570"/>
                  <a:gd name="connsiteY30" fmla="*/ 0 h 169038"/>
                  <a:gd name="connsiteX31" fmla="*/ 60896 w 168570"/>
                  <a:gd name="connsiteY31" fmla="*/ 0 h 169038"/>
                  <a:gd name="connsiteX32" fmla="*/ 58522 w 168570"/>
                  <a:gd name="connsiteY32" fmla="*/ 21022 h 169038"/>
                  <a:gd name="connsiteX33" fmla="*/ 73601 w 168570"/>
                  <a:gd name="connsiteY33" fmla="*/ 33246 h 169038"/>
                  <a:gd name="connsiteX34" fmla="*/ 75398 w 168570"/>
                  <a:gd name="connsiteY34" fmla="*/ 16742 h 169038"/>
                  <a:gd name="connsiteX35" fmla="*/ 93108 w 168570"/>
                  <a:gd name="connsiteY35" fmla="*/ 16742 h 169038"/>
                  <a:gd name="connsiteX36" fmla="*/ 94969 w 168570"/>
                  <a:gd name="connsiteY36" fmla="*/ 33246 h 169038"/>
                  <a:gd name="connsiteX37" fmla="*/ 99974 w 168570"/>
                  <a:gd name="connsiteY37" fmla="*/ 34831 h 169038"/>
                  <a:gd name="connsiteX38" fmla="*/ 108316 w 168570"/>
                  <a:gd name="connsiteY38" fmla="*/ 38257 h 169038"/>
                  <a:gd name="connsiteX39" fmla="*/ 112936 w 168570"/>
                  <a:gd name="connsiteY39" fmla="*/ 40702 h 169038"/>
                  <a:gd name="connsiteX40" fmla="*/ 126283 w 168570"/>
                  <a:gd name="connsiteY40" fmla="*/ 30191 h 169038"/>
                  <a:gd name="connsiteX41" fmla="*/ 138475 w 168570"/>
                  <a:gd name="connsiteY41" fmla="*/ 43025 h 169038"/>
                  <a:gd name="connsiteX42" fmla="*/ 128208 w 168570"/>
                  <a:gd name="connsiteY42" fmla="*/ 55243 h 169038"/>
                  <a:gd name="connsiteX43" fmla="*/ 130647 w 168570"/>
                  <a:gd name="connsiteY43" fmla="*/ 60010 h 169038"/>
                  <a:gd name="connsiteX44" fmla="*/ 134112 w 168570"/>
                  <a:gd name="connsiteY44" fmla="*/ 68198 h 169038"/>
                  <a:gd name="connsiteX45" fmla="*/ 135652 w 168570"/>
                  <a:gd name="connsiteY45" fmla="*/ 73210 h 169038"/>
                  <a:gd name="connsiteX46" fmla="*/ 152079 w 168570"/>
                  <a:gd name="connsiteY46" fmla="*/ 75045 h 169038"/>
                  <a:gd name="connsiteX47" fmla="*/ 152079 w 168570"/>
                  <a:gd name="connsiteY47" fmla="*/ 93256 h 169038"/>
                  <a:gd name="connsiteX48" fmla="*/ 135652 w 168570"/>
                  <a:gd name="connsiteY48" fmla="*/ 94969 h 169038"/>
                  <a:gd name="connsiteX49" fmla="*/ 134112 w 168570"/>
                  <a:gd name="connsiteY49" fmla="*/ 100103 h 169038"/>
                  <a:gd name="connsiteX50" fmla="*/ 130647 w 168570"/>
                  <a:gd name="connsiteY50" fmla="*/ 108291 h 169038"/>
                  <a:gd name="connsiteX51" fmla="*/ 128208 w 168570"/>
                  <a:gd name="connsiteY51" fmla="*/ 112937 h 169038"/>
                  <a:gd name="connsiteX52" fmla="*/ 138475 w 168570"/>
                  <a:gd name="connsiteY52" fmla="*/ 125892 h 169038"/>
                  <a:gd name="connsiteX53" fmla="*/ 126283 w 168570"/>
                  <a:gd name="connsiteY53" fmla="*/ 138726 h 169038"/>
                  <a:gd name="connsiteX54" fmla="*/ 113322 w 168570"/>
                  <a:gd name="connsiteY54" fmla="*/ 128337 h 169038"/>
                  <a:gd name="connsiteX55" fmla="*/ 108637 w 168570"/>
                  <a:gd name="connsiteY55" fmla="*/ 130782 h 169038"/>
                  <a:gd name="connsiteX56" fmla="*/ 100360 w 168570"/>
                  <a:gd name="connsiteY56" fmla="*/ 134202 h 169038"/>
                  <a:gd name="connsiteX57" fmla="*/ 95354 w 168570"/>
                  <a:gd name="connsiteY57" fmla="*/ 135793 h 169038"/>
                  <a:gd name="connsiteX58" fmla="*/ 93108 w 168570"/>
                  <a:gd name="connsiteY58" fmla="*/ 152413 h 169038"/>
                  <a:gd name="connsiteX59" fmla="*/ 75398 w 168570"/>
                  <a:gd name="connsiteY59" fmla="*/ 152413 h 169038"/>
                  <a:gd name="connsiteX60" fmla="*/ 73601 w 168570"/>
                  <a:gd name="connsiteY60" fmla="*/ 135915 h 169038"/>
                  <a:gd name="connsiteX61" fmla="*/ 68724 w 168570"/>
                  <a:gd name="connsiteY61" fmla="*/ 134812 h 169038"/>
                  <a:gd name="connsiteX62" fmla="*/ 60510 w 168570"/>
                  <a:gd name="connsiteY62" fmla="*/ 131391 h 169038"/>
                  <a:gd name="connsiteX63" fmla="*/ 55762 w 168570"/>
                  <a:gd name="connsiteY63" fmla="*/ 128947 h 169038"/>
                  <a:gd name="connsiteX64" fmla="*/ 42928 w 168570"/>
                  <a:gd name="connsiteY64" fmla="*/ 139335 h 169038"/>
                  <a:gd name="connsiteX65" fmla="*/ 30095 w 168570"/>
                  <a:gd name="connsiteY65" fmla="*/ 126502 h 169038"/>
                  <a:gd name="connsiteX66" fmla="*/ 40362 w 168570"/>
                  <a:gd name="connsiteY66" fmla="*/ 113546 h 169038"/>
                  <a:gd name="connsiteX67" fmla="*/ 37924 w 168570"/>
                  <a:gd name="connsiteY67" fmla="*/ 108900 h 169038"/>
                  <a:gd name="connsiteX68" fmla="*/ 34458 w 168570"/>
                  <a:gd name="connsiteY68" fmla="*/ 100712 h 169038"/>
                  <a:gd name="connsiteX69" fmla="*/ 32854 w 168570"/>
                  <a:gd name="connsiteY69" fmla="*/ 95579 h 169038"/>
                  <a:gd name="connsiteX70" fmla="*/ 16491 w 168570"/>
                  <a:gd name="connsiteY70" fmla="*/ 93866 h 169038"/>
                  <a:gd name="connsiteX71" fmla="*/ 16491 w 168570"/>
                  <a:gd name="connsiteY71" fmla="*/ 75655 h 169038"/>
                  <a:gd name="connsiteX72" fmla="*/ 32854 w 168570"/>
                  <a:gd name="connsiteY72" fmla="*/ 73826 h 169038"/>
                  <a:gd name="connsiteX73" fmla="*/ 34458 w 168570"/>
                  <a:gd name="connsiteY73" fmla="*/ 68814 h 169038"/>
                  <a:gd name="connsiteX74" fmla="*/ 37924 w 168570"/>
                  <a:gd name="connsiteY74" fmla="*/ 60620 h 169038"/>
                  <a:gd name="connsiteX75" fmla="*/ 40362 w 168570"/>
                  <a:gd name="connsiteY75" fmla="*/ 55859 h 169038"/>
                  <a:gd name="connsiteX76" fmla="*/ 30095 w 168570"/>
                  <a:gd name="connsiteY76" fmla="*/ 43634 h 169038"/>
                  <a:gd name="connsiteX77" fmla="*/ 42801 w 168570"/>
                  <a:gd name="connsiteY77" fmla="*/ 30191 h 169038"/>
                  <a:gd name="connsiteX78" fmla="*/ 55634 w 168570"/>
                  <a:gd name="connsiteY78" fmla="*/ 40580 h 169038"/>
                  <a:gd name="connsiteX79" fmla="*/ 60383 w 168570"/>
                  <a:gd name="connsiteY79" fmla="*/ 38135 h 169038"/>
                  <a:gd name="connsiteX80" fmla="*/ 68596 w 168570"/>
                  <a:gd name="connsiteY80" fmla="*/ 34709 h 169038"/>
                  <a:gd name="connsiteX81" fmla="*/ 73601 w 168570"/>
                  <a:gd name="connsiteY81" fmla="*/ 33246 h 16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68570" h="169038">
                    <a:moveTo>
                      <a:pt x="58522" y="21022"/>
                    </a:moveTo>
                    <a:lnTo>
                      <a:pt x="57687" y="21022"/>
                    </a:lnTo>
                    <a:lnTo>
                      <a:pt x="41581" y="8310"/>
                    </a:lnTo>
                    <a:lnTo>
                      <a:pt x="7571" y="42409"/>
                    </a:lnTo>
                    <a:lnTo>
                      <a:pt x="20534" y="58547"/>
                    </a:lnTo>
                    <a:lnTo>
                      <a:pt x="20534" y="59401"/>
                    </a:lnTo>
                    <a:lnTo>
                      <a:pt x="0" y="61724"/>
                    </a:lnTo>
                    <a:lnTo>
                      <a:pt x="0" y="108413"/>
                    </a:lnTo>
                    <a:lnTo>
                      <a:pt x="20534" y="110736"/>
                    </a:lnTo>
                    <a:lnTo>
                      <a:pt x="20534" y="111467"/>
                    </a:lnTo>
                    <a:lnTo>
                      <a:pt x="7571" y="127971"/>
                    </a:lnTo>
                    <a:lnTo>
                      <a:pt x="41068" y="161339"/>
                    </a:lnTo>
                    <a:lnTo>
                      <a:pt x="57174" y="148383"/>
                    </a:lnTo>
                    <a:lnTo>
                      <a:pt x="58072" y="148383"/>
                    </a:lnTo>
                    <a:lnTo>
                      <a:pt x="60383" y="169039"/>
                    </a:lnTo>
                    <a:lnTo>
                      <a:pt x="107675" y="169039"/>
                    </a:lnTo>
                    <a:lnTo>
                      <a:pt x="109856" y="148383"/>
                    </a:lnTo>
                    <a:lnTo>
                      <a:pt x="110755" y="148383"/>
                    </a:lnTo>
                    <a:lnTo>
                      <a:pt x="126990" y="161339"/>
                    </a:lnTo>
                    <a:lnTo>
                      <a:pt x="160870" y="127971"/>
                    </a:lnTo>
                    <a:lnTo>
                      <a:pt x="147908" y="111711"/>
                    </a:lnTo>
                    <a:lnTo>
                      <a:pt x="147908" y="110980"/>
                    </a:lnTo>
                    <a:lnTo>
                      <a:pt x="168571" y="108656"/>
                    </a:lnTo>
                    <a:lnTo>
                      <a:pt x="168571" y="61114"/>
                    </a:lnTo>
                    <a:lnTo>
                      <a:pt x="147908" y="58791"/>
                    </a:lnTo>
                    <a:lnTo>
                      <a:pt x="147908" y="57931"/>
                    </a:lnTo>
                    <a:lnTo>
                      <a:pt x="160870" y="42409"/>
                    </a:lnTo>
                    <a:lnTo>
                      <a:pt x="127503" y="8432"/>
                    </a:lnTo>
                    <a:lnTo>
                      <a:pt x="111204" y="20656"/>
                    </a:lnTo>
                    <a:lnTo>
                      <a:pt x="110369" y="20656"/>
                    </a:lnTo>
                    <a:lnTo>
                      <a:pt x="108188" y="0"/>
                    </a:lnTo>
                    <a:lnTo>
                      <a:pt x="60896" y="0"/>
                    </a:lnTo>
                    <a:lnTo>
                      <a:pt x="58522" y="21022"/>
                    </a:lnTo>
                    <a:close/>
                    <a:moveTo>
                      <a:pt x="73601" y="33246"/>
                    </a:moveTo>
                    <a:lnTo>
                      <a:pt x="75398" y="16742"/>
                    </a:lnTo>
                    <a:lnTo>
                      <a:pt x="93108" y="16742"/>
                    </a:lnTo>
                    <a:lnTo>
                      <a:pt x="94969" y="33246"/>
                    </a:lnTo>
                    <a:lnTo>
                      <a:pt x="99974" y="34831"/>
                    </a:lnTo>
                    <a:cubicBezTo>
                      <a:pt x="102862" y="35665"/>
                      <a:pt x="105685" y="36813"/>
                      <a:pt x="108316" y="38257"/>
                    </a:cubicBezTo>
                    <a:lnTo>
                      <a:pt x="112936" y="40702"/>
                    </a:lnTo>
                    <a:lnTo>
                      <a:pt x="126283" y="30191"/>
                    </a:lnTo>
                    <a:lnTo>
                      <a:pt x="138475" y="43025"/>
                    </a:lnTo>
                    <a:lnTo>
                      <a:pt x="128208" y="55243"/>
                    </a:lnTo>
                    <a:lnTo>
                      <a:pt x="130647" y="60010"/>
                    </a:lnTo>
                    <a:cubicBezTo>
                      <a:pt x="132058" y="62628"/>
                      <a:pt x="133214" y="65375"/>
                      <a:pt x="134112" y="68198"/>
                    </a:cubicBezTo>
                    <a:lnTo>
                      <a:pt x="135652" y="73210"/>
                    </a:lnTo>
                    <a:lnTo>
                      <a:pt x="152079" y="75045"/>
                    </a:lnTo>
                    <a:lnTo>
                      <a:pt x="152079" y="93256"/>
                    </a:lnTo>
                    <a:lnTo>
                      <a:pt x="135652" y="94969"/>
                    </a:lnTo>
                    <a:lnTo>
                      <a:pt x="134112" y="100103"/>
                    </a:lnTo>
                    <a:cubicBezTo>
                      <a:pt x="133149" y="102920"/>
                      <a:pt x="132058" y="105660"/>
                      <a:pt x="130647" y="108291"/>
                    </a:cubicBezTo>
                    <a:lnTo>
                      <a:pt x="128208" y="112937"/>
                    </a:lnTo>
                    <a:lnTo>
                      <a:pt x="138475" y="125892"/>
                    </a:lnTo>
                    <a:lnTo>
                      <a:pt x="126283" y="138726"/>
                    </a:lnTo>
                    <a:lnTo>
                      <a:pt x="113322" y="128337"/>
                    </a:lnTo>
                    <a:lnTo>
                      <a:pt x="108637" y="130782"/>
                    </a:lnTo>
                    <a:cubicBezTo>
                      <a:pt x="106006" y="132174"/>
                      <a:pt x="103247" y="133316"/>
                      <a:pt x="100360" y="134202"/>
                    </a:cubicBezTo>
                    <a:lnTo>
                      <a:pt x="95354" y="135793"/>
                    </a:lnTo>
                    <a:lnTo>
                      <a:pt x="93108" y="152413"/>
                    </a:lnTo>
                    <a:lnTo>
                      <a:pt x="75398" y="152413"/>
                    </a:lnTo>
                    <a:lnTo>
                      <a:pt x="73601" y="135915"/>
                    </a:lnTo>
                    <a:lnTo>
                      <a:pt x="68724" y="134812"/>
                    </a:lnTo>
                    <a:cubicBezTo>
                      <a:pt x="65837" y="133926"/>
                      <a:pt x="63142" y="132777"/>
                      <a:pt x="60510" y="131391"/>
                    </a:cubicBezTo>
                    <a:lnTo>
                      <a:pt x="55762" y="128947"/>
                    </a:lnTo>
                    <a:lnTo>
                      <a:pt x="42928" y="139335"/>
                    </a:lnTo>
                    <a:lnTo>
                      <a:pt x="30095" y="126502"/>
                    </a:lnTo>
                    <a:lnTo>
                      <a:pt x="40362" y="113546"/>
                    </a:lnTo>
                    <a:lnTo>
                      <a:pt x="37924" y="108900"/>
                    </a:lnTo>
                    <a:cubicBezTo>
                      <a:pt x="36576" y="106250"/>
                      <a:pt x="35421" y="103517"/>
                      <a:pt x="34458" y="100712"/>
                    </a:cubicBezTo>
                    <a:lnTo>
                      <a:pt x="32854" y="95579"/>
                    </a:lnTo>
                    <a:lnTo>
                      <a:pt x="16491" y="93866"/>
                    </a:lnTo>
                    <a:lnTo>
                      <a:pt x="16491" y="75655"/>
                    </a:lnTo>
                    <a:lnTo>
                      <a:pt x="32854" y="73826"/>
                    </a:lnTo>
                    <a:lnTo>
                      <a:pt x="34458" y="68814"/>
                    </a:lnTo>
                    <a:cubicBezTo>
                      <a:pt x="35421" y="66004"/>
                      <a:pt x="36576" y="63264"/>
                      <a:pt x="37924" y="60620"/>
                    </a:cubicBezTo>
                    <a:lnTo>
                      <a:pt x="40362" y="55859"/>
                    </a:lnTo>
                    <a:lnTo>
                      <a:pt x="30095" y="43634"/>
                    </a:lnTo>
                    <a:lnTo>
                      <a:pt x="42801" y="30191"/>
                    </a:lnTo>
                    <a:lnTo>
                      <a:pt x="55634" y="40580"/>
                    </a:lnTo>
                    <a:lnTo>
                      <a:pt x="60383" y="38135"/>
                    </a:lnTo>
                    <a:cubicBezTo>
                      <a:pt x="62949" y="36692"/>
                      <a:pt x="65708" y="35543"/>
                      <a:pt x="68596" y="34709"/>
                    </a:cubicBezTo>
                    <a:lnTo>
                      <a:pt x="73601" y="33246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92A02B9-677D-1135-3A60-84993BBC0DE7}"/>
                </a:ext>
              </a:extLst>
            </p:cNvPr>
            <p:cNvGrpSpPr/>
            <p:nvPr/>
          </p:nvGrpSpPr>
          <p:grpSpPr>
            <a:xfrm>
              <a:off x="6082720" y="5728435"/>
              <a:ext cx="909644" cy="612727"/>
              <a:chOff x="6082720" y="5728435"/>
              <a:chExt cx="909644" cy="612727"/>
            </a:xfrm>
            <a:solidFill>
              <a:srgbClr val="000000"/>
            </a:solidFill>
          </p:grpSpPr>
          <p:sp>
            <p:nvSpPr>
              <p:cNvPr id="462" name="TextBox 2587">
                <a:extLst>
                  <a:ext uri="{FF2B5EF4-FFF2-40B4-BE49-F238E27FC236}">
                    <a16:creationId xmlns:a16="http://schemas.microsoft.com/office/drawing/2014/main" id="{91FF9068-8038-57C2-4D06-1099A86CEAAD}"/>
                  </a:ext>
                </a:extLst>
              </p:cNvPr>
              <p:cNvSpPr txBox="1"/>
              <p:nvPr/>
            </p:nvSpPr>
            <p:spPr>
              <a:xfrm>
                <a:off x="6082720" y="5728435"/>
                <a:ext cx="909644" cy="2445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GoldenGate</a:t>
                </a:r>
              </a:p>
            </p:txBody>
          </p:sp>
          <p:sp>
            <p:nvSpPr>
              <p:cNvPr id="463" name="TextBox 2588">
                <a:extLst>
                  <a:ext uri="{FF2B5EF4-FFF2-40B4-BE49-F238E27FC236}">
                    <a16:creationId xmlns:a16="http://schemas.microsoft.com/office/drawing/2014/main" id="{BAB8F171-4AC1-499F-0CE5-751D5C59B56C}"/>
                  </a:ext>
                </a:extLst>
              </p:cNvPr>
              <p:cNvSpPr txBox="1"/>
              <p:nvPr/>
            </p:nvSpPr>
            <p:spPr>
              <a:xfrm>
                <a:off x="6224803" y="5901499"/>
                <a:ext cx="610335" cy="2445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Stream</a:t>
                </a:r>
              </a:p>
            </p:txBody>
          </p:sp>
          <p:sp>
            <p:nvSpPr>
              <p:cNvPr id="464" name="TextBox 2589">
                <a:extLst>
                  <a:ext uri="{FF2B5EF4-FFF2-40B4-BE49-F238E27FC236}">
                    <a16:creationId xmlns:a16="http://schemas.microsoft.com/office/drawing/2014/main" id="{3A1EBC36-829A-14C3-1F4A-48152E875CF8}"/>
                  </a:ext>
                </a:extLst>
              </p:cNvPr>
              <p:cNvSpPr txBox="1"/>
              <p:nvPr/>
            </p:nvSpPr>
            <p:spPr>
              <a:xfrm>
                <a:off x="6185696" y="6096619"/>
                <a:ext cx="731333" cy="2445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Analytics</a:t>
                </a:r>
              </a:p>
            </p:txBody>
          </p:sp>
        </p:grpSp>
      </p:grpSp>
      <p:grpSp>
        <p:nvGrpSpPr>
          <p:cNvPr id="477" name="Graphic 3">
            <a:extLst>
              <a:ext uri="{FF2B5EF4-FFF2-40B4-BE49-F238E27FC236}">
                <a16:creationId xmlns:a16="http://schemas.microsoft.com/office/drawing/2014/main" id="{0ACE5D68-FB0B-8700-5646-7168D8CEB0A7}"/>
              </a:ext>
            </a:extLst>
          </p:cNvPr>
          <p:cNvGrpSpPr>
            <a:grpSpLocks noChangeAspect="1"/>
          </p:cNvGrpSpPr>
          <p:nvPr/>
        </p:nvGrpSpPr>
        <p:grpSpPr>
          <a:xfrm>
            <a:off x="6695535" y="1982618"/>
            <a:ext cx="952074" cy="701912"/>
            <a:chOff x="5223167" y="2363804"/>
            <a:chExt cx="1147100" cy="845691"/>
          </a:xfrm>
        </p:grpSpPr>
        <p:grpSp>
          <p:nvGrpSpPr>
            <p:cNvPr id="478" name="Graphic 3">
              <a:extLst>
                <a:ext uri="{FF2B5EF4-FFF2-40B4-BE49-F238E27FC236}">
                  <a16:creationId xmlns:a16="http://schemas.microsoft.com/office/drawing/2014/main" id="{9B4176BF-7D0A-BD8B-6C2E-88AFA0D78804}"/>
                </a:ext>
              </a:extLst>
            </p:cNvPr>
            <p:cNvGrpSpPr/>
            <p:nvPr/>
          </p:nvGrpSpPr>
          <p:grpSpPr>
            <a:xfrm>
              <a:off x="5547360" y="2363804"/>
              <a:ext cx="513347" cy="513347"/>
              <a:chOff x="5547360" y="2363804"/>
              <a:chExt cx="513347" cy="513347"/>
            </a:xfrm>
          </p:grpSpPr>
          <p:grpSp>
            <p:nvGrpSpPr>
              <p:cNvPr id="33" name="Graphic 3">
                <a:extLst>
                  <a:ext uri="{FF2B5EF4-FFF2-40B4-BE49-F238E27FC236}">
                    <a16:creationId xmlns:a16="http://schemas.microsoft.com/office/drawing/2014/main" id="{6A576399-8761-8D86-5801-6A2486FEE7FC}"/>
                  </a:ext>
                </a:extLst>
              </p:cNvPr>
              <p:cNvGrpSpPr/>
              <p:nvPr/>
            </p:nvGrpSpPr>
            <p:grpSpPr>
              <a:xfrm>
                <a:off x="5547360" y="2363804"/>
                <a:ext cx="513347" cy="513347"/>
                <a:chOff x="5547360" y="2363804"/>
                <a:chExt cx="513347" cy="513347"/>
              </a:xfrm>
              <a:solidFill>
                <a:srgbClr val="FFFFFF"/>
              </a:solidFill>
            </p:grpSpPr>
            <p:sp>
              <p:nvSpPr>
                <p:cNvPr id="355" name="Freeform: Shape 107">
                  <a:extLst>
                    <a:ext uri="{FF2B5EF4-FFF2-40B4-BE49-F238E27FC236}">
                      <a16:creationId xmlns:a16="http://schemas.microsoft.com/office/drawing/2014/main" id="{F60DA4D5-3E44-B398-0713-B4356D339798}"/>
                    </a:ext>
                  </a:extLst>
                </p:cNvPr>
                <p:cNvSpPr/>
                <p:nvPr/>
              </p:nvSpPr>
              <p:spPr>
                <a:xfrm>
                  <a:off x="5553469" y="2369915"/>
                  <a:ext cx="501155" cy="502346"/>
                </a:xfrm>
                <a:custGeom>
                  <a:avLst/>
                  <a:gdLst>
                    <a:gd name="connsiteX0" fmla="*/ 26829 w 501155"/>
                    <a:gd name="connsiteY0" fmla="*/ 501127 h 502346"/>
                    <a:gd name="connsiteX1" fmla="*/ 0 w 501155"/>
                    <a:gd name="connsiteY1" fmla="*/ 474234 h 502346"/>
                    <a:gd name="connsiteX2" fmla="*/ 0 w 501155"/>
                    <a:gd name="connsiteY2" fmla="*/ 26890 h 502346"/>
                    <a:gd name="connsiteX3" fmla="*/ 26829 w 501155"/>
                    <a:gd name="connsiteY3" fmla="*/ 0 h 502346"/>
                    <a:gd name="connsiteX4" fmla="*/ 474333 w 501155"/>
                    <a:gd name="connsiteY4" fmla="*/ 0 h 502346"/>
                    <a:gd name="connsiteX5" fmla="*/ 501155 w 501155"/>
                    <a:gd name="connsiteY5" fmla="*/ 26890 h 502346"/>
                    <a:gd name="connsiteX6" fmla="*/ 501155 w 501155"/>
                    <a:gd name="connsiteY6" fmla="*/ 475460 h 502346"/>
                    <a:gd name="connsiteX7" fmla="*/ 474333 w 501155"/>
                    <a:gd name="connsiteY7" fmla="*/ 502346 h 502346"/>
                    <a:gd name="connsiteX8" fmla="*/ 26829 w 501155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6">
                      <a:moveTo>
                        <a:pt x="26829" y="501127"/>
                      </a:moveTo>
                      <a:cubicBezTo>
                        <a:pt x="12198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60"/>
                      </a:lnTo>
                      <a:cubicBezTo>
                        <a:pt x="501155" y="490122"/>
                        <a:pt x="488963" y="502346"/>
                        <a:pt x="474333" y="502346"/>
                      </a:cubicBezTo>
                      <a:lnTo>
                        <a:pt x="26829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6" name="Freeform: Shape 108">
                  <a:extLst>
                    <a:ext uri="{FF2B5EF4-FFF2-40B4-BE49-F238E27FC236}">
                      <a16:creationId xmlns:a16="http://schemas.microsoft.com/office/drawing/2014/main" id="{DAF060B2-587B-0041-0BA6-7423017E3FC6}"/>
                    </a:ext>
                  </a:extLst>
                </p:cNvPr>
                <p:cNvSpPr/>
                <p:nvPr/>
              </p:nvSpPr>
              <p:spPr>
                <a:xfrm>
                  <a:off x="5547360" y="2363804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9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9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35" name="Graphic 3">
                <a:extLst>
                  <a:ext uri="{FF2B5EF4-FFF2-40B4-BE49-F238E27FC236}">
                    <a16:creationId xmlns:a16="http://schemas.microsoft.com/office/drawing/2014/main" id="{4B6AB533-AF4C-FCEA-1E6E-7E0509EA5FA9}"/>
                  </a:ext>
                </a:extLst>
              </p:cNvPr>
              <p:cNvGrpSpPr/>
              <p:nvPr/>
            </p:nvGrpSpPr>
            <p:grpSpPr>
              <a:xfrm>
                <a:off x="5559558" y="2376030"/>
                <a:ext cx="488956" cy="488903"/>
                <a:chOff x="5559558" y="2376030"/>
                <a:chExt cx="488956" cy="488903"/>
              </a:xfrm>
              <a:solidFill>
                <a:srgbClr val="2D5967"/>
              </a:solidFill>
            </p:grpSpPr>
            <p:sp>
              <p:nvSpPr>
                <p:cNvPr id="36" name="Freeform: Shape 110">
                  <a:extLst>
                    <a:ext uri="{FF2B5EF4-FFF2-40B4-BE49-F238E27FC236}">
                      <a16:creationId xmlns:a16="http://schemas.microsoft.com/office/drawing/2014/main" id="{58DBA8E3-7B4F-5294-8C02-1FFE2C514C20}"/>
                    </a:ext>
                  </a:extLst>
                </p:cNvPr>
                <p:cNvSpPr/>
                <p:nvPr/>
              </p:nvSpPr>
              <p:spPr>
                <a:xfrm>
                  <a:off x="5755868" y="2455474"/>
                  <a:ext cx="81699" cy="18333"/>
                </a:xfrm>
                <a:custGeom>
                  <a:avLst/>
                  <a:gdLst>
                    <a:gd name="connsiteX0" fmla="*/ 81699 w 81699"/>
                    <a:gd name="connsiteY0" fmla="*/ 0 h 18333"/>
                    <a:gd name="connsiteX1" fmla="*/ 0 w 81699"/>
                    <a:gd name="connsiteY1" fmla="*/ 0 h 18333"/>
                    <a:gd name="connsiteX2" fmla="*/ 0 w 81699"/>
                    <a:gd name="connsiteY2" fmla="*/ 18334 h 18333"/>
                    <a:gd name="connsiteX3" fmla="*/ 81699 w 81699"/>
                    <a:gd name="connsiteY3" fmla="*/ 18334 h 18333"/>
                    <a:gd name="connsiteX4" fmla="*/ 81699 w 81699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3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7" name="Freeform: Shape 111">
                  <a:extLst>
                    <a:ext uri="{FF2B5EF4-FFF2-40B4-BE49-F238E27FC236}">
                      <a16:creationId xmlns:a16="http://schemas.microsoft.com/office/drawing/2014/main" id="{14317013-3375-66D9-D154-0CB03F2B38FB}"/>
                    </a:ext>
                  </a:extLst>
                </p:cNvPr>
                <p:cNvSpPr/>
                <p:nvPr/>
              </p:nvSpPr>
              <p:spPr>
                <a:xfrm>
                  <a:off x="5692463" y="2613152"/>
                  <a:ext cx="81699" cy="18333"/>
                </a:xfrm>
                <a:custGeom>
                  <a:avLst/>
                  <a:gdLst>
                    <a:gd name="connsiteX0" fmla="*/ 81699 w 81699"/>
                    <a:gd name="connsiteY0" fmla="*/ 0 h 18333"/>
                    <a:gd name="connsiteX1" fmla="*/ 0 w 81699"/>
                    <a:gd name="connsiteY1" fmla="*/ 0 h 18333"/>
                    <a:gd name="connsiteX2" fmla="*/ 0 w 81699"/>
                    <a:gd name="connsiteY2" fmla="*/ 18334 h 18333"/>
                    <a:gd name="connsiteX3" fmla="*/ 81699 w 81699"/>
                    <a:gd name="connsiteY3" fmla="*/ 18334 h 18333"/>
                    <a:gd name="connsiteX4" fmla="*/ 81699 w 81699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3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8" name="Freeform: Shape 112">
                  <a:extLst>
                    <a:ext uri="{FF2B5EF4-FFF2-40B4-BE49-F238E27FC236}">
                      <a16:creationId xmlns:a16="http://schemas.microsoft.com/office/drawing/2014/main" id="{8D74B4D9-BB7A-B293-1658-440C4D572A7A}"/>
                    </a:ext>
                  </a:extLst>
                </p:cNvPr>
                <p:cNvSpPr/>
                <p:nvPr/>
              </p:nvSpPr>
              <p:spPr>
                <a:xfrm>
                  <a:off x="5598579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9" name="Freeform: Shape 113">
                  <a:extLst>
                    <a:ext uri="{FF2B5EF4-FFF2-40B4-BE49-F238E27FC236}">
                      <a16:creationId xmlns:a16="http://schemas.microsoft.com/office/drawing/2014/main" id="{D8E5B531-B678-0C5E-189B-79FA3772F3CF}"/>
                    </a:ext>
                  </a:extLst>
                </p:cNvPr>
                <p:cNvSpPr/>
                <p:nvPr/>
              </p:nvSpPr>
              <p:spPr>
                <a:xfrm>
                  <a:off x="5598579" y="2455474"/>
                  <a:ext cx="49993" cy="18333"/>
                </a:xfrm>
                <a:custGeom>
                  <a:avLst/>
                  <a:gdLst>
                    <a:gd name="connsiteX0" fmla="*/ 49994 w 49993"/>
                    <a:gd name="connsiteY0" fmla="*/ 0 h 18333"/>
                    <a:gd name="connsiteX1" fmla="*/ 0 w 49993"/>
                    <a:gd name="connsiteY1" fmla="*/ 0 h 18333"/>
                    <a:gd name="connsiteX2" fmla="*/ 0 w 49993"/>
                    <a:gd name="connsiteY2" fmla="*/ 18334 h 18333"/>
                    <a:gd name="connsiteX3" fmla="*/ 49994 w 49993"/>
                    <a:gd name="connsiteY3" fmla="*/ 18334 h 18333"/>
                    <a:gd name="connsiteX4" fmla="*/ 49994 w 49993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93" h="18333">
                      <a:moveTo>
                        <a:pt x="49994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49994" y="18334"/>
                      </a:lnTo>
                      <a:lnTo>
                        <a:pt x="4999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3" name="Freeform: Shape 114">
                  <a:extLst>
                    <a:ext uri="{FF2B5EF4-FFF2-40B4-BE49-F238E27FC236}">
                      <a16:creationId xmlns:a16="http://schemas.microsoft.com/office/drawing/2014/main" id="{A61F38EA-625E-EE55-DFF4-AF77C15926E3}"/>
                    </a:ext>
                  </a:extLst>
                </p:cNvPr>
                <p:cNvSpPr/>
                <p:nvPr/>
              </p:nvSpPr>
              <p:spPr>
                <a:xfrm>
                  <a:off x="5850979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4" name="Freeform: Shape 115">
                  <a:extLst>
                    <a:ext uri="{FF2B5EF4-FFF2-40B4-BE49-F238E27FC236}">
                      <a16:creationId xmlns:a16="http://schemas.microsoft.com/office/drawing/2014/main" id="{6DD58152-2495-C16D-CC14-07505FC41D62}"/>
                    </a:ext>
                  </a:extLst>
                </p:cNvPr>
                <p:cNvSpPr/>
                <p:nvPr/>
              </p:nvSpPr>
              <p:spPr>
                <a:xfrm>
                  <a:off x="5692463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6" name="Freeform: Shape 116">
                  <a:extLst>
                    <a:ext uri="{FF2B5EF4-FFF2-40B4-BE49-F238E27FC236}">
                      <a16:creationId xmlns:a16="http://schemas.microsoft.com/office/drawing/2014/main" id="{4F327DEB-5C99-63F6-BC2B-F1B5E0052F73}"/>
                    </a:ext>
                  </a:extLst>
                </p:cNvPr>
                <p:cNvSpPr/>
                <p:nvPr/>
              </p:nvSpPr>
              <p:spPr>
                <a:xfrm>
                  <a:off x="5660764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7" name="Freeform: Shape 118">
                  <a:extLst>
                    <a:ext uri="{FF2B5EF4-FFF2-40B4-BE49-F238E27FC236}">
                      <a16:creationId xmlns:a16="http://schemas.microsoft.com/office/drawing/2014/main" id="{FF035278-A351-0C23-4DC4-3C1955C934BC}"/>
                    </a:ext>
                  </a:extLst>
                </p:cNvPr>
                <p:cNvSpPr/>
                <p:nvPr/>
              </p:nvSpPr>
              <p:spPr>
                <a:xfrm>
                  <a:off x="5882678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8" name="Freeform: Shape 120">
                  <a:extLst>
                    <a:ext uri="{FF2B5EF4-FFF2-40B4-BE49-F238E27FC236}">
                      <a16:creationId xmlns:a16="http://schemas.microsoft.com/office/drawing/2014/main" id="{1F164DB1-D3F1-7DDF-8FB5-C010017E1B24}"/>
                    </a:ext>
                  </a:extLst>
                </p:cNvPr>
                <p:cNvSpPr/>
                <p:nvPr/>
              </p:nvSpPr>
              <p:spPr>
                <a:xfrm>
                  <a:off x="5725388" y="2455474"/>
                  <a:ext cx="17068" cy="17111"/>
                </a:xfrm>
                <a:custGeom>
                  <a:avLst/>
                  <a:gdLst>
                    <a:gd name="connsiteX0" fmla="*/ 8534 w 17068"/>
                    <a:gd name="connsiteY0" fmla="*/ 17112 h 17111"/>
                    <a:gd name="connsiteX1" fmla="*/ 17069 w 17068"/>
                    <a:gd name="connsiteY1" fmla="*/ 8556 h 17111"/>
                    <a:gd name="connsiteX2" fmla="*/ 8534 w 17068"/>
                    <a:gd name="connsiteY2" fmla="*/ 0 h 17111"/>
                    <a:gd name="connsiteX3" fmla="*/ 0 w 17068"/>
                    <a:gd name="connsiteY3" fmla="*/ 8556 h 17111"/>
                    <a:gd name="connsiteX4" fmla="*/ 8534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4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0"/>
                        <a:pt x="13251" y="0"/>
                        <a:pt x="8534" y="0"/>
                      </a:cubicBezTo>
                      <a:cubicBezTo>
                        <a:pt x="3824" y="0"/>
                        <a:pt x="0" y="3830"/>
                        <a:pt x="0" y="8556"/>
                      </a:cubicBezTo>
                      <a:cubicBezTo>
                        <a:pt x="0" y="13281"/>
                        <a:pt x="3824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" name="Freeform: Shape 121">
                  <a:extLst>
                    <a:ext uri="{FF2B5EF4-FFF2-40B4-BE49-F238E27FC236}">
                      <a16:creationId xmlns:a16="http://schemas.microsoft.com/office/drawing/2014/main" id="{1752493E-A8CE-A397-9DAD-BBB0BA907A32}"/>
                    </a:ext>
                  </a:extLst>
                </p:cNvPr>
                <p:cNvSpPr/>
                <p:nvPr/>
              </p:nvSpPr>
              <p:spPr>
                <a:xfrm>
                  <a:off x="5914384" y="2455474"/>
                  <a:ext cx="17068" cy="17111"/>
                </a:xfrm>
                <a:custGeom>
                  <a:avLst/>
                  <a:gdLst>
                    <a:gd name="connsiteX0" fmla="*/ 8534 w 17068"/>
                    <a:gd name="connsiteY0" fmla="*/ 17112 h 17111"/>
                    <a:gd name="connsiteX1" fmla="*/ 17069 w 17068"/>
                    <a:gd name="connsiteY1" fmla="*/ 8556 h 17111"/>
                    <a:gd name="connsiteX2" fmla="*/ 8534 w 17068"/>
                    <a:gd name="connsiteY2" fmla="*/ 0 h 17111"/>
                    <a:gd name="connsiteX3" fmla="*/ 0 w 17068"/>
                    <a:gd name="connsiteY3" fmla="*/ 8556 h 17111"/>
                    <a:gd name="connsiteX4" fmla="*/ 8534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4" y="17112"/>
                      </a:moveTo>
                      <a:cubicBezTo>
                        <a:pt x="13244" y="17112"/>
                        <a:pt x="17069" y="13281"/>
                        <a:pt x="17069" y="8556"/>
                      </a:cubicBezTo>
                      <a:cubicBezTo>
                        <a:pt x="17069" y="3830"/>
                        <a:pt x="13244" y="0"/>
                        <a:pt x="8534" y="0"/>
                      </a:cubicBezTo>
                      <a:cubicBezTo>
                        <a:pt x="3818" y="0"/>
                        <a:pt x="0" y="3830"/>
                        <a:pt x="0" y="8556"/>
                      </a:cubicBezTo>
                      <a:cubicBezTo>
                        <a:pt x="0" y="13281"/>
                        <a:pt x="3818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" name="Freeform: Shape 122">
                  <a:extLst>
                    <a:ext uri="{FF2B5EF4-FFF2-40B4-BE49-F238E27FC236}">
                      <a16:creationId xmlns:a16="http://schemas.microsoft.com/office/drawing/2014/main" id="{E1D9A9A6-05F7-6D3F-0AB6-C3DA1FAC8B4A}"/>
                    </a:ext>
                  </a:extLst>
                </p:cNvPr>
                <p:cNvSpPr/>
                <p:nvPr/>
              </p:nvSpPr>
              <p:spPr>
                <a:xfrm>
                  <a:off x="5819273" y="2614363"/>
                  <a:ext cx="17068" cy="17111"/>
                </a:xfrm>
                <a:custGeom>
                  <a:avLst/>
                  <a:gdLst>
                    <a:gd name="connsiteX0" fmla="*/ 8535 w 17068"/>
                    <a:gd name="connsiteY0" fmla="*/ 17112 h 17111"/>
                    <a:gd name="connsiteX1" fmla="*/ 17069 w 17068"/>
                    <a:gd name="connsiteY1" fmla="*/ 8556 h 17111"/>
                    <a:gd name="connsiteX2" fmla="*/ 8535 w 17068"/>
                    <a:gd name="connsiteY2" fmla="*/ 0 h 17111"/>
                    <a:gd name="connsiteX3" fmla="*/ 0 w 17068"/>
                    <a:gd name="connsiteY3" fmla="*/ 8556 h 17111"/>
                    <a:gd name="connsiteX4" fmla="*/ 8535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2" name="Freeform: Shape 123">
                  <a:extLst>
                    <a:ext uri="{FF2B5EF4-FFF2-40B4-BE49-F238E27FC236}">
                      <a16:creationId xmlns:a16="http://schemas.microsoft.com/office/drawing/2014/main" id="{BEFAE95D-1946-2717-4DC2-F71A59DBD7A2}"/>
                    </a:ext>
                  </a:extLst>
                </p:cNvPr>
                <p:cNvSpPr/>
                <p:nvPr/>
              </p:nvSpPr>
              <p:spPr>
                <a:xfrm>
                  <a:off x="5914384" y="2773269"/>
                  <a:ext cx="17068" cy="17107"/>
                </a:xfrm>
                <a:custGeom>
                  <a:avLst/>
                  <a:gdLst>
                    <a:gd name="connsiteX0" fmla="*/ 8534 w 17068"/>
                    <a:gd name="connsiteY0" fmla="*/ 17107 h 17107"/>
                    <a:gd name="connsiteX1" fmla="*/ 17069 w 17068"/>
                    <a:gd name="connsiteY1" fmla="*/ 8554 h 17107"/>
                    <a:gd name="connsiteX2" fmla="*/ 8534 w 17068"/>
                    <a:gd name="connsiteY2" fmla="*/ 0 h 17107"/>
                    <a:gd name="connsiteX3" fmla="*/ 0 w 17068"/>
                    <a:gd name="connsiteY3" fmla="*/ 8554 h 17107"/>
                    <a:gd name="connsiteX4" fmla="*/ 8534 w 17068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07">
                      <a:moveTo>
                        <a:pt x="8534" y="17107"/>
                      </a:moveTo>
                      <a:cubicBezTo>
                        <a:pt x="13244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4" y="0"/>
                        <a:pt x="8534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4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3" name="Freeform: Shape 124">
                  <a:extLst>
                    <a:ext uri="{FF2B5EF4-FFF2-40B4-BE49-F238E27FC236}">
                      <a16:creationId xmlns:a16="http://schemas.microsoft.com/office/drawing/2014/main" id="{252EAA5C-B74B-1B4B-31C8-9EB0E7B0E715}"/>
                    </a:ext>
                  </a:extLst>
                </p:cNvPr>
                <p:cNvSpPr/>
                <p:nvPr/>
              </p:nvSpPr>
              <p:spPr>
                <a:xfrm>
                  <a:off x="5787574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4" name="Freeform: Shape 125">
                  <a:extLst>
                    <a:ext uri="{FF2B5EF4-FFF2-40B4-BE49-F238E27FC236}">
                      <a16:creationId xmlns:a16="http://schemas.microsoft.com/office/drawing/2014/main" id="{F9D083D0-5F03-E996-D7B7-8F01D0692E5C}"/>
                    </a:ext>
                  </a:extLst>
                </p:cNvPr>
                <p:cNvSpPr/>
                <p:nvPr/>
              </p:nvSpPr>
              <p:spPr>
                <a:xfrm>
                  <a:off x="5661983" y="2614363"/>
                  <a:ext cx="17069" cy="17111"/>
                </a:xfrm>
                <a:custGeom>
                  <a:avLst/>
                  <a:gdLst>
                    <a:gd name="connsiteX0" fmla="*/ 8535 w 17069"/>
                    <a:gd name="connsiteY0" fmla="*/ 17112 h 17111"/>
                    <a:gd name="connsiteX1" fmla="*/ 17069 w 17069"/>
                    <a:gd name="connsiteY1" fmla="*/ 8556 h 17111"/>
                    <a:gd name="connsiteX2" fmla="*/ 8535 w 17069"/>
                    <a:gd name="connsiteY2" fmla="*/ 0 h 17111"/>
                    <a:gd name="connsiteX3" fmla="*/ 0 w 17069"/>
                    <a:gd name="connsiteY3" fmla="*/ 8556 h 17111"/>
                    <a:gd name="connsiteX4" fmla="*/ 8535 w 17069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9" h="17111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5" name="Freeform: Shape 126">
                  <a:extLst>
                    <a:ext uri="{FF2B5EF4-FFF2-40B4-BE49-F238E27FC236}">
                      <a16:creationId xmlns:a16="http://schemas.microsoft.com/office/drawing/2014/main" id="{B2888627-C099-16A9-C5D7-440EE9AE5F07}"/>
                    </a:ext>
                  </a:extLst>
                </p:cNvPr>
                <p:cNvSpPr/>
                <p:nvPr/>
              </p:nvSpPr>
              <p:spPr>
                <a:xfrm>
                  <a:off x="5629059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6" name="Freeform: Shape 127">
                  <a:extLst>
                    <a:ext uri="{FF2B5EF4-FFF2-40B4-BE49-F238E27FC236}">
                      <a16:creationId xmlns:a16="http://schemas.microsoft.com/office/drawing/2014/main" id="{02724083-8D37-E72B-88AE-AC43E45A877C}"/>
                    </a:ext>
                  </a:extLst>
                </p:cNvPr>
                <p:cNvSpPr/>
                <p:nvPr/>
              </p:nvSpPr>
              <p:spPr>
                <a:xfrm>
                  <a:off x="5850979" y="2613152"/>
                  <a:ext cx="81692" cy="18333"/>
                </a:xfrm>
                <a:custGeom>
                  <a:avLst/>
                  <a:gdLst>
                    <a:gd name="connsiteX0" fmla="*/ 81693 w 81692"/>
                    <a:gd name="connsiteY0" fmla="*/ 0 h 18333"/>
                    <a:gd name="connsiteX1" fmla="*/ 0 w 81692"/>
                    <a:gd name="connsiteY1" fmla="*/ 0 h 18333"/>
                    <a:gd name="connsiteX2" fmla="*/ 0 w 81692"/>
                    <a:gd name="connsiteY2" fmla="*/ 18334 h 18333"/>
                    <a:gd name="connsiteX3" fmla="*/ 81693 w 81692"/>
                    <a:gd name="connsiteY3" fmla="*/ 18334 h 18333"/>
                    <a:gd name="connsiteX4" fmla="*/ 81693 w 81692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2" h="18333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3" y="18334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7" name="Freeform: Shape 128">
                  <a:extLst>
                    <a:ext uri="{FF2B5EF4-FFF2-40B4-BE49-F238E27FC236}">
                      <a16:creationId xmlns:a16="http://schemas.microsoft.com/office/drawing/2014/main" id="{E141AB59-770C-83F4-C34B-29D2532C9B00}"/>
                    </a:ext>
                  </a:extLst>
                </p:cNvPr>
                <p:cNvSpPr/>
                <p:nvPr/>
              </p:nvSpPr>
              <p:spPr>
                <a:xfrm>
                  <a:off x="5787574" y="2772043"/>
                  <a:ext cx="81692" cy="18332"/>
                </a:xfrm>
                <a:custGeom>
                  <a:avLst/>
                  <a:gdLst>
                    <a:gd name="connsiteX0" fmla="*/ 81693 w 81692"/>
                    <a:gd name="connsiteY0" fmla="*/ 0 h 18332"/>
                    <a:gd name="connsiteX1" fmla="*/ 0 w 81692"/>
                    <a:gd name="connsiteY1" fmla="*/ 0 h 18332"/>
                    <a:gd name="connsiteX2" fmla="*/ 0 w 81692"/>
                    <a:gd name="connsiteY2" fmla="*/ 18333 h 18332"/>
                    <a:gd name="connsiteX3" fmla="*/ 81693 w 81692"/>
                    <a:gd name="connsiteY3" fmla="*/ 18333 h 18332"/>
                    <a:gd name="connsiteX4" fmla="*/ 81693 w 81692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2" h="18332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3" y="18333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8" name="Freeform: Shape 129">
                  <a:extLst>
                    <a:ext uri="{FF2B5EF4-FFF2-40B4-BE49-F238E27FC236}">
                      <a16:creationId xmlns:a16="http://schemas.microsoft.com/office/drawing/2014/main" id="{5D8D0834-A3D8-B692-C064-6FDA6A2EAAA7}"/>
                    </a:ext>
                  </a:extLst>
                </p:cNvPr>
                <p:cNvSpPr/>
                <p:nvPr/>
              </p:nvSpPr>
              <p:spPr>
                <a:xfrm>
                  <a:off x="5882678" y="2772043"/>
                  <a:ext cx="18288" cy="18332"/>
                </a:xfrm>
                <a:custGeom>
                  <a:avLst/>
                  <a:gdLst>
                    <a:gd name="connsiteX0" fmla="*/ 18288 w 18288"/>
                    <a:gd name="connsiteY0" fmla="*/ 0 h 18332"/>
                    <a:gd name="connsiteX1" fmla="*/ 0 w 18288"/>
                    <a:gd name="connsiteY1" fmla="*/ 0 h 18332"/>
                    <a:gd name="connsiteX2" fmla="*/ 0 w 18288"/>
                    <a:gd name="connsiteY2" fmla="*/ 18333 h 18332"/>
                    <a:gd name="connsiteX3" fmla="*/ 18288 w 18288"/>
                    <a:gd name="connsiteY3" fmla="*/ 18333 h 18332"/>
                    <a:gd name="connsiteX4" fmla="*/ 18288 w 18288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2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9" name="Freeform: Shape 130">
                  <a:extLst>
                    <a:ext uri="{FF2B5EF4-FFF2-40B4-BE49-F238E27FC236}">
                      <a16:creationId xmlns:a16="http://schemas.microsoft.com/office/drawing/2014/main" id="{DA1941DD-0F2B-3D1D-2F04-76245C409806}"/>
                    </a:ext>
                  </a:extLst>
                </p:cNvPr>
                <p:cNvSpPr/>
                <p:nvPr/>
              </p:nvSpPr>
              <p:spPr>
                <a:xfrm>
                  <a:off x="5757094" y="2773269"/>
                  <a:ext cx="17068" cy="17107"/>
                </a:xfrm>
                <a:custGeom>
                  <a:avLst/>
                  <a:gdLst>
                    <a:gd name="connsiteX0" fmla="*/ 8535 w 17068"/>
                    <a:gd name="connsiteY0" fmla="*/ 17107 h 17107"/>
                    <a:gd name="connsiteX1" fmla="*/ 17069 w 17068"/>
                    <a:gd name="connsiteY1" fmla="*/ 8554 h 17107"/>
                    <a:gd name="connsiteX2" fmla="*/ 8535 w 17068"/>
                    <a:gd name="connsiteY2" fmla="*/ 0 h 17107"/>
                    <a:gd name="connsiteX3" fmla="*/ 0 w 17068"/>
                    <a:gd name="connsiteY3" fmla="*/ 8554 h 17107"/>
                    <a:gd name="connsiteX4" fmla="*/ 8535 w 17068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07">
                      <a:moveTo>
                        <a:pt x="8535" y="17107"/>
                      </a:moveTo>
                      <a:cubicBezTo>
                        <a:pt x="13245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5" y="0"/>
                        <a:pt x="8535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62" name="Freeform: Shape 131">
                  <a:extLst>
                    <a:ext uri="{FF2B5EF4-FFF2-40B4-BE49-F238E27FC236}">
                      <a16:creationId xmlns:a16="http://schemas.microsoft.com/office/drawing/2014/main" id="{07D49BF7-258B-A6DC-88F6-DE93EFD884AF}"/>
                    </a:ext>
                  </a:extLst>
                </p:cNvPr>
                <p:cNvSpPr/>
                <p:nvPr/>
              </p:nvSpPr>
              <p:spPr>
                <a:xfrm>
                  <a:off x="5598579" y="2773269"/>
                  <a:ext cx="17069" cy="17107"/>
                </a:xfrm>
                <a:custGeom>
                  <a:avLst/>
                  <a:gdLst>
                    <a:gd name="connsiteX0" fmla="*/ 8535 w 17069"/>
                    <a:gd name="connsiteY0" fmla="*/ 17107 h 17107"/>
                    <a:gd name="connsiteX1" fmla="*/ 17069 w 17069"/>
                    <a:gd name="connsiteY1" fmla="*/ 8554 h 17107"/>
                    <a:gd name="connsiteX2" fmla="*/ 8535 w 17069"/>
                    <a:gd name="connsiteY2" fmla="*/ 0 h 17107"/>
                    <a:gd name="connsiteX3" fmla="*/ 0 w 17069"/>
                    <a:gd name="connsiteY3" fmla="*/ 8554 h 17107"/>
                    <a:gd name="connsiteX4" fmla="*/ 8535 w 17069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9" h="17107">
                      <a:moveTo>
                        <a:pt x="8535" y="17107"/>
                      </a:moveTo>
                      <a:cubicBezTo>
                        <a:pt x="13251" y="17107"/>
                        <a:pt x="17069" y="13276"/>
                        <a:pt x="17069" y="8554"/>
                      </a:cubicBezTo>
                      <a:cubicBezTo>
                        <a:pt x="17069" y="3824"/>
                        <a:pt x="13251" y="0"/>
                        <a:pt x="8535" y="0"/>
                      </a:cubicBezTo>
                      <a:cubicBezTo>
                        <a:pt x="3824" y="0"/>
                        <a:pt x="0" y="3824"/>
                        <a:pt x="0" y="8554"/>
                      </a:cubicBezTo>
                      <a:cubicBezTo>
                        <a:pt x="0" y="13276"/>
                        <a:pt x="3824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5" name="Freeform: Shape 132">
                  <a:extLst>
                    <a:ext uri="{FF2B5EF4-FFF2-40B4-BE49-F238E27FC236}">
                      <a16:creationId xmlns:a16="http://schemas.microsoft.com/office/drawing/2014/main" id="{3ACF640D-9E28-D9B8-5439-B842E0697C73}"/>
                    </a:ext>
                  </a:extLst>
                </p:cNvPr>
                <p:cNvSpPr/>
                <p:nvPr/>
              </p:nvSpPr>
              <p:spPr>
                <a:xfrm>
                  <a:off x="5629059" y="2772043"/>
                  <a:ext cx="81699" cy="18332"/>
                </a:xfrm>
                <a:custGeom>
                  <a:avLst/>
                  <a:gdLst>
                    <a:gd name="connsiteX0" fmla="*/ 81699 w 81699"/>
                    <a:gd name="connsiteY0" fmla="*/ 0 h 18332"/>
                    <a:gd name="connsiteX1" fmla="*/ 0 w 81699"/>
                    <a:gd name="connsiteY1" fmla="*/ 0 h 18332"/>
                    <a:gd name="connsiteX2" fmla="*/ 0 w 81699"/>
                    <a:gd name="connsiteY2" fmla="*/ 18333 h 18332"/>
                    <a:gd name="connsiteX3" fmla="*/ 81699 w 81699"/>
                    <a:gd name="connsiteY3" fmla="*/ 18333 h 18332"/>
                    <a:gd name="connsiteX4" fmla="*/ 81699 w 81699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2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9" y="18333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6" name="Freeform: Shape 133">
                  <a:extLst>
                    <a:ext uri="{FF2B5EF4-FFF2-40B4-BE49-F238E27FC236}">
                      <a16:creationId xmlns:a16="http://schemas.microsoft.com/office/drawing/2014/main" id="{386C6756-AFAD-EE16-EC8C-29B687CF576D}"/>
                    </a:ext>
                  </a:extLst>
                </p:cNvPr>
                <p:cNvSpPr/>
                <p:nvPr/>
              </p:nvSpPr>
              <p:spPr>
                <a:xfrm>
                  <a:off x="5724169" y="2772043"/>
                  <a:ext cx="18287" cy="18332"/>
                </a:xfrm>
                <a:custGeom>
                  <a:avLst/>
                  <a:gdLst>
                    <a:gd name="connsiteX0" fmla="*/ 18288 w 18287"/>
                    <a:gd name="connsiteY0" fmla="*/ 0 h 18332"/>
                    <a:gd name="connsiteX1" fmla="*/ 0 w 18287"/>
                    <a:gd name="connsiteY1" fmla="*/ 0 h 18332"/>
                    <a:gd name="connsiteX2" fmla="*/ 0 w 18287"/>
                    <a:gd name="connsiteY2" fmla="*/ 18333 h 18332"/>
                    <a:gd name="connsiteX3" fmla="*/ 18288 w 18287"/>
                    <a:gd name="connsiteY3" fmla="*/ 18333 h 18332"/>
                    <a:gd name="connsiteX4" fmla="*/ 18288 w 18287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2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8" name="Freeform: Shape 134">
                  <a:extLst>
                    <a:ext uri="{FF2B5EF4-FFF2-40B4-BE49-F238E27FC236}">
                      <a16:creationId xmlns:a16="http://schemas.microsoft.com/office/drawing/2014/main" id="{0E14DDC8-CB4D-11F2-CB78-A316A6ADB00C}"/>
                    </a:ext>
                  </a:extLst>
                </p:cNvPr>
                <p:cNvSpPr/>
                <p:nvPr/>
              </p:nvSpPr>
              <p:spPr>
                <a:xfrm>
                  <a:off x="5559558" y="2376030"/>
                  <a:ext cx="488956" cy="488903"/>
                </a:xfrm>
                <a:custGeom>
                  <a:avLst/>
                  <a:gdLst>
                    <a:gd name="connsiteX0" fmla="*/ 467011 w 488956"/>
                    <a:gd name="connsiteY0" fmla="*/ 0 h 488903"/>
                    <a:gd name="connsiteX1" fmla="*/ 20726 w 488956"/>
                    <a:gd name="connsiteY1" fmla="*/ 0 h 488903"/>
                    <a:gd name="connsiteX2" fmla="*/ 0 w 488956"/>
                    <a:gd name="connsiteY2" fmla="*/ 20778 h 488903"/>
                    <a:gd name="connsiteX3" fmla="*/ 0 w 488956"/>
                    <a:gd name="connsiteY3" fmla="*/ 469345 h 488903"/>
                    <a:gd name="connsiteX4" fmla="*/ 20726 w 488956"/>
                    <a:gd name="connsiteY4" fmla="*/ 488904 h 488903"/>
                    <a:gd name="connsiteX5" fmla="*/ 468231 w 488956"/>
                    <a:gd name="connsiteY5" fmla="*/ 488904 h 488903"/>
                    <a:gd name="connsiteX6" fmla="*/ 488957 w 488956"/>
                    <a:gd name="connsiteY6" fmla="*/ 468126 h 488903"/>
                    <a:gd name="connsiteX7" fmla="*/ 488957 w 488956"/>
                    <a:gd name="connsiteY7" fmla="*/ 20778 h 488903"/>
                    <a:gd name="connsiteX8" fmla="*/ 467011 w 488956"/>
                    <a:gd name="connsiteY8" fmla="*/ 0 h 488903"/>
                    <a:gd name="connsiteX9" fmla="*/ 469450 w 488956"/>
                    <a:gd name="connsiteY9" fmla="*/ 468126 h 488903"/>
                    <a:gd name="connsiteX10" fmla="*/ 467011 w 488956"/>
                    <a:gd name="connsiteY10" fmla="*/ 470571 h 488903"/>
                    <a:gd name="connsiteX11" fmla="*/ 20726 w 488956"/>
                    <a:gd name="connsiteY11" fmla="*/ 470571 h 488903"/>
                    <a:gd name="connsiteX12" fmla="*/ 18288 w 488956"/>
                    <a:gd name="connsiteY12" fmla="*/ 468126 h 488903"/>
                    <a:gd name="connsiteX13" fmla="*/ 18288 w 488956"/>
                    <a:gd name="connsiteY13" fmla="*/ 20778 h 488903"/>
                    <a:gd name="connsiteX14" fmla="*/ 20726 w 488956"/>
                    <a:gd name="connsiteY14" fmla="*/ 18334 h 488903"/>
                    <a:gd name="connsiteX15" fmla="*/ 468231 w 488956"/>
                    <a:gd name="connsiteY15" fmla="*/ 18334 h 488903"/>
                    <a:gd name="connsiteX16" fmla="*/ 470669 w 488956"/>
                    <a:gd name="connsiteY16" fmla="*/ 20778 h 488903"/>
                    <a:gd name="connsiteX17" fmla="*/ 469450 w 488956"/>
                    <a:gd name="connsiteY17" fmla="*/ 468126 h 488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8956" h="488903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1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9" name="Freeform: Shape 135">
                  <a:extLst>
                    <a:ext uri="{FF2B5EF4-FFF2-40B4-BE49-F238E27FC236}">
                      <a16:creationId xmlns:a16="http://schemas.microsoft.com/office/drawing/2014/main" id="{33834E6B-4A0D-3922-5E98-F0ABC5374684}"/>
                    </a:ext>
                  </a:extLst>
                </p:cNvPr>
                <p:cNvSpPr/>
                <p:nvPr/>
              </p:nvSpPr>
              <p:spPr>
                <a:xfrm>
                  <a:off x="5946096" y="2571585"/>
                  <a:ext cx="64624" cy="103891"/>
                </a:xfrm>
                <a:custGeom>
                  <a:avLst/>
                  <a:gdLst>
                    <a:gd name="connsiteX0" fmla="*/ 0 w 64624"/>
                    <a:gd name="connsiteY0" fmla="*/ 12223 h 103891"/>
                    <a:gd name="connsiteX1" fmla="*/ 29267 w 64624"/>
                    <a:gd name="connsiteY1" fmla="*/ 41557 h 103891"/>
                    <a:gd name="connsiteX2" fmla="*/ 0 w 64624"/>
                    <a:gd name="connsiteY2" fmla="*/ 41557 h 103891"/>
                    <a:gd name="connsiteX3" fmla="*/ 0 w 64624"/>
                    <a:gd name="connsiteY3" fmla="*/ 59890 h 103891"/>
                    <a:gd name="connsiteX4" fmla="*/ 30487 w 64624"/>
                    <a:gd name="connsiteY4" fmla="*/ 59890 h 103891"/>
                    <a:gd name="connsiteX5" fmla="*/ 0 w 64624"/>
                    <a:gd name="connsiteY5" fmla="*/ 90447 h 103891"/>
                    <a:gd name="connsiteX6" fmla="*/ 12192 w 64624"/>
                    <a:gd name="connsiteY6" fmla="*/ 103892 h 103891"/>
                    <a:gd name="connsiteX7" fmla="*/ 64624 w 64624"/>
                    <a:gd name="connsiteY7" fmla="*/ 51335 h 103891"/>
                    <a:gd name="connsiteX8" fmla="*/ 12192 w 64624"/>
                    <a:gd name="connsiteY8" fmla="*/ 0 h 103891"/>
                    <a:gd name="connsiteX9" fmla="*/ 0 w 64624"/>
                    <a:gd name="connsiteY9" fmla="*/ 12223 h 10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1">
                      <a:moveTo>
                        <a:pt x="0" y="12223"/>
                      </a:moveTo>
                      <a:lnTo>
                        <a:pt x="29267" y="41557"/>
                      </a:lnTo>
                      <a:lnTo>
                        <a:pt x="0" y="41557"/>
                      </a:lnTo>
                      <a:lnTo>
                        <a:pt x="0" y="59890"/>
                      </a:lnTo>
                      <a:lnTo>
                        <a:pt x="30487" y="59890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222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3" name="Freeform: Shape 136">
                  <a:extLst>
                    <a:ext uri="{FF2B5EF4-FFF2-40B4-BE49-F238E27FC236}">
                      <a16:creationId xmlns:a16="http://schemas.microsoft.com/office/drawing/2014/main" id="{D7550DD7-E489-A25C-A578-BCE8E5081F95}"/>
                    </a:ext>
                  </a:extLst>
                </p:cNvPr>
                <p:cNvSpPr/>
                <p:nvPr/>
              </p:nvSpPr>
              <p:spPr>
                <a:xfrm>
                  <a:off x="5946096" y="2412694"/>
                  <a:ext cx="64624" cy="103891"/>
                </a:xfrm>
                <a:custGeom>
                  <a:avLst/>
                  <a:gdLst>
                    <a:gd name="connsiteX0" fmla="*/ 0 w 64624"/>
                    <a:gd name="connsiteY0" fmla="*/ 13445 h 103891"/>
                    <a:gd name="connsiteX1" fmla="*/ 29267 w 64624"/>
                    <a:gd name="connsiteY1" fmla="*/ 42779 h 103891"/>
                    <a:gd name="connsiteX2" fmla="*/ 0 w 64624"/>
                    <a:gd name="connsiteY2" fmla="*/ 42779 h 103891"/>
                    <a:gd name="connsiteX3" fmla="*/ 0 w 64624"/>
                    <a:gd name="connsiteY3" fmla="*/ 61113 h 103891"/>
                    <a:gd name="connsiteX4" fmla="*/ 29267 w 64624"/>
                    <a:gd name="connsiteY4" fmla="*/ 61113 h 103891"/>
                    <a:gd name="connsiteX5" fmla="*/ 0 w 64624"/>
                    <a:gd name="connsiteY5" fmla="*/ 90447 h 103891"/>
                    <a:gd name="connsiteX6" fmla="*/ 12192 w 64624"/>
                    <a:gd name="connsiteY6" fmla="*/ 103892 h 103891"/>
                    <a:gd name="connsiteX7" fmla="*/ 64624 w 64624"/>
                    <a:gd name="connsiteY7" fmla="*/ 51335 h 103891"/>
                    <a:gd name="connsiteX8" fmla="*/ 12192 w 64624"/>
                    <a:gd name="connsiteY8" fmla="*/ 0 h 103891"/>
                    <a:gd name="connsiteX9" fmla="*/ 0 w 64624"/>
                    <a:gd name="connsiteY9" fmla="*/ 13445 h 10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1">
                      <a:moveTo>
                        <a:pt x="0" y="13445"/>
                      </a:moveTo>
                      <a:lnTo>
                        <a:pt x="29267" y="42779"/>
                      </a:lnTo>
                      <a:lnTo>
                        <a:pt x="0" y="42779"/>
                      </a:lnTo>
                      <a:lnTo>
                        <a:pt x="0" y="61113"/>
                      </a:lnTo>
                      <a:lnTo>
                        <a:pt x="29267" y="61113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344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4" name="Freeform: Shape 137">
                  <a:extLst>
                    <a:ext uri="{FF2B5EF4-FFF2-40B4-BE49-F238E27FC236}">
                      <a16:creationId xmlns:a16="http://schemas.microsoft.com/office/drawing/2014/main" id="{61126F41-9E4F-2FEB-BF48-AC4DA172EDDA}"/>
                    </a:ext>
                  </a:extLst>
                </p:cNvPr>
                <p:cNvSpPr/>
                <p:nvPr/>
              </p:nvSpPr>
              <p:spPr>
                <a:xfrm>
                  <a:off x="5946096" y="2729262"/>
                  <a:ext cx="64624" cy="103895"/>
                </a:xfrm>
                <a:custGeom>
                  <a:avLst/>
                  <a:gdLst>
                    <a:gd name="connsiteX0" fmla="*/ 0 w 64624"/>
                    <a:gd name="connsiteY0" fmla="*/ 13443 h 103895"/>
                    <a:gd name="connsiteX1" fmla="*/ 29267 w 64624"/>
                    <a:gd name="connsiteY1" fmla="*/ 42781 h 103895"/>
                    <a:gd name="connsiteX2" fmla="*/ 0 w 64624"/>
                    <a:gd name="connsiteY2" fmla="*/ 42781 h 103895"/>
                    <a:gd name="connsiteX3" fmla="*/ 0 w 64624"/>
                    <a:gd name="connsiteY3" fmla="*/ 61114 h 103895"/>
                    <a:gd name="connsiteX4" fmla="*/ 29267 w 64624"/>
                    <a:gd name="connsiteY4" fmla="*/ 61114 h 103895"/>
                    <a:gd name="connsiteX5" fmla="*/ 0 w 64624"/>
                    <a:gd name="connsiteY5" fmla="*/ 90445 h 103895"/>
                    <a:gd name="connsiteX6" fmla="*/ 12192 w 64624"/>
                    <a:gd name="connsiteY6" fmla="*/ 103895 h 103895"/>
                    <a:gd name="connsiteX7" fmla="*/ 64624 w 64624"/>
                    <a:gd name="connsiteY7" fmla="*/ 52560 h 103895"/>
                    <a:gd name="connsiteX8" fmla="*/ 12192 w 64624"/>
                    <a:gd name="connsiteY8" fmla="*/ 0 h 103895"/>
                    <a:gd name="connsiteX9" fmla="*/ 0 w 64624"/>
                    <a:gd name="connsiteY9" fmla="*/ 13443 h 10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5">
                      <a:moveTo>
                        <a:pt x="0" y="13443"/>
                      </a:moveTo>
                      <a:lnTo>
                        <a:pt x="29267" y="42781"/>
                      </a:lnTo>
                      <a:lnTo>
                        <a:pt x="0" y="42781"/>
                      </a:lnTo>
                      <a:lnTo>
                        <a:pt x="0" y="61114"/>
                      </a:lnTo>
                      <a:lnTo>
                        <a:pt x="29267" y="61114"/>
                      </a:lnTo>
                      <a:lnTo>
                        <a:pt x="0" y="90445"/>
                      </a:lnTo>
                      <a:lnTo>
                        <a:pt x="12192" y="103895"/>
                      </a:lnTo>
                      <a:lnTo>
                        <a:pt x="64624" y="52560"/>
                      </a:lnTo>
                      <a:lnTo>
                        <a:pt x="12192" y="0"/>
                      </a:lnTo>
                      <a:lnTo>
                        <a:pt x="0" y="1344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479" name="TextBox 138">
              <a:extLst>
                <a:ext uri="{FF2B5EF4-FFF2-40B4-BE49-F238E27FC236}">
                  <a16:creationId xmlns:a16="http://schemas.microsoft.com/office/drawing/2014/main" id="{3DF135C2-480C-8366-9E9B-87F59407662D}"/>
                </a:ext>
              </a:extLst>
            </p:cNvPr>
            <p:cNvSpPr txBox="1"/>
            <p:nvPr/>
          </p:nvSpPr>
          <p:spPr>
            <a:xfrm>
              <a:off x="5223167" y="2864934"/>
              <a:ext cx="1147100" cy="3445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Streaming</a:t>
              </a:r>
            </a:p>
          </p:txBody>
        </p:sp>
      </p:grpSp>
      <p:sp>
        <p:nvSpPr>
          <p:cNvPr id="357" name="Rectangle 46">
            <a:extLst>
              <a:ext uri="{FF2B5EF4-FFF2-40B4-BE49-F238E27FC236}">
                <a16:creationId xmlns:a16="http://schemas.microsoft.com/office/drawing/2014/main" id="{945C6A28-92F6-D017-5D97-D2166C652D42}"/>
              </a:ext>
            </a:extLst>
          </p:cNvPr>
          <p:cNvSpPr/>
          <p:nvPr/>
        </p:nvSpPr>
        <p:spPr>
          <a:xfrm>
            <a:off x="953701" y="1870337"/>
            <a:ext cx="1500636" cy="873296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r>
              <a:rPr lang="ja-JP" altLang="en-US" b="1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観測機器</a:t>
            </a:r>
            <a:endParaRPr lang="en-US" altLang="ja-JP" b="1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  <a:p>
            <a:r>
              <a:rPr lang="en-US" altLang="ja-JP" sz="15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IoT</a:t>
            </a:r>
            <a:r>
              <a:rPr lang="ja-JP" altLang="en-US" sz="15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デバイスからデータを送信</a:t>
            </a:r>
            <a:endParaRPr lang="en-US" altLang="ja-JP" sz="155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cxnSp>
        <p:nvCxnSpPr>
          <p:cNvPr id="391" name="直線矢印コネクタ 390">
            <a:extLst>
              <a:ext uri="{FF2B5EF4-FFF2-40B4-BE49-F238E27FC236}">
                <a16:creationId xmlns:a16="http://schemas.microsoft.com/office/drawing/2014/main" id="{1131F1A4-7A59-3AF8-78B2-9256F75C9F6E}"/>
              </a:ext>
            </a:extLst>
          </p:cNvPr>
          <p:cNvCxnSpPr>
            <a:cxnSpLocks/>
          </p:cNvCxnSpPr>
          <p:nvPr/>
        </p:nvCxnSpPr>
        <p:spPr>
          <a:xfrm flipV="1">
            <a:off x="2473706" y="2276699"/>
            <a:ext cx="4401979" cy="236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9" name="直線矢印コネクタ 398">
            <a:extLst>
              <a:ext uri="{FF2B5EF4-FFF2-40B4-BE49-F238E27FC236}">
                <a16:creationId xmlns:a16="http://schemas.microsoft.com/office/drawing/2014/main" id="{ABEA5768-38A8-5CE0-8235-1C38512270BC}"/>
              </a:ext>
            </a:extLst>
          </p:cNvPr>
          <p:cNvCxnSpPr>
            <a:cxnSpLocks/>
          </p:cNvCxnSpPr>
          <p:nvPr/>
        </p:nvCxnSpPr>
        <p:spPr>
          <a:xfrm>
            <a:off x="7429475" y="2262619"/>
            <a:ext cx="1161537" cy="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1" name="直線矢印コネクタ 400">
            <a:extLst>
              <a:ext uri="{FF2B5EF4-FFF2-40B4-BE49-F238E27FC236}">
                <a16:creationId xmlns:a16="http://schemas.microsoft.com/office/drawing/2014/main" id="{E5579139-0BE3-7C6B-950E-936792A3608B}"/>
              </a:ext>
            </a:extLst>
          </p:cNvPr>
          <p:cNvCxnSpPr>
            <a:cxnSpLocks/>
          </p:cNvCxnSpPr>
          <p:nvPr/>
        </p:nvCxnSpPr>
        <p:spPr>
          <a:xfrm flipH="1">
            <a:off x="9178682" y="2779046"/>
            <a:ext cx="2590" cy="54988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6" name="直線矢印コネクタ 445">
            <a:extLst>
              <a:ext uri="{FF2B5EF4-FFF2-40B4-BE49-F238E27FC236}">
                <a16:creationId xmlns:a16="http://schemas.microsoft.com/office/drawing/2014/main" id="{4D1378A3-C242-129A-6192-4BFC00F58453}"/>
              </a:ext>
            </a:extLst>
          </p:cNvPr>
          <p:cNvCxnSpPr>
            <a:cxnSpLocks/>
          </p:cNvCxnSpPr>
          <p:nvPr/>
        </p:nvCxnSpPr>
        <p:spPr>
          <a:xfrm flipV="1">
            <a:off x="9000331" y="4441754"/>
            <a:ext cx="0" cy="1081793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正方形/長方形 14">
            <a:extLst>
              <a:ext uri="{FF2B5EF4-FFF2-40B4-BE49-F238E27FC236}">
                <a16:creationId xmlns:a16="http://schemas.microsoft.com/office/drawing/2014/main" id="{F837AC7C-F024-4079-D754-870A88B8FF24}"/>
              </a:ext>
            </a:extLst>
          </p:cNvPr>
          <p:cNvSpPr/>
          <p:nvPr/>
        </p:nvSpPr>
        <p:spPr>
          <a:xfrm>
            <a:off x="8478195" y="5522015"/>
            <a:ext cx="2375960" cy="12819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コミュニケーション</a:t>
            </a:r>
            <a:r>
              <a:rPr kumimoji="1" lang="en-US" altLang="ja-JP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_</a:t>
            </a:r>
            <a:r>
              <a:rPr kumimoji="1" lang="ja-JP" altLang="en-US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チャットボット機能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4E341663-485A-EE20-F1A6-55D3A338294F}"/>
              </a:ext>
            </a:extLst>
          </p:cNvPr>
          <p:cNvGrpSpPr/>
          <p:nvPr/>
        </p:nvGrpSpPr>
        <p:grpSpPr>
          <a:xfrm>
            <a:off x="8586385" y="5847631"/>
            <a:ext cx="1109599" cy="952921"/>
            <a:chOff x="8880740" y="2363804"/>
            <a:chExt cx="1117853" cy="930752"/>
          </a:xfrm>
        </p:grpSpPr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50B7C2CC-E176-E3AF-CB5E-9D78A953C112}"/>
                </a:ext>
              </a:extLst>
            </p:cNvPr>
            <p:cNvGrpSpPr/>
            <p:nvPr/>
          </p:nvGrpSpPr>
          <p:grpSpPr>
            <a:xfrm>
              <a:off x="9189623" y="2363804"/>
              <a:ext cx="472985" cy="513347"/>
              <a:chOff x="9189623" y="2363804"/>
              <a:chExt cx="472985" cy="513347"/>
            </a:xfrm>
          </p:grpSpPr>
          <p:sp>
            <p:nvSpPr>
              <p:cNvPr id="451" name="Freeform: Shape 180">
                <a:extLst>
                  <a:ext uri="{FF2B5EF4-FFF2-40B4-BE49-F238E27FC236}">
                    <a16:creationId xmlns:a16="http://schemas.microsoft.com/office/drawing/2014/main" id="{879B0372-33E8-35AE-081B-C226D81543FA}"/>
                  </a:ext>
                </a:extLst>
              </p:cNvPr>
              <p:cNvSpPr/>
              <p:nvPr/>
            </p:nvSpPr>
            <p:spPr>
              <a:xfrm>
                <a:off x="9196938" y="2371125"/>
                <a:ext cx="453478" cy="498717"/>
              </a:xfrm>
              <a:custGeom>
                <a:avLst/>
                <a:gdLst>
                  <a:gd name="connsiteX0" fmla="*/ 228568 w 453478"/>
                  <a:gd name="connsiteY0" fmla="*/ 498718 h 498717"/>
                  <a:gd name="connsiteX1" fmla="*/ 189425 w 453478"/>
                  <a:gd name="connsiteY1" fmla="*/ 482862 h 498717"/>
                  <a:gd name="connsiteX2" fmla="*/ 173576 w 453478"/>
                  <a:gd name="connsiteY2" fmla="*/ 437745 h 498717"/>
                  <a:gd name="connsiteX3" fmla="*/ 91697 w 453478"/>
                  <a:gd name="connsiteY3" fmla="*/ 391409 h 498717"/>
                  <a:gd name="connsiteX4" fmla="*/ 54992 w 453478"/>
                  <a:gd name="connsiteY4" fmla="*/ 406046 h 498717"/>
                  <a:gd name="connsiteX5" fmla="*/ 15914 w 453478"/>
                  <a:gd name="connsiteY5" fmla="*/ 390190 h 498717"/>
                  <a:gd name="connsiteX6" fmla="*/ 0 w 453478"/>
                  <a:gd name="connsiteY6" fmla="*/ 351175 h 498717"/>
                  <a:gd name="connsiteX7" fmla="*/ 15914 w 453478"/>
                  <a:gd name="connsiteY7" fmla="*/ 312154 h 498717"/>
                  <a:gd name="connsiteX8" fmla="*/ 36704 w 453478"/>
                  <a:gd name="connsiteY8" fmla="*/ 298741 h 498717"/>
                  <a:gd name="connsiteX9" fmla="*/ 36704 w 453478"/>
                  <a:gd name="connsiteY9" fmla="*/ 204851 h 498717"/>
                  <a:gd name="connsiteX10" fmla="*/ 15914 w 453478"/>
                  <a:gd name="connsiteY10" fmla="*/ 191438 h 498717"/>
                  <a:gd name="connsiteX11" fmla="*/ 0 w 453478"/>
                  <a:gd name="connsiteY11" fmla="*/ 152419 h 498717"/>
                  <a:gd name="connsiteX12" fmla="*/ 14695 w 453478"/>
                  <a:gd name="connsiteY12" fmla="*/ 112181 h 498717"/>
                  <a:gd name="connsiteX13" fmla="*/ 53773 w 453478"/>
                  <a:gd name="connsiteY13" fmla="*/ 96328 h 498717"/>
                  <a:gd name="connsiteX14" fmla="*/ 89258 w 453478"/>
                  <a:gd name="connsiteY14" fmla="*/ 108522 h 498717"/>
                  <a:gd name="connsiteX15" fmla="*/ 172356 w 453478"/>
                  <a:gd name="connsiteY15" fmla="*/ 60968 h 498717"/>
                  <a:gd name="connsiteX16" fmla="*/ 188206 w 453478"/>
                  <a:gd name="connsiteY16" fmla="*/ 15852 h 498717"/>
                  <a:gd name="connsiteX17" fmla="*/ 227349 w 453478"/>
                  <a:gd name="connsiteY17" fmla="*/ 0 h 498717"/>
                  <a:gd name="connsiteX18" fmla="*/ 266427 w 453478"/>
                  <a:gd name="connsiteY18" fmla="*/ 15852 h 498717"/>
                  <a:gd name="connsiteX19" fmla="*/ 282341 w 453478"/>
                  <a:gd name="connsiteY19" fmla="*/ 63406 h 498717"/>
                  <a:gd name="connsiteX20" fmla="*/ 363000 w 453478"/>
                  <a:gd name="connsiteY20" fmla="*/ 109741 h 498717"/>
                  <a:gd name="connsiteX21" fmla="*/ 398486 w 453478"/>
                  <a:gd name="connsiteY21" fmla="*/ 96328 h 498717"/>
                  <a:gd name="connsiteX22" fmla="*/ 437564 w 453478"/>
                  <a:gd name="connsiteY22" fmla="*/ 112181 h 498717"/>
                  <a:gd name="connsiteX23" fmla="*/ 453479 w 453478"/>
                  <a:gd name="connsiteY23" fmla="*/ 151199 h 498717"/>
                  <a:gd name="connsiteX24" fmla="*/ 437564 w 453478"/>
                  <a:gd name="connsiteY24" fmla="*/ 190219 h 498717"/>
                  <a:gd name="connsiteX25" fmla="*/ 414335 w 453478"/>
                  <a:gd name="connsiteY25" fmla="*/ 204851 h 498717"/>
                  <a:gd name="connsiteX26" fmla="*/ 414335 w 453478"/>
                  <a:gd name="connsiteY26" fmla="*/ 297522 h 498717"/>
                  <a:gd name="connsiteX27" fmla="*/ 437564 w 453478"/>
                  <a:gd name="connsiteY27" fmla="*/ 309715 h 498717"/>
                  <a:gd name="connsiteX28" fmla="*/ 453479 w 453478"/>
                  <a:gd name="connsiteY28" fmla="*/ 348737 h 498717"/>
                  <a:gd name="connsiteX29" fmla="*/ 437564 w 453478"/>
                  <a:gd name="connsiteY29" fmla="*/ 387751 h 498717"/>
                  <a:gd name="connsiteX30" fmla="*/ 398486 w 453478"/>
                  <a:gd name="connsiteY30" fmla="*/ 403607 h 498717"/>
                  <a:gd name="connsiteX31" fmla="*/ 360562 w 453478"/>
                  <a:gd name="connsiteY31" fmla="*/ 388970 h 498717"/>
                  <a:gd name="connsiteX32" fmla="*/ 281122 w 453478"/>
                  <a:gd name="connsiteY32" fmla="*/ 434087 h 498717"/>
                  <a:gd name="connsiteX33" fmla="*/ 265208 w 453478"/>
                  <a:gd name="connsiteY33" fmla="*/ 480423 h 498717"/>
                  <a:gd name="connsiteX34" fmla="*/ 228568 w 453478"/>
                  <a:gd name="connsiteY34" fmla="*/ 498718 h 49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3478" h="498717">
                    <a:moveTo>
                      <a:pt x="228568" y="498718"/>
                    </a:moveTo>
                    <a:cubicBezTo>
                      <a:pt x="213873" y="498718"/>
                      <a:pt x="199243" y="492615"/>
                      <a:pt x="189425" y="482862"/>
                    </a:cubicBezTo>
                    <a:cubicBezTo>
                      <a:pt x="177233" y="470670"/>
                      <a:pt x="172356" y="454820"/>
                      <a:pt x="173576" y="437745"/>
                    </a:cubicBezTo>
                    <a:lnTo>
                      <a:pt x="91697" y="391409"/>
                    </a:lnTo>
                    <a:cubicBezTo>
                      <a:pt x="81879" y="399950"/>
                      <a:pt x="68468" y="406046"/>
                      <a:pt x="54992" y="406046"/>
                    </a:cubicBezTo>
                    <a:cubicBezTo>
                      <a:pt x="40362" y="406046"/>
                      <a:pt x="25667" y="399950"/>
                      <a:pt x="15914" y="390190"/>
                    </a:cubicBezTo>
                    <a:cubicBezTo>
                      <a:pt x="4877" y="379217"/>
                      <a:pt x="0" y="365806"/>
                      <a:pt x="0" y="351175"/>
                    </a:cubicBezTo>
                    <a:cubicBezTo>
                      <a:pt x="0" y="336538"/>
                      <a:pt x="6096" y="321908"/>
                      <a:pt x="15914" y="312154"/>
                    </a:cubicBezTo>
                    <a:cubicBezTo>
                      <a:pt x="22010" y="306057"/>
                      <a:pt x="29325" y="302399"/>
                      <a:pt x="36704" y="298741"/>
                    </a:cubicBezTo>
                    <a:lnTo>
                      <a:pt x="36704" y="204851"/>
                    </a:lnTo>
                    <a:cubicBezTo>
                      <a:pt x="29325" y="202412"/>
                      <a:pt x="22010" y="197535"/>
                      <a:pt x="15914" y="191438"/>
                    </a:cubicBezTo>
                    <a:cubicBezTo>
                      <a:pt x="4877" y="180464"/>
                      <a:pt x="0" y="167051"/>
                      <a:pt x="0" y="152419"/>
                    </a:cubicBezTo>
                    <a:cubicBezTo>
                      <a:pt x="0" y="137787"/>
                      <a:pt x="4877" y="123155"/>
                      <a:pt x="14695" y="112181"/>
                    </a:cubicBezTo>
                    <a:cubicBezTo>
                      <a:pt x="25667" y="102426"/>
                      <a:pt x="39143" y="96328"/>
                      <a:pt x="53773" y="96328"/>
                    </a:cubicBezTo>
                    <a:cubicBezTo>
                      <a:pt x="67248" y="96328"/>
                      <a:pt x="79441" y="101206"/>
                      <a:pt x="89258" y="108522"/>
                    </a:cubicBezTo>
                    <a:lnTo>
                      <a:pt x="172356" y="60968"/>
                    </a:lnTo>
                    <a:cubicBezTo>
                      <a:pt x="169918" y="43896"/>
                      <a:pt x="176014" y="28045"/>
                      <a:pt x="188206" y="15852"/>
                    </a:cubicBezTo>
                    <a:cubicBezTo>
                      <a:pt x="199243" y="4877"/>
                      <a:pt x="212654" y="0"/>
                      <a:pt x="227349" y="0"/>
                    </a:cubicBezTo>
                    <a:cubicBezTo>
                      <a:pt x="242043" y="0"/>
                      <a:pt x="256674" y="6097"/>
                      <a:pt x="266427" y="15852"/>
                    </a:cubicBezTo>
                    <a:cubicBezTo>
                      <a:pt x="278684" y="28045"/>
                      <a:pt x="284779" y="46335"/>
                      <a:pt x="282341" y="63406"/>
                    </a:cubicBezTo>
                    <a:lnTo>
                      <a:pt x="363000" y="109741"/>
                    </a:lnTo>
                    <a:cubicBezTo>
                      <a:pt x="372818" y="101206"/>
                      <a:pt x="386229" y="96328"/>
                      <a:pt x="398486" y="96328"/>
                    </a:cubicBezTo>
                    <a:cubicBezTo>
                      <a:pt x="413116" y="96328"/>
                      <a:pt x="427811" y="102426"/>
                      <a:pt x="437564" y="112181"/>
                    </a:cubicBezTo>
                    <a:cubicBezTo>
                      <a:pt x="448602" y="123155"/>
                      <a:pt x="453479" y="136567"/>
                      <a:pt x="453479" y="151199"/>
                    </a:cubicBezTo>
                    <a:cubicBezTo>
                      <a:pt x="453479" y="165832"/>
                      <a:pt x="447382" y="180464"/>
                      <a:pt x="437564" y="190219"/>
                    </a:cubicBezTo>
                    <a:cubicBezTo>
                      <a:pt x="432688" y="195096"/>
                      <a:pt x="424153" y="201193"/>
                      <a:pt x="414335" y="204851"/>
                    </a:cubicBezTo>
                    <a:lnTo>
                      <a:pt x="414335" y="297522"/>
                    </a:lnTo>
                    <a:cubicBezTo>
                      <a:pt x="424153" y="299960"/>
                      <a:pt x="431468" y="304838"/>
                      <a:pt x="437564" y="309715"/>
                    </a:cubicBezTo>
                    <a:cubicBezTo>
                      <a:pt x="448602" y="320689"/>
                      <a:pt x="453479" y="334100"/>
                      <a:pt x="453479" y="348737"/>
                    </a:cubicBezTo>
                    <a:cubicBezTo>
                      <a:pt x="453479" y="363367"/>
                      <a:pt x="447382" y="377998"/>
                      <a:pt x="437564" y="387751"/>
                    </a:cubicBezTo>
                    <a:cubicBezTo>
                      <a:pt x="426592" y="398730"/>
                      <a:pt x="413116" y="403607"/>
                      <a:pt x="398486" y="403607"/>
                    </a:cubicBezTo>
                    <a:cubicBezTo>
                      <a:pt x="383792" y="403607"/>
                      <a:pt x="370380" y="398730"/>
                      <a:pt x="360562" y="388970"/>
                    </a:cubicBezTo>
                    <a:lnTo>
                      <a:pt x="281122" y="434087"/>
                    </a:lnTo>
                    <a:cubicBezTo>
                      <a:pt x="283560" y="451162"/>
                      <a:pt x="277464" y="468231"/>
                      <a:pt x="265208" y="480423"/>
                    </a:cubicBezTo>
                    <a:cubicBezTo>
                      <a:pt x="256674" y="492615"/>
                      <a:pt x="243263" y="498718"/>
                      <a:pt x="228568" y="498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181">
                <a:extLst>
                  <a:ext uri="{FF2B5EF4-FFF2-40B4-BE49-F238E27FC236}">
                    <a16:creationId xmlns:a16="http://schemas.microsoft.com/office/drawing/2014/main" id="{2CFABDA6-F1E5-2BF6-13EA-66AD04DF8FCC}"/>
                  </a:ext>
                </a:extLst>
              </p:cNvPr>
              <p:cNvSpPr/>
              <p:nvPr/>
            </p:nvSpPr>
            <p:spPr>
              <a:xfrm>
                <a:off x="9189623" y="2363804"/>
                <a:ext cx="472985" cy="513347"/>
              </a:xfrm>
              <a:custGeom>
                <a:avLst/>
                <a:gdLst>
                  <a:gd name="connsiteX0" fmla="*/ 235883 w 472985"/>
                  <a:gd name="connsiteY0" fmla="*/ 12193 h 513347"/>
                  <a:gd name="connsiteX1" fmla="*/ 271369 w 472985"/>
                  <a:gd name="connsiteY1" fmla="*/ 26826 h 513347"/>
                  <a:gd name="connsiteX2" fmla="*/ 284779 w 472985"/>
                  <a:gd name="connsiteY2" fmla="*/ 73161 h 513347"/>
                  <a:gd name="connsiteX3" fmla="*/ 374038 w 472985"/>
                  <a:gd name="connsiteY3" fmla="*/ 124374 h 513347"/>
                  <a:gd name="connsiteX4" fmla="*/ 407021 w 472985"/>
                  <a:gd name="connsiteY4" fmla="*/ 109741 h 513347"/>
                  <a:gd name="connsiteX5" fmla="*/ 442442 w 472985"/>
                  <a:gd name="connsiteY5" fmla="*/ 124374 h 513347"/>
                  <a:gd name="connsiteX6" fmla="*/ 457136 w 472985"/>
                  <a:gd name="connsiteY6" fmla="*/ 159735 h 513347"/>
                  <a:gd name="connsiteX7" fmla="*/ 442442 w 472985"/>
                  <a:gd name="connsiteY7" fmla="*/ 195096 h 513347"/>
                  <a:gd name="connsiteX8" fmla="*/ 417993 w 472985"/>
                  <a:gd name="connsiteY8" fmla="*/ 209729 h 513347"/>
                  <a:gd name="connsiteX9" fmla="*/ 417993 w 472985"/>
                  <a:gd name="connsiteY9" fmla="*/ 312154 h 513347"/>
                  <a:gd name="connsiteX10" fmla="*/ 442442 w 472985"/>
                  <a:gd name="connsiteY10" fmla="*/ 324346 h 513347"/>
                  <a:gd name="connsiteX11" fmla="*/ 457136 w 472985"/>
                  <a:gd name="connsiteY11" fmla="*/ 359709 h 513347"/>
                  <a:gd name="connsiteX12" fmla="*/ 442442 w 472985"/>
                  <a:gd name="connsiteY12" fmla="*/ 395072 h 513347"/>
                  <a:gd name="connsiteX13" fmla="*/ 407021 w 472985"/>
                  <a:gd name="connsiteY13" fmla="*/ 409703 h 513347"/>
                  <a:gd name="connsiteX14" fmla="*/ 371535 w 472985"/>
                  <a:gd name="connsiteY14" fmla="*/ 395072 h 513347"/>
                  <a:gd name="connsiteX15" fmla="*/ 370316 w 472985"/>
                  <a:gd name="connsiteY15" fmla="*/ 392634 h 513347"/>
                  <a:gd name="connsiteX16" fmla="*/ 283561 w 472985"/>
                  <a:gd name="connsiteY16" fmla="*/ 442627 h 513347"/>
                  <a:gd name="connsiteX17" fmla="*/ 270085 w 472985"/>
                  <a:gd name="connsiteY17" fmla="*/ 487744 h 513347"/>
                  <a:gd name="connsiteX18" fmla="*/ 234664 w 472985"/>
                  <a:gd name="connsiteY18" fmla="*/ 502375 h 513347"/>
                  <a:gd name="connsiteX19" fmla="*/ 199243 w 472985"/>
                  <a:gd name="connsiteY19" fmla="*/ 487744 h 513347"/>
                  <a:gd name="connsiteX20" fmla="*/ 185768 w 472985"/>
                  <a:gd name="connsiteY20" fmla="*/ 443847 h 513347"/>
                  <a:gd name="connsiteX21" fmla="*/ 97793 w 472985"/>
                  <a:gd name="connsiteY21" fmla="*/ 390195 h 513347"/>
                  <a:gd name="connsiteX22" fmla="*/ 96574 w 472985"/>
                  <a:gd name="connsiteY22" fmla="*/ 391415 h 513347"/>
                  <a:gd name="connsiteX23" fmla="*/ 61088 w 472985"/>
                  <a:gd name="connsiteY23" fmla="*/ 406045 h 513347"/>
                  <a:gd name="connsiteX24" fmla="*/ 25667 w 472985"/>
                  <a:gd name="connsiteY24" fmla="*/ 391415 h 513347"/>
                  <a:gd name="connsiteX25" fmla="*/ 12192 w 472985"/>
                  <a:gd name="connsiteY25" fmla="*/ 357271 h 513347"/>
                  <a:gd name="connsiteX26" fmla="*/ 26887 w 472985"/>
                  <a:gd name="connsiteY26" fmla="*/ 321907 h 513347"/>
                  <a:gd name="connsiteX27" fmla="*/ 48896 w 472985"/>
                  <a:gd name="connsiteY27" fmla="*/ 309715 h 513347"/>
                  <a:gd name="connsiteX28" fmla="*/ 48896 w 472985"/>
                  <a:gd name="connsiteY28" fmla="*/ 207290 h 513347"/>
                  <a:gd name="connsiteX29" fmla="*/ 26887 w 472985"/>
                  <a:gd name="connsiteY29" fmla="*/ 195096 h 513347"/>
                  <a:gd name="connsiteX30" fmla="*/ 12192 w 472985"/>
                  <a:gd name="connsiteY30" fmla="*/ 158516 h 513347"/>
                  <a:gd name="connsiteX31" fmla="*/ 26887 w 472985"/>
                  <a:gd name="connsiteY31" fmla="*/ 123155 h 513347"/>
                  <a:gd name="connsiteX32" fmla="*/ 61088 w 472985"/>
                  <a:gd name="connsiteY32" fmla="*/ 109741 h 513347"/>
                  <a:gd name="connsiteX33" fmla="*/ 95354 w 472985"/>
                  <a:gd name="connsiteY33" fmla="*/ 123155 h 513347"/>
                  <a:gd name="connsiteX34" fmla="*/ 185768 w 472985"/>
                  <a:gd name="connsiteY34" fmla="*/ 70723 h 513347"/>
                  <a:gd name="connsiteX35" fmla="*/ 199243 w 472985"/>
                  <a:gd name="connsiteY35" fmla="*/ 26826 h 513347"/>
                  <a:gd name="connsiteX36" fmla="*/ 235883 w 472985"/>
                  <a:gd name="connsiteY36" fmla="*/ 12193 h 513347"/>
                  <a:gd name="connsiteX37" fmla="*/ 235883 w 472985"/>
                  <a:gd name="connsiteY37" fmla="*/ 0 h 513347"/>
                  <a:gd name="connsiteX38" fmla="*/ 191864 w 472985"/>
                  <a:gd name="connsiteY38" fmla="*/ 18291 h 513347"/>
                  <a:gd name="connsiteX39" fmla="*/ 173576 w 472985"/>
                  <a:gd name="connsiteY39" fmla="*/ 64626 h 513347"/>
                  <a:gd name="connsiteX40" fmla="*/ 96574 w 472985"/>
                  <a:gd name="connsiteY40" fmla="*/ 108522 h 513347"/>
                  <a:gd name="connsiteX41" fmla="*/ 61088 w 472985"/>
                  <a:gd name="connsiteY41" fmla="*/ 97548 h 513347"/>
                  <a:gd name="connsiteX42" fmla="*/ 18352 w 472985"/>
                  <a:gd name="connsiteY42" fmla="*/ 115839 h 513347"/>
                  <a:gd name="connsiteX43" fmla="*/ 0 w 472985"/>
                  <a:gd name="connsiteY43" fmla="*/ 159735 h 513347"/>
                  <a:gd name="connsiteX44" fmla="*/ 18352 w 472985"/>
                  <a:gd name="connsiteY44" fmla="*/ 203632 h 513347"/>
                  <a:gd name="connsiteX45" fmla="*/ 36640 w 472985"/>
                  <a:gd name="connsiteY45" fmla="*/ 215825 h 513347"/>
                  <a:gd name="connsiteX46" fmla="*/ 36640 w 472985"/>
                  <a:gd name="connsiteY46" fmla="*/ 301180 h 513347"/>
                  <a:gd name="connsiteX47" fmla="*/ 18352 w 472985"/>
                  <a:gd name="connsiteY47" fmla="*/ 313374 h 513347"/>
                  <a:gd name="connsiteX48" fmla="*/ 0 w 472985"/>
                  <a:gd name="connsiteY48" fmla="*/ 357271 h 513347"/>
                  <a:gd name="connsiteX49" fmla="*/ 18352 w 472985"/>
                  <a:gd name="connsiteY49" fmla="*/ 401168 h 513347"/>
                  <a:gd name="connsiteX50" fmla="*/ 62307 w 472985"/>
                  <a:gd name="connsiteY50" fmla="*/ 419456 h 513347"/>
                  <a:gd name="connsiteX51" fmla="*/ 100231 w 472985"/>
                  <a:gd name="connsiteY51" fmla="*/ 407264 h 513347"/>
                  <a:gd name="connsiteX52" fmla="*/ 174795 w 472985"/>
                  <a:gd name="connsiteY52" fmla="*/ 449943 h 513347"/>
                  <a:gd name="connsiteX53" fmla="*/ 193083 w 472985"/>
                  <a:gd name="connsiteY53" fmla="*/ 495059 h 513347"/>
                  <a:gd name="connsiteX54" fmla="*/ 237103 w 472985"/>
                  <a:gd name="connsiteY54" fmla="*/ 513347 h 513347"/>
                  <a:gd name="connsiteX55" fmla="*/ 281122 w 472985"/>
                  <a:gd name="connsiteY55" fmla="*/ 495059 h 513347"/>
                  <a:gd name="connsiteX56" fmla="*/ 299474 w 472985"/>
                  <a:gd name="connsiteY56" fmla="*/ 447504 h 513347"/>
                  <a:gd name="connsiteX57" fmla="*/ 371535 w 472985"/>
                  <a:gd name="connsiteY57" fmla="*/ 406045 h 513347"/>
                  <a:gd name="connsiteX58" fmla="*/ 410678 w 472985"/>
                  <a:gd name="connsiteY58" fmla="*/ 419456 h 513347"/>
                  <a:gd name="connsiteX59" fmla="*/ 454697 w 472985"/>
                  <a:gd name="connsiteY59" fmla="*/ 401168 h 513347"/>
                  <a:gd name="connsiteX60" fmla="*/ 472985 w 472985"/>
                  <a:gd name="connsiteY60" fmla="*/ 357271 h 513347"/>
                  <a:gd name="connsiteX61" fmla="*/ 454697 w 472985"/>
                  <a:gd name="connsiteY61" fmla="*/ 313374 h 513347"/>
                  <a:gd name="connsiteX62" fmla="*/ 433907 w 472985"/>
                  <a:gd name="connsiteY62" fmla="*/ 299960 h 513347"/>
                  <a:gd name="connsiteX63" fmla="*/ 433907 w 472985"/>
                  <a:gd name="connsiteY63" fmla="*/ 215825 h 513347"/>
                  <a:gd name="connsiteX64" fmla="*/ 454697 w 472985"/>
                  <a:gd name="connsiteY64" fmla="*/ 201193 h 513347"/>
                  <a:gd name="connsiteX65" fmla="*/ 472985 w 472985"/>
                  <a:gd name="connsiteY65" fmla="*/ 157297 h 513347"/>
                  <a:gd name="connsiteX66" fmla="*/ 454697 w 472985"/>
                  <a:gd name="connsiteY66" fmla="*/ 113400 h 513347"/>
                  <a:gd name="connsiteX67" fmla="*/ 410678 w 472985"/>
                  <a:gd name="connsiteY67" fmla="*/ 95110 h 513347"/>
                  <a:gd name="connsiteX68" fmla="*/ 374038 w 472985"/>
                  <a:gd name="connsiteY68" fmla="*/ 107303 h 513347"/>
                  <a:gd name="connsiteX69" fmla="*/ 299474 w 472985"/>
                  <a:gd name="connsiteY69" fmla="*/ 64626 h 513347"/>
                  <a:gd name="connsiteX70" fmla="*/ 281122 w 472985"/>
                  <a:gd name="connsiteY70" fmla="*/ 15852 h 513347"/>
                  <a:gd name="connsiteX71" fmla="*/ 235883 w 472985"/>
                  <a:gd name="connsiteY71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72985" h="513347">
                    <a:moveTo>
                      <a:pt x="235883" y="12193"/>
                    </a:moveTo>
                    <a:cubicBezTo>
                      <a:pt x="248140" y="12193"/>
                      <a:pt x="261551" y="17071"/>
                      <a:pt x="271369" y="26826"/>
                    </a:cubicBezTo>
                    <a:cubicBezTo>
                      <a:pt x="283561" y="39020"/>
                      <a:pt x="288438" y="56090"/>
                      <a:pt x="284779" y="73161"/>
                    </a:cubicBezTo>
                    <a:lnTo>
                      <a:pt x="374038" y="124374"/>
                    </a:lnTo>
                    <a:cubicBezTo>
                      <a:pt x="382572" y="114619"/>
                      <a:pt x="394764" y="109741"/>
                      <a:pt x="407021" y="109741"/>
                    </a:cubicBezTo>
                    <a:cubicBezTo>
                      <a:pt x="419212" y="109741"/>
                      <a:pt x="432688" y="114619"/>
                      <a:pt x="442442" y="124374"/>
                    </a:cubicBezTo>
                    <a:cubicBezTo>
                      <a:pt x="452259" y="134129"/>
                      <a:pt x="457136" y="146323"/>
                      <a:pt x="457136" y="159735"/>
                    </a:cubicBezTo>
                    <a:cubicBezTo>
                      <a:pt x="457136" y="173148"/>
                      <a:pt x="452259" y="185342"/>
                      <a:pt x="442442" y="195096"/>
                    </a:cubicBezTo>
                    <a:cubicBezTo>
                      <a:pt x="435126" y="202412"/>
                      <a:pt x="426592" y="207290"/>
                      <a:pt x="417993" y="209729"/>
                    </a:cubicBezTo>
                    <a:lnTo>
                      <a:pt x="417993" y="312154"/>
                    </a:lnTo>
                    <a:cubicBezTo>
                      <a:pt x="427811" y="314593"/>
                      <a:pt x="435126" y="317032"/>
                      <a:pt x="442442" y="324346"/>
                    </a:cubicBezTo>
                    <a:cubicBezTo>
                      <a:pt x="452259" y="334106"/>
                      <a:pt x="457136" y="346298"/>
                      <a:pt x="457136" y="359709"/>
                    </a:cubicBezTo>
                    <a:cubicBezTo>
                      <a:pt x="457136" y="373120"/>
                      <a:pt x="452259" y="385319"/>
                      <a:pt x="442442" y="395072"/>
                    </a:cubicBezTo>
                    <a:cubicBezTo>
                      <a:pt x="432688" y="404826"/>
                      <a:pt x="420432" y="409703"/>
                      <a:pt x="407021" y="409703"/>
                    </a:cubicBezTo>
                    <a:cubicBezTo>
                      <a:pt x="394764" y="409703"/>
                      <a:pt x="381353" y="404826"/>
                      <a:pt x="371535" y="395072"/>
                    </a:cubicBezTo>
                    <a:cubicBezTo>
                      <a:pt x="370316" y="393853"/>
                      <a:pt x="370316" y="393853"/>
                      <a:pt x="370316" y="392634"/>
                    </a:cubicBezTo>
                    <a:lnTo>
                      <a:pt x="283561" y="442627"/>
                    </a:lnTo>
                    <a:cubicBezTo>
                      <a:pt x="287218" y="458477"/>
                      <a:pt x="282341" y="476765"/>
                      <a:pt x="270085" y="487744"/>
                    </a:cubicBezTo>
                    <a:cubicBezTo>
                      <a:pt x="260332" y="497498"/>
                      <a:pt x="248140" y="502375"/>
                      <a:pt x="234664" y="502375"/>
                    </a:cubicBezTo>
                    <a:cubicBezTo>
                      <a:pt x="221253" y="502375"/>
                      <a:pt x="208997" y="497498"/>
                      <a:pt x="199243" y="487744"/>
                    </a:cubicBezTo>
                    <a:cubicBezTo>
                      <a:pt x="188206" y="476765"/>
                      <a:pt x="182110" y="459696"/>
                      <a:pt x="185768" y="443847"/>
                    </a:cubicBezTo>
                    <a:lnTo>
                      <a:pt x="97793" y="390195"/>
                    </a:lnTo>
                    <a:lnTo>
                      <a:pt x="96574" y="391415"/>
                    </a:lnTo>
                    <a:cubicBezTo>
                      <a:pt x="86756" y="401168"/>
                      <a:pt x="74564" y="406045"/>
                      <a:pt x="61088" y="406045"/>
                    </a:cubicBezTo>
                    <a:cubicBezTo>
                      <a:pt x="48896" y="406045"/>
                      <a:pt x="35421" y="401168"/>
                      <a:pt x="25667" y="391415"/>
                    </a:cubicBezTo>
                    <a:cubicBezTo>
                      <a:pt x="17133" y="382874"/>
                      <a:pt x="12192" y="369463"/>
                      <a:pt x="12192" y="357271"/>
                    </a:cubicBezTo>
                    <a:cubicBezTo>
                      <a:pt x="12192" y="343859"/>
                      <a:pt x="17133" y="331661"/>
                      <a:pt x="26887" y="321907"/>
                    </a:cubicBezTo>
                    <a:cubicBezTo>
                      <a:pt x="32983" y="315813"/>
                      <a:pt x="40362" y="310935"/>
                      <a:pt x="48896" y="309715"/>
                    </a:cubicBezTo>
                    <a:lnTo>
                      <a:pt x="48896" y="207290"/>
                    </a:lnTo>
                    <a:cubicBezTo>
                      <a:pt x="40362" y="204851"/>
                      <a:pt x="32983" y="201193"/>
                      <a:pt x="26887" y="195096"/>
                    </a:cubicBezTo>
                    <a:cubicBezTo>
                      <a:pt x="17133" y="184122"/>
                      <a:pt x="12192" y="171929"/>
                      <a:pt x="12192" y="158516"/>
                    </a:cubicBezTo>
                    <a:cubicBezTo>
                      <a:pt x="12192" y="145103"/>
                      <a:pt x="17133" y="132910"/>
                      <a:pt x="26887" y="123155"/>
                    </a:cubicBezTo>
                    <a:cubicBezTo>
                      <a:pt x="36640" y="114619"/>
                      <a:pt x="48896" y="109741"/>
                      <a:pt x="61088" y="109741"/>
                    </a:cubicBezTo>
                    <a:cubicBezTo>
                      <a:pt x="73345" y="109741"/>
                      <a:pt x="85536" y="114619"/>
                      <a:pt x="95354" y="123155"/>
                    </a:cubicBezTo>
                    <a:lnTo>
                      <a:pt x="185768" y="70723"/>
                    </a:lnTo>
                    <a:cubicBezTo>
                      <a:pt x="182110" y="54871"/>
                      <a:pt x="186987" y="37800"/>
                      <a:pt x="199243" y="26826"/>
                    </a:cubicBezTo>
                    <a:cubicBezTo>
                      <a:pt x="210216" y="17071"/>
                      <a:pt x="222472" y="12193"/>
                      <a:pt x="235883" y="12193"/>
                    </a:cubicBezTo>
                    <a:close/>
                    <a:moveTo>
                      <a:pt x="235883" y="0"/>
                    </a:moveTo>
                    <a:cubicBezTo>
                      <a:pt x="220034" y="0"/>
                      <a:pt x="204120" y="6097"/>
                      <a:pt x="191864" y="18291"/>
                    </a:cubicBezTo>
                    <a:cubicBezTo>
                      <a:pt x="179672" y="30484"/>
                      <a:pt x="173576" y="47555"/>
                      <a:pt x="173576" y="64626"/>
                    </a:cubicBezTo>
                    <a:lnTo>
                      <a:pt x="96574" y="108522"/>
                    </a:lnTo>
                    <a:cubicBezTo>
                      <a:pt x="86756" y="101206"/>
                      <a:pt x="74564" y="97548"/>
                      <a:pt x="61088" y="97548"/>
                    </a:cubicBezTo>
                    <a:cubicBezTo>
                      <a:pt x="45239" y="97548"/>
                      <a:pt x="29325" y="103645"/>
                      <a:pt x="18352" y="115839"/>
                    </a:cubicBezTo>
                    <a:cubicBezTo>
                      <a:pt x="6096" y="128032"/>
                      <a:pt x="0" y="142664"/>
                      <a:pt x="0" y="159735"/>
                    </a:cubicBezTo>
                    <a:cubicBezTo>
                      <a:pt x="0" y="175587"/>
                      <a:pt x="6096" y="191438"/>
                      <a:pt x="18352" y="203632"/>
                    </a:cubicBezTo>
                    <a:cubicBezTo>
                      <a:pt x="23229" y="208510"/>
                      <a:pt x="30544" y="213387"/>
                      <a:pt x="36640" y="215825"/>
                    </a:cubicBezTo>
                    <a:lnTo>
                      <a:pt x="36640" y="301180"/>
                    </a:lnTo>
                    <a:cubicBezTo>
                      <a:pt x="29325" y="304838"/>
                      <a:pt x="23229" y="308496"/>
                      <a:pt x="18352" y="313374"/>
                    </a:cubicBezTo>
                    <a:cubicBezTo>
                      <a:pt x="6096" y="325565"/>
                      <a:pt x="0" y="340202"/>
                      <a:pt x="0" y="357271"/>
                    </a:cubicBezTo>
                    <a:cubicBezTo>
                      <a:pt x="0" y="373120"/>
                      <a:pt x="6096" y="388976"/>
                      <a:pt x="18352" y="401168"/>
                    </a:cubicBezTo>
                    <a:cubicBezTo>
                      <a:pt x="30544" y="413360"/>
                      <a:pt x="45239" y="419456"/>
                      <a:pt x="62307" y="419456"/>
                    </a:cubicBezTo>
                    <a:cubicBezTo>
                      <a:pt x="75783" y="419456"/>
                      <a:pt x="89194" y="414579"/>
                      <a:pt x="100231" y="407264"/>
                    </a:cubicBezTo>
                    <a:lnTo>
                      <a:pt x="174795" y="449943"/>
                    </a:lnTo>
                    <a:cubicBezTo>
                      <a:pt x="174795" y="467011"/>
                      <a:pt x="180891" y="482861"/>
                      <a:pt x="193083" y="495059"/>
                    </a:cubicBezTo>
                    <a:cubicBezTo>
                      <a:pt x="205339" y="507251"/>
                      <a:pt x="220034" y="513347"/>
                      <a:pt x="237103" y="513347"/>
                    </a:cubicBezTo>
                    <a:cubicBezTo>
                      <a:pt x="253016" y="513347"/>
                      <a:pt x="268866" y="507251"/>
                      <a:pt x="281122" y="495059"/>
                    </a:cubicBezTo>
                    <a:cubicBezTo>
                      <a:pt x="293314" y="482861"/>
                      <a:pt x="300693" y="464573"/>
                      <a:pt x="299474" y="447504"/>
                    </a:cubicBezTo>
                    <a:lnTo>
                      <a:pt x="371535" y="406045"/>
                    </a:lnTo>
                    <a:cubicBezTo>
                      <a:pt x="382572" y="414579"/>
                      <a:pt x="395983" y="419456"/>
                      <a:pt x="410678" y="419456"/>
                    </a:cubicBezTo>
                    <a:cubicBezTo>
                      <a:pt x="426592" y="419456"/>
                      <a:pt x="442442" y="413360"/>
                      <a:pt x="454697" y="401168"/>
                    </a:cubicBezTo>
                    <a:cubicBezTo>
                      <a:pt x="466890" y="388976"/>
                      <a:pt x="472985" y="374339"/>
                      <a:pt x="472985" y="357271"/>
                    </a:cubicBezTo>
                    <a:cubicBezTo>
                      <a:pt x="472985" y="341421"/>
                      <a:pt x="466890" y="325565"/>
                      <a:pt x="454697" y="313374"/>
                    </a:cubicBezTo>
                    <a:cubicBezTo>
                      <a:pt x="448537" y="307277"/>
                      <a:pt x="442442" y="303619"/>
                      <a:pt x="433907" y="299960"/>
                    </a:cubicBezTo>
                    <a:lnTo>
                      <a:pt x="433907" y="215825"/>
                    </a:lnTo>
                    <a:cubicBezTo>
                      <a:pt x="441222" y="212167"/>
                      <a:pt x="448537" y="207290"/>
                      <a:pt x="454697" y="201193"/>
                    </a:cubicBezTo>
                    <a:cubicBezTo>
                      <a:pt x="466890" y="189000"/>
                      <a:pt x="472985" y="174367"/>
                      <a:pt x="472985" y="157297"/>
                    </a:cubicBezTo>
                    <a:cubicBezTo>
                      <a:pt x="472985" y="141445"/>
                      <a:pt x="466890" y="125593"/>
                      <a:pt x="454697" y="113400"/>
                    </a:cubicBezTo>
                    <a:cubicBezTo>
                      <a:pt x="442442" y="101206"/>
                      <a:pt x="427811" y="95110"/>
                      <a:pt x="410678" y="95110"/>
                    </a:cubicBezTo>
                    <a:cubicBezTo>
                      <a:pt x="397203" y="95110"/>
                      <a:pt x="385011" y="98767"/>
                      <a:pt x="374038" y="107303"/>
                    </a:cubicBezTo>
                    <a:lnTo>
                      <a:pt x="299474" y="64626"/>
                    </a:lnTo>
                    <a:cubicBezTo>
                      <a:pt x="300693" y="46335"/>
                      <a:pt x="294533" y="29265"/>
                      <a:pt x="281122" y="15852"/>
                    </a:cubicBezTo>
                    <a:cubicBezTo>
                      <a:pt x="267646" y="6097"/>
                      <a:pt x="251797" y="0"/>
                      <a:pt x="235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182">
                <a:extLst>
                  <a:ext uri="{FF2B5EF4-FFF2-40B4-BE49-F238E27FC236}">
                    <a16:creationId xmlns:a16="http://schemas.microsoft.com/office/drawing/2014/main" id="{579325A1-041D-FBD2-BA4F-DD0B9957110F}"/>
                  </a:ext>
                </a:extLst>
              </p:cNvPr>
              <p:cNvSpPr/>
              <p:nvPr/>
            </p:nvSpPr>
            <p:spPr>
              <a:xfrm>
                <a:off x="9201815" y="2376001"/>
                <a:ext cx="446163" cy="487738"/>
              </a:xfrm>
              <a:custGeom>
                <a:avLst/>
                <a:gdLst>
                  <a:gd name="connsiteX0" fmla="*/ 405801 w 446163"/>
                  <a:gd name="connsiteY0" fmla="*/ 297522 h 487738"/>
                  <a:gd name="connsiteX1" fmla="*/ 405801 w 446163"/>
                  <a:gd name="connsiteY1" fmla="*/ 195096 h 487738"/>
                  <a:gd name="connsiteX2" fmla="*/ 430250 w 446163"/>
                  <a:gd name="connsiteY2" fmla="*/ 180464 h 487738"/>
                  <a:gd name="connsiteX3" fmla="*/ 444944 w 446163"/>
                  <a:gd name="connsiteY3" fmla="*/ 145103 h 487738"/>
                  <a:gd name="connsiteX4" fmla="*/ 430250 w 446163"/>
                  <a:gd name="connsiteY4" fmla="*/ 109741 h 487738"/>
                  <a:gd name="connsiteX5" fmla="*/ 360626 w 446163"/>
                  <a:gd name="connsiteY5" fmla="*/ 109741 h 487738"/>
                  <a:gd name="connsiteX6" fmla="*/ 271369 w 446163"/>
                  <a:gd name="connsiteY6" fmla="*/ 60968 h 487738"/>
                  <a:gd name="connsiteX7" fmla="*/ 257957 w 446163"/>
                  <a:gd name="connsiteY7" fmla="*/ 14632 h 487738"/>
                  <a:gd name="connsiteX8" fmla="*/ 188270 w 446163"/>
                  <a:gd name="connsiteY8" fmla="*/ 14632 h 487738"/>
                  <a:gd name="connsiteX9" fmla="*/ 174795 w 446163"/>
                  <a:gd name="connsiteY9" fmla="*/ 58529 h 487738"/>
                  <a:gd name="connsiteX10" fmla="*/ 84382 w 446163"/>
                  <a:gd name="connsiteY10" fmla="*/ 110961 h 487738"/>
                  <a:gd name="connsiteX11" fmla="*/ 14695 w 446163"/>
                  <a:gd name="connsiteY11" fmla="*/ 112181 h 487738"/>
                  <a:gd name="connsiteX12" fmla="*/ 0 w 446163"/>
                  <a:gd name="connsiteY12" fmla="*/ 146322 h 487738"/>
                  <a:gd name="connsiteX13" fmla="*/ 14695 w 446163"/>
                  <a:gd name="connsiteY13" fmla="*/ 181683 h 487738"/>
                  <a:gd name="connsiteX14" fmla="*/ 36704 w 446163"/>
                  <a:gd name="connsiteY14" fmla="*/ 193877 h 487738"/>
                  <a:gd name="connsiteX15" fmla="*/ 36704 w 446163"/>
                  <a:gd name="connsiteY15" fmla="*/ 296303 h 487738"/>
                  <a:gd name="connsiteX16" fmla="*/ 14695 w 446163"/>
                  <a:gd name="connsiteY16" fmla="*/ 308496 h 487738"/>
                  <a:gd name="connsiteX17" fmla="*/ 0 w 446163"/>
                  <a:gd name="connsiteY17" fmla="*/ 345079 h 487738"/>
                  <a:gd name="connsiteX18" fmla="*/ 14695 w 446163"/>
                  <a:gd name="connsiteY18" fmla="*/ 380436 h 487738"/>
                  <a:gd name="connsiteX19" fmla="*/ 48896 w 446163"/>
                  <a:gd name="connsiteY19" fmla="*/ 393854 h 487738"/>
                  <a:gd name="connsiteX20" fmla="*/ 84382 w 446163"/>
                  <a:gd name="connsiteY20" fmla="*/ 379217 h 487738"/>
                  <a:gd name="connsiteX21" fmla="*/ 85600 w 446163"/>
                  <a:gd name="connsiteY21" fmla="*/ 377998 h 487738"/>
                  <a:gd name="connsiteX22" fmla="*/ 174795 w 446163"/>
                  <a:gd name="connsiteY22" fmla="*/ 429210 h 487738"/>
                  <a:gd name="connsiteX23" fmla="*/ 188270 w 446163"/>
                  <a:gd name="connsiteY23" fmla="*/ 473108 h 487738"/>
                  <a:gd name="connsiteX24" fmla="*/ 223691 w 446163"/>
                  <a:gd name="connsiteY24" fmla="*/ 487738 h 487738"/>
                  <a:gd name="connsiteX25" fmla="*/ 259176 w 446163"/>
                  <a:gd name="connsiteY25" fmla="*/ 473108 h 487738"/>
                  <a:gd name="connsiteX26" fmla="*/ 272587 w 446163"/>
                  <a:gd name="connsiteY26" fmla="*/ 427991 h 487738"/>
                  <a:gd name="connsiteX27" fmla="*/ 359343 w 446163"/>
                  <a:gd name="connsiteY27" fmla="*/ 377998 h 487738"/>
                  <a:gd name="connsiteX28" fmla="*/ 360626 w 446163"/>
                  <a:gd name="connsiteY28" fmla="*/ 380436 h 487738"/>
                  <a:gd name="connsiteX29" fmla="*/ 396047 w 446163"/>
                  <a:gd name="connsiteY29" fmla="*/ 395073 h 487738"/>
                  <a:gd name="connsiteX30" fmla="*/ 431468 w 446163"/>
                  <a:gd name="connsiteY30" fmla="*/ 380436 h 487738"/>
                  <a:gd name="connsiteX31" fmla="*/ 446163 w 446163"/>
                  <a:gd name="connsiteY31" fmla="*/ 345079 h 487738"/>
                  <a:gd name="connsiteX32" fmla="*/ 431468 w 446163"/>
                  <a:gd name="connsiteY32" fmla="*/ 309716 h 487738"/>
                  <a:gd name="connsiteX33" fmla="*/ 405801 w 446163"/>
                  <a:gd name="connsiteY33" fmla="*/ 297522 h 487738"/>
                  <a:gd name="connsiteX34" fmla="*/ 261615 w 446163"/>
                  <a:gd name="connsiteY34" fmla="*/ 407265 h 487738"/>
                  <a:gd name="connsiteX35" fmla="*/ 257957 w 446163"/>
                  <a:gd name="connsiteY35" fmla="*/ 403607 h 487738"/>
                  <a:gd name="connsiteX36" fmla="*/ 234728 w 446163"/>
                  <a:gd name="connsiteY36" fmla="*/ 391415 h 487738"/>
                  <a:gd name="connsiteX37" fmla="*/ 234728 w 446163"/>
                  <a:gd name="connsiteY37" fmla="*/ 306057 h 487738"/>
                  <a:gd name="connsiteX38" fmla="*/ 278683 w 446163"/>
                  <a:gd name="connsiteY38" fmla="*/ 290206 h 487738"/>
                  <a:gd name="connsiteX39" fmla="*/ 347151 w 446163"/>
                  <a:gd name="connsiteY39" fmla="*/ 329223 h 487738"/>
                  <a:gd name="connsiteX40" fmla="*/ 347151 w 446163"/>
                  <a:gd name="connsiteY40" fmla="*/ 357271 h 487738"/>
                  <a:gd name="connsiteX41" fmla="*/ 261615 w 446163"/>
                  <a:gd name="connsiteY41" fmla="*/ 407265 h 487738"/>
                  <a:gd name="connsiteX42" fmla="*/ 188270 w 446163"/>
                  <a:gd name="connsiteY42" fmla="*/ 403607 h 487738"/>
                  <a:gd name="connsiteX43" fmla="*/ 183393 w 446163"/>
                  <a:gd name="connsiteY43" fmla="*/ 408484 h 487738"/>
                  <a:gd name="connsiteX44" fmla="*/ 96574 w 446163"/>
                  <a:gd name="connsiteY44" fmla="*/ 358490 h 487738"/>
                  <a:gd name="connsiteX45" fmla="*/ 96574 w 446163"/>
                  <a:gd name="connsiteY45" fmla="*/ 329223 h 487738"/>
                  <a:gd name="connsiteX46" fmla="*/ 165041 w 446163"/>
                  <a:gd name="connsiteY46" fmla="*/ 288986 h 487738"/>
                  <a:gd name="connsiteX47" fmla="*/ 212718 w 446163"/>
                  <a:gd name="connsiteY47" fmla="*/ 304838 h 487738"/>
                  <a:gd name="connsiteX48" fmla="*/ 212718 w 446163"/>
                  <a:gd name="connsiteY48" fmla="*/ 390190 h 487738"/>
                  <a:gd name="connsiteX49" fmla="*/ 188270 w 446163"/>
                  <a:gd name="connsiteY49" fmla="*/ 403607 h 487738"/>
                  <a:gd name="connsiteX50" fmla="*/ 59933 w 446163"/>
                  <a:gd name="connsiteY50" fmla="*/ 195096 h 487738"/>
                  <a:gd name="connsiteX51" fmla="*/ 84382 w 446163"/>
                  <a:gd name="connsiteY51" fmla="*/ 181683 h 487738"/>
                  <a:gd name="connsiteX52" fmla="*/ 86820 w 446163"/>
                  <a:gd name="connsiteY52" fmla="*/ 179245 h 487738"/>
                  <a:gd name="connsiteX53" fmla="*/ 146689 w 446163"/>
                  <a:gd name="connsiteY53" fmla="*/ 213386 h 487738"/>
                  <a:gd name="connsiteX54" fmla="*/ 128337 w 446163"/>
                  <a:gd name="connsiteY54" fmla="*/ 238993 h 487738"/>
                  <a:gd name="connsiteX55" fmla="*/ 124679 w 446163"/>
                  <a:gd name="connsiteY55" fmla="*/ 243870 h 487738"/>
                  <a:gd name="connsiteX56" fmla="*/ 127117 w 446163"/>
                  <a:gd name="connsiteY56" fmla="*/ 248748 h 487738"/>
                  <a:gd name="connsiteX57" fmla="*/ 145470 w 446163"/>
                  <a:gd name="connsiteY57" fmla="*/ 274354 h 487738"/>
                  <a:gd name="connsiteX58" fmla="*/ 84382 w 446163"/>
                  <a:gd name="connsiteY58" fmla="*/ 309716 h 487738"/>
                  <a:gd name="connsiteX59" fmla="*/ 59933 w 446163"/>
                  <a:gd name="connsiteY59" fmla="*/ 296303 h 487738"/>
                  <a:gd name="connsiteX60" fmla="*/ 59933 w 446163"/>
                  <a:gd name="connsiteY60" fmla="*/ 195096 h 487738"/>
                  <a:gd name="connsiteX61" fmla="*/ 184613 w 446163"/>
                  <a:gd name="connsiteY61" fmla="*/ 79258 h 487738"/>
                  <a:gd name="connsiteX62" fmla="*/ 188270 w 446163"/>
                  <a:gd name="connsiteY62" fmla="*/ 84135 h 487738"/>
                  <a:gd name="connsiteX63" fmla="*/ 212718 w 446163"/>
                  <a:gd name="connsiteY63" fmla="*/ 97548 h 487738"/>
                  <a:gd name="connsiteX64" fmla="*/ 212718 w 446163"/>
                  <a:gd name="connsiteY64" fmla="*/ 181683 h 487738"/>
                  <a:gd name="connsiteX65" fmla="*/ 165041 w 446163"/>
                  <a:gd name="connsiteY65" fmla="*/ 197535 h 487738"/>
                  <a:gd name="connsiteX66" fmla="*/ 97793 w 446163"/>
                  <a:gd name="connsiteY66" fmla="*/ 158516 h 487738"/>
                  <a:gd name="connsiteX67" fmla="*/ 96574 w 446163"/>
                  <a:gd name="connsiteY67" fmla="*/ 129251 h 487738"/>
                  <a:gd name="connsiteX68" fmla="*/ 184613 w 446163"/>
                  <a:gd name="connsiteY68" fmla="*/ 79258 h 487738"/>
                  <a:gd name="connsiteX69" fmla="*/ 257957 w 446163"/>
                  <a:gd name="connsiteY69" fmla="*/ 84135 h 487738"/>
                  <a:gd name="connsiteX70" fmla="*/ 260395 w 446163"/>
                  <a:gd name="connsiteY70" fmla="*/ 80477 h 487738"/>
                  <a:gd name="connsiteX71" fmla="*/ 347151 w 446163"/>
                  <a:gd name="connsiteY71" fmla="*/ 130470 h 487738"/>
                  <a:gd name="connsiteX72" fmla="*/ 345932 w 446163"/>
                  <a:gd name="connsiteY72" fmla="*/ 158516 h 487738"/>
                  <a:gd name="connsiteX73" fmla="*/ 281121 w 446163"/>
                  <a:gd name="connsiteY73" fmla="*/ 197535 h 487738"/>
                  <a:gd name="connsiteX74" fmla="*/ 235947 w 446163"/>
                  <a:gd name="connsiteY74" fmla="*/ 181683 h 487738"/>
                  <a:gd name="connsiteX75" fmla="*/ 235947 w 446163"/>
                  <a:gd name="connsiteY75" fmla="*/ 96329 h 487738"/>
                  <a:gd name="connsiteX76" fmla="*/ 257957 w 446163"/>
                  <a:gd name="connsiteY76" fmla="*/ 84135 h 487738"/>
                  <a:gd name="connsiteX77" fmla="*/ 284844 w 446163"/>
                  <a:gd name="connsiteY77" fmla="*/ 258502 h 487738"/>
                  <a:gd name="connsiteX78" fmla="*/ 162603 w 446163"/>
                  <a:gd name="connsiteY78" fmla="*/ 258502 h 487738"/>
                  <a:gd name="connsiteX79" fmla="*/ 150346 w 446163"/>
                  <a:gd name="connsiteY79" fmla="*/ 243870 h 487738"/>
                  <a:gd name="connsiteX80" fmla="*/ 162603 w 446163"/>
                  <a:gd name="connsiteY80" fmla="*/ 229238 h 487738"/>
                  <a:gd name="connsiteX81" fmla="*/ 284844 w 446163"/>
                  <a:gd name="connsiteY81" fmla="*/ 229238 h 487738"/>
                  <a:gd name="connsiteX82" fmla="*/ 297036 w 446163"/>
                  <a:gd name="connsiteY82" fmla="*/ 243870 h 487738"/>
                  <a:gd name="connsiteX83" fmla="*/ 284844 w 446163"/>
                  <a:gd name="connsiteY83" fmla="*/ 258502 h 487738"/>
                  <a:gd name="connsiteX84" fmla="*/ 360626 w 446163"/>
                  <a:gd name="connsiteY84" fmla="*/ 309716 h 487738"/>
                  <a:gd name="connsiteX85" fmla="*/ 360626 w 446163"/>
                  <a:gd name="connsiteY85" fmla="*/ 309716 h 487738"/>
                  <a:gd name="connsiteX86" fmla="*/ 299474 w 446163"/>
                  <a:gd name="connsiteY86" fmla="*/ 275574 h 487738"/>
                  <a:gd name="connsiteX87" fmla="*/ 300693 w 446163"/>
                  <a:gd name="connsiteY87" fmla="*/ 274354 h 487738"/>
                  <a:gd name="connsiteX88" fmla="*/ 319045 w 446163"/>
                  <a:gd name="connsiteY88" fmla="*/ 248748 h 487738"/>
                  <a:gd name="connsiteX89" fmla="*/ 321484 w 446163"/>
                  <a:gd name="connsiteY89" fmla="*/ 243870 h 487738"/>
                  <a:gd name="connsiteX90" fmla="*/ 319045 w 446163"/>
                  <a:gd name="connsiteY90" fmla="*/ 238993 h 487738"/>
                  <a:gd name="connsiteX91" fmla="*/ 300693 w 446163"/>
                  <a:gd name="connsiteY91" fmla="*/ 213386 h 487738"/>
                  <a:gd name="connsiteX92" fmla="*/ 359343 w 446163"/>
                  <a:gd name="connsiteY92" fmla="*/ 179245 h 487738"/>
                  <a:gd name="connsiteX93" fmla="*/ 361846 w 446163"/>
                  <a:gd name="connsiteY93" fmla="*/ 181683 h 487738"/>
                  <a:gd name="connsiteX94" fmla="*/ 385011 w 446163"/>
                  <a:gd name="connsiteY94" fmla="*/ 195096 h 487738"/>
                  <a:gd name="connsiteX95" fmla="*/ 385011 w 446163"/>
                  <a:gd name="connsiteY95" fmla="*/ 297522 h 487738"/>
                  <a:gd name="connsiteX96" fmla="*/ 360626 w 446163"/>
                  <a:gd name="connsiteY96" fmla="*/ 309716 h 487738"/>
                  <a:gd name="connsiteX97" fmla="*/ 376476 w 446163"/>
                  <a:gd name="connsiteY97" fmla="*/ 128032 h 487738"/>
                  <a:gd name="connsiteX98" fmla="*/ 414399 w 446163"/>
                  <a:gd name="connsiteY98" fmla="*/ 128032 h 487738"/>
                  <a:gd name="connsiteX99" fmla="*/ 421715 w 446163"/>
                  <a:gd name="connsiteY99" fmla="*/ 146322 h 487738"/>
                  <a:gd name="connsiteX100" fmla="*/ 414399 w 446163"/>
                  <a:gd name="connsiteY100" fmla="*/ 164613 h 487738"/>
                  <a:gd name="connsiteX101" fmla="*/ 394828 w 446163"/>
                  <a:gd name="connsiteY101" fmla="*/ 171928 h 487738"/>
                  <a:gd name="connsiteX102" fmla="*/ 376476 w 446163"/>
                  <a:gd name="connsiteY102" fmla="*/ 164613 h 487738"/>
                  <a:gd name="connsiteX103" fmla="*/ 372818 w 446163"/>
                  <a:gd name="connsiteY103" fmla="*/ 131690 h 487738"/>
                  <a:gd name="connsiteX104" fmla="*/ 376476 w 446163"/>
                  <a:gd name="connsiteY104" fmla="*/ 128032 h 487738"/>
                  <a:gd name="connsiteX105" fmla="*/ 204119 w 446163"/>
                  <a:gd name="connsiteY105" fmla="*/ 30484 h 487738"/>
                  <a:gd name="connsiteX106" fmla="*/ 242043 w 446163"/>
                  <a:gd name="connsiteY106" fmla="*/ 30484 h 487738"/>
                  <a:gd name="connsiteX107" fmla="*/ 246920 w 446163"/>
                  <a:gd name="connsiteY107" fmla="*/ 60968 h 487738"/>
                  <a:gd name="connsiteX108" fmla="*/ 242043 w 446163"/>
                  <a:gd name="connsiteY108" fmla="*/ 68284 h 487738"/>
                  <a:gd name="connsiteX109" fmla="*/ 204119 w 446163"/>
                  <a:gd name="connsiteY109" fmla="*/ 68284 h 487738"/>
                  <a:gd name="connsiteX110" fmla="*/ 198024 w 446163"/>
                  <a:gd name="connsiteY110" fmla="*/ 59748 h 487738"/>
                  <a:gd name="connsiteX111" fmla="*/ 204119 w 446163"/>
                  <a:gd name="connsiteY111" fmla="*/ 30484 h 487738"/>
                  <a:gd name="connsiteX112" fmla="*/ 23229 w 446163"/>
                  <a:gd name="connsiteY112" fmla="*/ 146322 h 487738"/>
                  <a:gd name="connsiteX113" fmla="*/ 30608 w 446163"/>
                  <a:gd name="connsiteY113" fmla="*/ 128032 h 487738"/>
                  <a:gd name="connsiteX114" fmla="*/ 68468 w 446163"/>
                  <a:gd name="connsiteY114" fmla="*/ 128032 h 487738"/>
                  <a:gd name="connsiteX115" fmla="*/ 72125 w 446163"/>
                  <a:gd name="connsiteY115" fmla="*/ 131690 h 487738"/>
                  <a:gd name="connsiteX116" fmla="*/ 68468 w 446163"/>
                  <a:gd name="connsiteY116" fmla="*/ 165832 h 487738"/>
                  <a:gd name="connsiteX117" fmla="*/ 48896 w 446163"/>
                  <a:gd name="connsiteY117" fmla="*/ 173148 h 487738"/>
                  <a:gd name="connsiteX118" fmla="*/ 30608 w 446163"/>
                  <a:gd name="connsiteY118" fmla="*/ 165832 h 487738"/>
                  <a:gd name="connsiteX119" fmla="*/ 23229 w 446163"/>
                  <a:gd name="connsiteY119" fmla="*/ 146322 h 487738"/>
                  <a:gd name="connsiteX120" fmla="*/ 30608 w 446163"/>
                  <a:gd name="connsiteY120" fmla="*/ 363367 h 487738"/>
                  <a:gd name="connsiteX121" fmla="*/ 23229 w 446163"/>
                  <a:gd name="connsiteY121" fmla="*/ 345079 h 487738"/>
                  <a:gd name="connsiteX122" fmla="*/ 30608 w 446163"/>
                  <a:gd name="connsiteY122" fmla="*/ 326785 h 487738"/>
                  <a:gd name="connsiteX123" fmla="*/ 48896 w 446163"/>
                  <a:gd name="connsiteY123" fmla="*/ 319470 h 487738"/>
                  <a:gd name="connsiteX124" fmla="*/ 68468 w 446163"/>
                  <a:gd name="connsiteY124" fmla="*/ 326785 h 487738"/>
                  <a:gd name="connsiteX125" fmla="*/ 72125 w 446163"/>
                  <a:gd name="connsiteY125" fmla="*/ 358490 h 487738"/>
                  <a:gd name="connsiteX126" fmla="*/ 68468 w 446163"/>
                  <a:gd name="connsiteY126" fmla="*/ 364586 h 487738"/>
                  <a:gd name="connsiteX127" fmla="*/ 30608 w 446163"/>
                  <a:gd name="connsiteY127" fmla="*/ 363367 h 487738"/>
                  <a:gd name="connsiteX128" fmla="*/ 242043 w 446163"/>
                  <a:gd name="connsiteY128" fmla="*/ 457258 h 487738"/>
                  <a:gd name="connsiteX129" fmla="*/ 204119 w 446163"/>
                  <a:gd name="connsiteY129" fmla="*/ 457258 h 487738"/>
                  <a:gd name="connsiteX130" fmla="*/ 198024 w 446163"/>
                  <a:gd name="connsiteY130" fmla="*/ 427991 h 487738"/>
                  <a:gd name="connsiteX131" fmla="*/ 204119 w 446163"/>
                  <a:gd name="connsiteY131" fmla="*/ 419457 h 487738"/>
                  <a:gd name="connsiteX132" fmla="*/ 242043 w 446163"/>
                  <a:gd name="connsiteY132" fmla="*/ 419457 h 487738"/>
                  <a:gd name="connsiteX133" fmla="*/ 246920 w 446163"/>
                  <a:gd name="connsiteY133" fmla="*/ 426772 h 487738"/>
                  <a:gd name="connsiteX134" fmla="*/ 242043 w 446163"/>
                  <a:gd name="connsiteY134" fmla="*/ 457258 h 487738"/>
                  <a:gd name="connsiteX135" fmla="*/ 414399 w 446163"/>
                  <a:gd name="connsiteY135" fmla="*/ 363367 h 487738"/>
                  <a:gd name="connsiteX136" fmla="*/ 376476 w 446163"/>
                  <a:gd name="connsiteY136" fmla="*/ 363367 h 487738"/>
                  <a:gd name="connsiteX137" fmla="*/ 371600 w 446163"/>
                  <a:gd name="connsiteY137" fmla="*/ 357271 h 487738"/>
                  <a:gd name="connsiteX138" fmla="*/ 376476 w 446163"/>
                  <a:gd name="connsiteY138" fmla="*/ 325566 h 487738"/>
                  <a:gd name="connsiteX139" fmla="*/ 394828 w 446163"/>
                  <a:gd name="connsiteY139" fmla="*/ 318250 h 487738"/>
                  <a:gd name="connsiteX140" fmla="*/ 414399 w 446163"/>
                  <a:gd name="connsiteY140" fmla="*/ 325566 h 487738"/>
                  <a:gd name="connsiteX141" fmla="*/ 421715 w 446163"/>
                  <a:gd name="connsiteY141" fmla="*/ 343860 h 487738"/>
                  <a:gd name="connsiteX142" fmla="*/ 414399 w 446163"/>
                  <a:gd name="connsiteY142" fmla="*/ 363367 h 487738"/>
                  <a:gd name="connsiteX143" fmla="*/ 253016 w 446163"/>
                  <a:gd name="connsiteY143" fmla="*/ 243870 h 487738"/>
                  <a:gd name="connsiteX144" fmla="*/ 224911 w 446163"/>
                  <a:gd name="connsiteY144" fmla="*/ 271916 h 487738"/>
                  <a:gd name="connsiteX145" fmla="*/ 196805 w 446163"/>
                  <a:gd name="connsiteY145" fmla="*/ 243870 h 487738"/>
                  <a:gd name="connsiteX146" fmla="*/ 224911 w 446163"/>
                  <a:gd name="connsiteY146" fmla="*/ 215825 h 487738"/>
                  <a:gd name="connsiteX147" fmla="*/ 253016 w 446163"/>
                  <a:gd name="connsiteY147" fmla="*/ 243870 h 4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446163" h="487738">
                    <a:moveTo>
                      <a:pt x="405801" y="297522"/>
                    </a:moveTo>
                    <a:lnTo>
                      <a:pt x="405801" y="195096"/>
                    </a:lnTo>
                    <a:cubicBezTo>
                      <a:pt x="415619" y="192657"/>
                      <a:pt x="424153" y="187780"/>
                      <a:pt x="430250" y="180464"/>
                    </a:cubicBezTo>
                    <a:cubicBezTo>
                      <a:pt x="440067" y="170709"/>
                      <a:pt x="444944" y="158516"/>
                      <a:pt x="444944" y="145103"/>
                    </a:cubicBezTo>
                    <a:cubicBezTo>
                      <a:pt x="444944" y="131690"/>
                      <a:pt x="440067" y="119496"/>
                      <a:pt x="430250" y="109741"/>
                    </a:cubicBezTo>
                    <a:cubicBezTo>
                      <a:pt x="410678" y="90232"/>
                      <a:pt x="380134" y="90232"/>
                      <a:pt x="360626" y="109741"/>
                    </a:cubicBezTo>
                    <a:lnTo>
                      <a:pt x="271369" y="60968"/>
                    </a:lnTo>
                    <a:cubicBezTo>
                      <a:pt x="275026" y="45116"/>
                      <a:pt x="270149" y="26826"/>
                      <a:pt x="257957" y="14632"/>
                    </a:cubicBezTo>
                    <a:cubicBezTo>
                      <a:pt x="238386" y="-4877"/>
                      <a:pt x="207842" y="-4877"/>
                      <a:pt x="188270" y="14632"/>
                    </a:cubicBezTo>
                    <a:cubicBezTo>
                      <a:pt x="176014" y="26826"/>
                      <a:pt x="171137" y="42677"/>
                      <a:pt x="174795" y="58529"/>
                    </a:cubicBezTo>
                    <a:lnTo>
                      <a:pt x="84382" y="110961"/>
                    </a:lnTo>
                    <a:cubicBezTo>
                      <a:pt x="64810" y="92671"/>
                      <a:pt x="34266" y="92671"/>
                      <a:pt x="14695" y="112181"/>
                    </a:cubicBezTo>
                    <a:cubicBezTo>
                      <a:pt x="4941" y="120716"/>
                      <a:pt x="0" y="132910"/>
                      <a:pt x="0" y="146322"/>
                    </a:cubicBezTo>
                    <a:cubicBezTo>
                      <a:pt x="0" y="159735"/>
                      <a:pt x="4941" y="171928"/>
                      <a:pt x="14695" y="181683"/>
                    </a:cubicBezTo>
                    <a:cubicBezTo>
                      <a:pt x="20791" y="187780"/>
                      <a:pt x="28170" y="192657"/>
                      <a:pt x="36704" y="193877"/>
                    </a:cubicBezTo>
                    <a:lnTo>
                      <a:pt x="36704" y="296303"/>
                    </a:lnTo>
                    <a:cubicBezTo>
                      <a:pt x="28170" y="298741"/>
                      <a:pt x="20791" y="302400"/>
                      <a:pt x="14695" y="308496"/>
                    </a:cubicBezTo>
                    <a:cubicBezTo>
                      <a:pt x="4941" y="319470"/>
                      <a:pt x="0" y="331662"/>
                      <a:pt x="0" y="345079"/>
                    </a:cubicBezTo>
                    <a:cubicBezTo>
                      <a:pt x="0" y="358490"/>
                      <a:pt x="4941" y="370682"/>
                      <a:pt x="14695" y="380436"/>
                    </a:cubicBezTo>
                    <a:cubicBezTo>
                      <a:pt x="24448" y="388970"/>
                      <a:pt x="36704" y="393854"/>
                      <a:pt x="48896" y="393854"/>
                    </a:cubicBezTo>
                    <a:cubicBezTo>
                      <a:pt x="61153" y="393854"/>
                      <a:pt x="74564" y="388970"/>
                      <a:pt x="84382" y="379217"/>
                    </a:cubicBezTo>
                    <a:lnTo>
                      <a:pt x="85600" y="377998"/>
                    </a:lnTo>
                    <a:lnTo>
                      <a:pt x="174795" y="429210"/>
                    </a:lnTo>
                    <a:cubicBezTo>
                      <a:pt x="172356" y="445066"/>
                      <a:pt x="177233" y="460916"/>
                      <a:pt x="188270" y="473108"/>
                    </a:cubicBezTo>
                    <a:cubicBezTo>
                      <a:pt x="198024" y="482862"/>
                      <a:pt x="210280" y="487738"/>
                      <a:pt x="223691" y="487738"/>
                    </a:cubicBezTo>
                    <a:cubicBezTo>
                      <a:pt x="235947" y="487738"/>
                      <a:pt x="249358" y="482862"/>
                      <a:pt x="259176" y="473108"/>
                    </a:cubicBezTo>
                    <a:cubicBezTo>
                      <a:pt x="271369" y="460916"/>
                      <a:pt x="276245" y="443847"/>
                      <a:pt x="272587" y="427991"/>
                    </a:cubicBezTo>
                    <a:lnTo>
                      <a:pt x="359343" y="377998"/>
                    </a:lnTo>
                    <a:cubicBezTo>
                      <a:pt x="359343" y="379217"/>
                      <a:pt x="360626" y="379217"/>
                      <a:pt x="360626" y="380436"/>
                    </a:cubicBezTo>
                    <a:cubicBezTo>
                      <a:pt x="370380" y="390190"/>
                      <a:pt x="382572" y="395073"/>
                      <a:pt x="396047" y="395073"/>
                    </a:cubicBezTo>
                    <a:cubicBezTo>
                      <a:pt x="408239" y="395073"/>
                      <a:pt x="421715" y="390190"/>
                      <a:pt x="431468" y="380436"/>
                    </a:cubicBezTo>
                    <a:cubicBezTo>
                      <a:pt x="441286" y="370682"/>
                      <a:pt x="446163" y="358490"/>
                      <a:pt x="446163" y="345079"/>
                    </a:cubicBezTo>
                    <a:cubicBezTo>
                      <a:pt x="446163" y="331662"/>
                      <a:pt x="441286" y="319470"/>
                      <a:pt x="431468" y="309716"/>
                    </a:cubicBezTo>
                    <a:cubicBezTo>
                      <a:pt x="422934" y="302400"/>
                      <a:pt x="414399" y="299960"/>
                      <a:pt x="405801" y="297522"/>
                    </a:cubicBezTo>
                    <a:close/>
                    <a:moveTo>
                      <a:pt x="261615" y="407265"/>
                    </a:moveTo>
                    <a:cubicBezTo>
                      <a:pt x="260395" y="406046"/>
                      <a:pt x="259176" y="404826"/>
                      <a:pt x="257957" y="403607"/>
                    </a:cubicBezTo>
                    <a:cubicBezTo>
                      <a:pt x="251797" y="397511"/>
                      <a:pt x="243263" y="392634"/>
                      <a:pt x="234728" y="391415"/>
                    </a:cubicBezTo>
                    <a:lnTo>
                      <a:pt x="234728" y="306057"/>
                    </a:lnTo>
                    <a:cubicBezTo>
                      <a:pt x="250578" y="304838"/>
                      <a:pt x="265272" y="298741"/>
                      <a:pt x="278683" y="290206"/>
                    </a:cubicBezTo>
                    <a:lnTo>
                      <a:pt x="347151" y="329223"/>
                    </a:lnTo>
                    <a:cubicBezTo>
                      <a:pt x="344713" y="337758"/>
                      <a:pt x="343494" y="347518"/>
                      <a:pt x="347151" y="357271"/>
                    </a:cubicBezTo>
                    <a:lnTo>
                      <a:pt x="261615" y="407265"/>
                    </a:lnTo>
                    <a:close/>
                    <a:moveTo>
                      <a:pt x="188270" y="403607"/>
                    </a:moveTo>
                    <a:cubicBezTo>
                      <a:pt x="187051" y="404826"/>
                      <a:pt x="184613" y="407265"/>
                      <a:pt x="183393" y="408484"/>
                    </a:cubicBezTo>
                    <a:lnTo>
                      <a:pt x="96574" y="358490"/>
                    </a:lnTo>
                    <a:cubicBezTo>
                      <a:pt x="99011" y="348737"/>
                      <a:pt x="99011" y="338977"/>
                      <a:pt x="96574" y="329223"/>
                    </a:cubicBezTo>
                    <a:lnTo>
                      <a:pt x="165041" y="288986"/>
                    </a:lnTo>
                    <a:cubicBezTo>
                      <a:pt x="179672" y="297522"/>
                      <a:pt x="195585" y="303619"/>
                      <a:pt x="212718" y="304838"/>
                    </a:cubicBezTo>
                    <a:lnTo>
                      <a:pt x="212718" y="390190"/>
                    </a:lnTo>
                    <a:cubicBezTo>
                      <a:pt x="204119" y="392634"/>
                      <a:pt x="195585" y="396292"/>
                      <a:pt x="188270" y="403607"/>
                    </a:cubicBezTo>
                    <a:close/>
                    <a:moveTo>
                      <a:pt x="59933" y="195096"/>
                    </a:moveTo>
                    <a:cubicBezTo>
                      <a:pt x="69687" y="192657"/>
                      <a:pt x="78285" y="189000"/>
                      <a:pt x="84382" y="181683"/>
                    </a:cubicBezTo>
                    <a:cubicBezTo>
                      <a:pt x="85600" y="180464"/>
                      <a:pt x="85600" y="180464"/>
                      <a:pt x="86820" y="179245"/>
                    </a:cubicBezTo>
                    <a:lnTo>
                      <a:pt x="146689" y="213386"/>
                    </a:lnTo>
                    <a:cubicBezTo>
                      <a:pt x="139374" y="220703"/>
                      <a:pt x="133278" y="229238"/>
                      <a:pt x="128337" y="238993"/>
                    </a:cubicBezTo>
                    <a:lnTo>
                      <a:pt x="124679" y="243870"/>
                    </a:lnTo>
                    <a:lnTo>
                      <a:pt x="127117" y="248748"/>
                    </a:lnTo>
                    <a:cubicBezTo>
                      <a:pt x="132058" y="258502"/>
                      <a:pt x="138155" y="267038"/>
                      <a:pt x="145470" y="274354"/>
                    </a:cubicBezTo>
                    <a:lnTo>
                      <a:pt x="84382" y="309716"/>
                    </a:lnTo>
                    <a:cubicBezTo>
                      <a:pt x="77002" y="302400"/>
                      <a:pt x="68468" y="298741"/>
                      <a:pt x="59933" y="296303"/>
                    </a:cubicBezTo>
                    <a:lnTo>
                      <a:pt x="59933" y="195096"/>
                    </a:lnTo>
                    <a:close/>
                    <a:moveTo>
                      <a:pt x="184613" y="79258"/>
                    </a:moveTo>
                    <a:cubicBezTo>
                      <a:pt x="185832" y="80477"/>
                      <a:pt x="187051" y="82916"/>
                      <a:pt x="188270" y="84135"/>
                    </a:cubicBezTo>
                    <a:cubicBezTo>
                      <a:pt x="195585" y="91452"/>
                      <a:pt x="204119" y="95109"/>
                      <a:pt x="212718" y="97548"/>
                    </a:cubicBezTo>
                    <a:lnTo>
                      <a:pt x="212718" y="181683"/>
                    </a:lnTo>
                    <a:cubicBezTo>
                      <a:pt x="195585" y="182903"/>
                      <a:pt x="179672" y="189000"/>
                      <a:pt x="165041" y="197535"/>
                    </a:cubicBezTo>
                    <a:lnTo>
                      <a:pt x="97793" y="158516"/>
                    </a:lnTo>
                    <a:cubicBezTo>
                      <a:pt x="100231" y="148761"/>
                      <a:pt x="100231" y="139006"/>
                      <a:pt x="96574" y="129251"/>
                    </a:cubicBezTo>
                    <a:lnTo>
                      <a:pt x="184613" y="79258"/>
                    </a:lnTo>
                    <a:close/>
                    <a:moveTo>
                      <a:pt x="257957" y="84135"/>
                    </a:moveTo>
                    <a:cubicBezTo>
                      <a:pt x="259176" y="82916"/>
                      <a:pt x="260395" y="81697"/>
                      <a:pt x="260395" y="80477"/>
                    </a:cubicBezTo>
                    <a:lnTo>
                      <a:pt x="347151" y="130470"/>
                    </a:lnTo>
                    <a:cubicBezTo>
                      <a:pt x="343494" y="140225"/>
                      <a:pt x="343494" y="149980"/>
                      <a:pt x="345932" y="158516"/>
                    </a:cubicBezTo>
                    <a:lnTo>
                      <a:pt x="281121" y="197535"/>
                    </a:lnTo>
                    <a:cubicBezTo>
                      <a:pt x="267710" y="189000"/>
                      <a:pt x="251797" y="182903"/>
                      <a:pt x="235947" y="181683"/>
                    </a:cubicBezTo>
                    <a:lnTo>
                      <a:pt x="235947" y="96329"/>
                    </a:lnTo>
                    <a:cubicBezTo>
                      <a:pt x="243263" y="95109"/>
                      <a:pt x="251797" y="90232"/>
                      <a:pt x="257957" y="84135"/>
                    </a:cubicBezTo>
                    <a:close/>
                    <a:moveTo>
                      <a:pt x="284844" y="258502"/>
                    </a:moveTo>
                    <a:cubicBezTo>
                      <a:pt x="250578" y="292645"/>
                      <a:pt x="196805" y="292645"/>
                      <a:pt x="162603" y="258502"/>
                    </a:cubicBezTo>
                    <a:cubicBezTo>
                      <a:pt x="157726" y="253625"/>
                      <a:pt x="154004" y="248748"/>
                      <a:pt x="150346" y="243870"/>
                    </a:cubicBezTo>
                    <a:cubicBezTo>
                      <a:pt x="154004" y="238993"/>
                      <a:pt x="157726" y="234115"/>
                      <a:pt x="162603" y="229238"/>
                    </a:cubicBezTo>
                    <a:cubicBezTo>
                      <a:pt x="196805" y="195096"/>
                      <a:pt x="250578" y="195096"/>
                      <a:pt x="284844" y="229238"/>
                    </a:cubicBezTo>
                    <a:cubicBezTo>
                      <a:pt x="289721" y="234115"/>
                      <a:pt x="293378" y="238993"/>
                      <a:pt x="297036" y="243870"/>
                    </a:cubicBezTo>
                    <a:cubicBezTo>
                      <a:pt x="292159" y="248748"/>
                      <a:pt x="288501" y="253625"/>
                      <a:pt x="284844" y="258502"/>
                    </a:cubicBezTo>
                    <a:close/>
                    <a:moveTo>
                      <a:pt x="360626" y="309716"/>
                    </a:moveTo>
                    <a:cubicBezTo>
                      <a:pt x="360626" y="309716"/>
                      <a:pt x="359343" y="309716"/>
                      <a:pt x="360626" y="309716"/>
                    </a:cubicBezTo>
                    <a:lnTo>
                      <a:pt x="299474" y="275574"/>
                    </a:lnTo>
                    <a:cubicBezTo>
                      <a:pt x="299474" y="275574"/>
                      <a:pt x="300693" y="275573"/>
                      <a:pt x="300693" y="274354"/>
                    </a:cubicBezTo>
                    <a:cubicBezTo>
                      <a:pt x="308008" y="267038"/>
                      <a:pt x="314168" y="258502"/>
                      <a:pt x="319045" y="248748"/>
                    </a:cubicBezTo>
                    <a:lnTo>
                      <a:pt x="321484" y="243870"/>
                    </a:lnTo>
                    <a:lnTo>
                      <a:pt x="319045" y="238993"/>
                    </a:lnTo>
                    <a:cubicBezTo>
                      <a:pt x="314168" y="229238"/>
                      <a:pt x="308008" y="220703"/>
                      <a:pt x="300693" y="213386"/>
                    </a:cubicBezTo>
                    <a:lnTo>
                      <a:pt x="359343" y="179245"/>
                    </a:lnTo>
                    <a:cubicBezTo>
                      <a:pt x="360626" y="180464"/>
                      <a:pt x="360626" y="180464"/>
                      <a:pt x="361846" y="181683"/>
                    </a:cubicBezTo>
                    <a:cubicBezTo>
                      <a:pt x="367942" y="187780"/>
                      <a:pt x="376476" y="192657"/>
                      <a:pt x="385011" y="195096"/>
                    </a:cubicBezTo>
                    <a:lnTo>
                      <a:pt x="385011" y="297522"/>
                    </a:lnTo>
                    <a:cubicBezTo>
                      <a:pt x="374038" y="298741"/>
                      <a:pt x="366723" y="303619"/>
                      <a:pt x="360626" y="309716"/>
                    </a:cubicBezTo>
                    <a:close/>
                    <a:moveTo>
                      <a:pt x="376476" y="128032"/>
                    </a:moveTo>
                    <a:cubicBezTo>
                      <a:pt x="387513" y="117058"/>
                      <a:pt x="403363" y="117058"/>
                      <a:pt x="414399" y="128032"/>
                    </a:cubicBezTo>
                    <a:cubicBezTo>
                      <a:pt x="419276" y="132910"/>
                      <a:pt x="421715" y="140225"/>
                      <a:pt x="421715" y="146322"/>
                    </a:cubicBezTo>
                    <a:cubicBezTo>
                      <a:pt x="421715" y="153638"/>
                      <a:pt x="419276" y="159735"/>
                      <a:pt x="414399" y="164613"/>
                    </a:cubicBezTo>
                    <a:cubicBezTo>
                      <a:pt x="409458" y="169490"/>
                      <a:pt x="402144" y="173148"/>
                      <a:pt x="394828" y="171928"/>
                    </a:cubicBezTo>
                    <a:cubicBezTo>
                      <a:pt x="387513" y="171928"/>
                      <a:pt x="381353" y="169490"/>
                      <a:pt x="376476" y="164613"/>
                    </a:cubicBezTo>
                    <a:cubicBezTo>
                      <a:pt x="367942" y="156077"/>
                      <a:pt x="365503" y="142664"/>
                      <a:pt x="372818" y="131690"/>
                    </a:cubicBezTo>
                    <a:cubicBezTo>
                      <a:pt x="374038" y="130470"/>
                      <a:pt x="375257" y="129251"/>
                      <a:pt x="376476" y="128032"/>
                    </a:cubicBezTo>
                    <a:close/>
                    <a:moveTo>
                      <a:pt x="204119" y="30484"/>
                    </a:moveTo>
                    <a:cubicBezTo>
                      <a:pt x="215157" y="19510"/>
                      <a:pt x="231006" y="19510"/>
                      <a:pt x="242043" y="30484"/>
                    </a:cubicBezTo>
                    <a:cubicBezTo>
                      <a:pt x="250578" y="39019"/>
                      <a:pt x="251797" y="51213"/>
                      <a:pt x="246920" y="60968"/>
                    </a:cubicBezTo>
                    <a:cubicBezTo>
                      <a:pt x="245701" y="63406"/>
                      <a:pt x="243263" y="65845"/>
                      <a:pt x="242043" y="68284"/>
                    </a:cubicBezTo>
                    <a:cubicBezTo>
                      <a:pt x="231006" y="79258"/>
                      <a:pt x="215157" y="79258"/>
                      <a:pt x="204119" y="68284"/>
                    </a:cubicBezTo>
                    <a:cubicBezTo>
                      <a:pt x="201681" y="65845"/>
                      <a:pt x="199243" y="63406"/>
                      <a:pt x="198024" y="59748"/>
                    </a:cubicBezTo>
                    <a:cubicBezTo>
                      <a:pt x="194366" y="49994"/>
                      <a:pt x="196805" y="37800"/>
                      <a:pt x="204119" y="30484"/>
                    </a:cubicBezTo>
                    <a:close/>
                    <a:moveTo>
                      <a:pt x="23229" y="146322"/>
                    </a:moveTo>
                    <a:cubicBezTo>
                      <a:pt x="23229" y="139006"/>
                      <a:pt x="25667" y="132910"/>
                      <a:pt x="30608" y="128032"/>
                    </a:cubicBezTo>
                    <a:cubicBezTo>
                      <a:pt x="41581" y="117058"/>
                      <a:pt x="57495" y="117058"/>
                      <a:pt x="68468" y="128032"/>
                    </a:cubicBezTo>
                    <a:cubicBezTo>
                      <a:pt x="69687" y="129251"/>
                      <a:pt x="70906" y="130470"/>
                      <a:pt x="72125" y="131690"/>
                    </a:cubicBezTo>
                    <a:cubicBezTo>
                      <a:pt x="79505" y="142664"/>
                      <a:pt x="78285" y="156077"/>
                      <a:pt x="68468" y="165832"/>
                    </a:cubicBezTo>
                    <a:cubicBezTo>
                      <a:pt x="63591" y="170709"/>
                      <a:pt x="56276" y="174367"/>
                      <a:pt x="48896" y="173148"/>
                    </a:cubicBezTo>
                    <a:cubicBezTo>
                      <a:pt x="41581" y="173148"/>
                      <a:pt x="35485" y="170709"/>
                      <a:pt x="30608" y="165832"/>
                    </a:cubicBezTo>
                    <a:cubicBezTo>
                      <a:pt x="25667" y="160954"/>
                      <a:pt x="23229" y="153638"/>
                      <a:pt x="23229" y="146322"/>
                    </a:cubicBezTo>
                    <a:close/>
                    <a:moveTo>
                      <a:pt x="30608" y="363367"/>
                    </a:moveTo>
                    <a:cubicBezTo>
                      <a:pt x="25667" y="358490"/>
                      <a:pt x="23229" y="351175"/>
                      <a:pt x="23229" y="345079"/>
                    </a:cubicBezTo>
                    <a:cubicBezTo>
                      <a:pt x="23229" y="337758"/>
                      <a:pt x="25667" y="331662"/>
                      <a:pt x="30608" y="326785"/>
                    </a:cubicBezTo>
                    <a:cubicBezTo>
                      <a:pt x="35485" y="321908"/>
                      <a:pt x="41581" y="319470"/>
                      <a:pt x="48896" y="319470"/>
                    </a:cubicBezTo>
                    <a:cubicBezTo>
                      <a:pt x="56276" y="319470"/>
                      <a:pt x="63591" y="321908"/>
                      <a:pt x="68468" y="326785"/>
                    </a:cubicBezTo>
                    <a:cubicBezTo>
                      <a:pt x="77002" y="335319"/>
                      <a:pt x="78285" y="348737"/>
                      <a:pt x="72125" y="358490"/>
                    </a:cubicBezTo>
                    <a:cubicBezTo>
                      <a:pt x="70906" y="360929"/>
                      <a:pt x="69687" y="362148"/>
                      <a:pt x="68468" y="364586"/>
                    </a:cubicBezTo>
                    <a:cubicBezTo>
                      <a:pt x="57495" y="374340"/>
                      <a:pt x="41581" y="374340"/>
                      <a:pt x="30608" y="363367"/>
                    </a:cubicBezTo>
                    <a:close/>
                    <a:moveTo>
                      <a:pt x="242043" y="457258"/>
                    </a:moveTo>
                    <a:cubicBezTo>
                      <a:pt x="231006" y="468231"/>
                      <a:pt x="215157" y="468231"/>
                      <a:pt x="204119" y="457258"/>
                    </a:cubicBezTo>
                    <a:cubicBezTo>
                      <a:pt x="196805" y="449943"/>
                      <a:pt x="194366" y="438964"/>
                      <a:pt x="198024" y="427991"/>
                    </a:cubicBezTo>
                    <a:cubicBezTo>
                      <a:pt x="199243" y="424334"/>
                      <a:pt x="201681" y="421895"/>
                      <a:pt x="204119" y="419457"/>
                    </a:cubicBezTo>
                    <a:cubicBezTo>
                      <a:pt x="215157" y="408484"/>
                      <a:pt x="231006" y="408484"/>
                      <a:pt x="242043" y="419457"/>
                    </a:cubicBezTo>
                    <a:cubicBezTo>
                      <a:pt x="244482" y="421895"/>
                      <a:pt x="245701" y="424334"/>
                      <a:pt x="246920" y="426772"/>
                    </a:cubicBezTo>
                    <a:cubicBezTo>
                      <a:pt x="251797" y="437745"/>
                      <a:pt x="250578" y="449943"/>
                      <a:pt x="242043" y="457258"/>
                    </a:cubicBezTo>
                    <a:close/>
                    <a:moveTo>
                      <a:pt x="414399" y="363367"/>
                    </a:moveTo>
                    <a:cubicBezTo>
                      <a:pt x="403363" y="374340"/>
                      <a:pt x="387513" y="374340"/>
                      <a:pt x="376476" y="363367"/>
                    </a:cubicBezTo>
                    <a:cubicBezTo>
                      <a:pt x="375257" y="360929"/>
                      <a:pt x="372818" y="359710"/>
                      <a:pt x="371600" y="357271"/>
                    </a:cubicBezTo>
                    <a:cubicBezTo>
                      <a:pt x="365503" y="347518"/>
                      <a:pt x="367942" y="334100"/>
                      <a:pt x="376476" y="325566"/>
                    </a:cubicBezTo>
                    <a:cubicBezTo>
                      <a:pt x="381353" y="320689"/>
                      <a:pt x="387513" y="318250"/>
                      <a:pt x="394828" y="318250"/>
                    </a:cubicBezTo>
                    <a:cubicBezTo>
                      <a:pt x="402144" y="318250"/>
                      <a:pt x="409458" y="320689"/>
                      <a:pt x="414399" y="325566"/>
                    </a:cubicBezTo>
                    <a:cubicBezTo>
                      <a:pt x="419276" y="330442"/>
                      <a:pt x="421715" y="337758"/>
                      <a:pt x="421715" y="343860"/>
                    </a:cubicBezTo>
                    <a:cubicBezTo>
                      <a:pt x="421715" y="352394"/>
                      <a:pt x="419276" y="358490"/>
                      <a:pt x="414399" y="363367"/>
                    </a:cubicBezTo>
                    <a:close/>
                    <a:moveTo>
                      <a:pt x="253016" y="243870"/>
                    </a:moveTo>
                    <a:cubicBezTo>
                      <a:pt x="253016" y="259722"/>
                      <a:pt x="240824" y="271916"/>
                      <a:pt x="224911" y="271916"/>
                    </a:cubicBezTo>
                    <a:cubicBezTo>
                      <a:pt x="209060" y="271916"/>
                      <a:pt x="196805" y="259722"/>
                      <a:pt x="196805" y="243870"/>
                    </a:cubicBezTo>
                    <a:cubicBezTo>
                      <a:pt x="196805" y="228019"/>
                      <a:pt x="209060" y="215825"/>
                      <a:pt x="224911" y="215825"/>
                    </a:cubicBezTo>
                    <a:cubicBezTo>
                      <a:pt x="239605" y="215825"/>
                      <a:pt x="253016" y="228019"/>
                      <a:pt x="253016" y="24387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9" name="TextBox 184">
              <a:extLst>
                <a:ext uri="{FF2B5EF4-FFF2-40B4-BE49-F238E27FC236}">
                  <a16:creationId xmlns:a16="http://schemas.microsoft.com/office/drawing/2014/main" id="{E7366543-C2B5-84A3-B4BC-BC452955B585}"/>
                </a:ext>
              </a:extLst>
            </p:cNvPr>
            <p:cNvSpPr txBox="1"/>
            <p:nvPr/>
          </p:nvSpPr>
          <p:spPr>
            <a:xfrm>
              <a:off x="8880740" y="2783508"/>
              <a:ext cx="1117853" cy="511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Generative </a:t>
              </a:r>
            </a:p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AI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grpSp>
        <p:nvGrpSpPr>
          <p:cNvPr id="460" name="Graphic 3">
            <a:extLst>
              <a:ext uri="{FF2B5EF4-FFF2-40B4-BE49-F238E27FC236}">
                <a16:creationId xmlns:a16="http://schemas.microsoft.com/office/drawing/2014/main" id="{D55C3A10-266C-3C69-2021-4D31EA2EEC80}"/>
              </a:ext>
            </a:extLst>
          </p:cNvPr>
          <p:cNvGrpSpPr/>
          <p:nvPr/>
        </p:nvGrpSpPr>
        <p:grpSpPr>
          <a:xfrm>
            <a:off x="9728202" y="5827250"/>
            <a:ext cx="1109599" cy="953986"/>
            <a:chOff x="8880740" y="2363804"/>
            <a:chExt cx="1117853" cy="931792"/>
          </a:xfrm>
        </p:grpSpPr>
        <p:grpSp>
          <p:nvGrpSpPr>
            <p:cNvPr id="461" name="Graphic 3">
              <a:extLst>
                <a:ext uri="{FF2B5EF4-FFF2-40B4-BE49-F238E27FC236}">
                  <a16:creationId xmlns:a16="http://schemas.microsoft.com/office/drawing/2014/main" id="{F6EAB425-7A15-26F6-A1A4-760C407CDD0E}"/>
                </a:ext>
              </a:extLst>
            </p:cNvPr>
            <p:cNvGrpSpPr/>
            <p:nvPr/>
          </p:nvGrpSpPr>
          <p:grpSpPr>
            <a:xfrm>
              <a:off x="9189623" y="2363804"/>
              <a:ext cx="472985" cy="513347"/>
              <a:chOff x="9189623" y="2363804"/>
              <a:chExt cx="472985" cy="513347"/>
            </a:xfrm>
          </p:grpSpPr>
          <p:sp>
            <p:nvSpPr>
              <p:cNvPr id="40" name="Freeform: Shape 180">
                <a:extLst>
                  <a:ext uri="{FF2B5EF4-FFF2-40B4-BE49-F238E27FC236}">
                    <a16:creationId xmlns:a16="http://schemas.microsoft.com/office/drawing/2014/main" id="{FA12ADA5-7409-EC37-9B61-A62D925F7941}"/>
                  </a:ext>
                </a:extLst>
              </p:cNvPr>
              <p:cNvSpPr/>
              <p:nvPr/>
            </p:nvSpPr>
            <p:spPr>
              <a:xfrm>
                <a:off x="9196938" y="2371125"/>
                <a:ext cx="453478" cy="498717"/>
              </a:xfrm>
              <a:custGeom>
                <a:avLst/>
                <a:gdLst>
                  <a:gd name="connsiteX0" fmla="*/ 228568 w 453478"/>
                  <a:gd name="connsiteY0" fmla="*/ 498718 h 498717"/>
                  <a:gd name="connsiteX1" fmla="*/ 189425 w 453478"/>
                  <a:gd name="connsiteY1" fmla="*/ 482862 h 498717"/>
                  <a:gd name="connsiteX2" fmla="*/ 173576 w 453478"/>
                  <a:gd name="connsiteY2" fmla="*/ 437745 h 498717"/>
                  <a:gd name="connsiteX3" fmla="*/ 91697 w 453478"/>
                  <a:gd name="connsiteY3" fmla="*/ 391409 h 498717"/>
                  <a:gd name="connsiteX4" fmla="*/ 54992 w 453478"/>
                  <a:gd name="connsiteY4" fmla="*/ 406046 h 498717"/>
                  <a:gd name="connsiteX5" fmla="*/ 15914 w 453478"/>
                  <a:gd name="connsiteY5" fmla="*/ 390190 h 498717"/>
                  <a:gd name="connsiteX6" fmla="*/ 0 w 453478"/>
                  <a:gd name="connsiteY6" fmla="*/ 351175 h 498717"/>
                  <a:gd name="connsiteX7" fmla="*/ 15914 w 453478"/>
                  <a:gd name="connsiteY7" fmla="*/ 312154 h 498717"/>
                  <a:gd name="connsiteX8" fmla="*/ 36704 w 453478"/>
                  <a:gd name="connsiteY8" fmla="*/ 298741 h 498717"/>
                  <a:gd name="connsiteX9" fmla="*/ 36704 w 453478"/>
                  <a:gd name="connsiteY9" fmla="*/ 204851 h 498717"/>
                  <a:gd name="connsiteX10" fmla="*/ 15914 w 453478"/>
                  <a:gd name="connsiteY10" fmla="*/ 191438 h 498717"/>
                  <a:gd name="connsiteX11" fmla="*/ 0 w 453478"/>
                  <a:gd name="connsiteY11" fmla="*/ 152419 h 498717"/>
                  <a:gd name="connsiteX12" fmla="*/ 14695 w 453478"/>
                  <a:gd name="connsiteY12" fmla="*/ 112181 h 498717"/>
                  <a:gd name="connsiteX13" fmla="*/ 53773 w 453478"/>
                  <a:gd name="connsiteY13" fmla="*/ 96328 h 498717"/>
                  <a:gd name="connsiteX14" fmla="*/ 89258 w 453478"/>
                  <a:gd name="connsiteY14" fmla="*/ 108522 h 498717"/>
                  <a:gd name="connsiteX15" fmla="*/ 172356 w 453478"/>
                  <a:gd name="connsiteY15" fmla="*/ 60968 h 498717"/>
                  <a:gd name="connsiteX16" fmla="*/ 188206 w 453478"/>
                  <a:gd name="connsiteY16" fmla="*/ 15852 h 498717"/>
                  <a:gd name="connsiteX17" fmla="*/ 227349 w 453478"/>
                  <a:gd name="connsiteY17" fmla="*/ 0 h 498717"/>
                  <a:gd name="connsiteX18" fmla="*/ 266427 w 453478"/>
                  <a:gd name="connsiteY18" fmla="*/ 15852 h 498717"/>
                  <a:gd name="connsiteX19" fmla="*/ 282341 w 453478"/>
                  <a:gd name="connsiteY19" fmla="*/ 63406 h 498717"/>
                  <a:gd name="connsiteX20" fmla="*/ 363000 w 453478"/>
                  <a:gd name="connsiteY20" fmla="*/ 109741 h 498717"/>
                  <a:gd name="connsiteX21" fmla="*/ 398486 w 453478"/>
                  <a:gd name="connsiteY21" fmla="*/ 96328 h 498717"/>
                  <a:gd name="connsiteX22" fmla="*/ 437564 w 453478"/>
                  <a:gd name="connsiteY22" fmla="*/ 112181 h 498717"/>
                  <a:gd name="connsiteX23" fmla="*/ 453479 w 453478"/>
                  <a:gd name="connsiteY23" fmla="*/ 151199 h 498717"/>
                  <a:gd name="connsiteX24" fmla="*/ 437564 w 453478"/>
                  <a:gd name="connsiteY24" fmla="*/ 190219 h 498717"/>
                  <a:gd name="connsiteX25" fmla="*/ 414335 w 453478"/>
                  <a:gd name="connsiteY25" fmla="*/ 204851 h 498717"/>
                  <a:gd name="connsiteX26" fmla="*/ 414335 w 453478"/>
                  <a:gd name="connsiteY26" fmla="*/ 297522 h 498717"/>
                  <a:gd name="connsiteX27" fmla="*/ 437564 w 453478"/>
                  <a:gd name="connsiteY27" fmla="*/ 309715 h 498717"/>
                  <a:gd name="connsiteX28" fmla="*/ 453479 w 453478"/>
                  <a:gd name="connsiteY28" fmla="*/ 348737 h 498717"/>
                  <a:gd name="connsiteX29" fmla="*/ 437564 w 453478"/>
                  <a:gd name="connsiteY29" fmla="*/ 387751 h 498717"/>
                  <a:gd name="connsiteX30" fmla="*/ 398486 w 453478"/>
                  <a:gd name="connsiteY30" fmla="*/ 403607 h 498717"/>
                  <a:gd name="connsiteX31" fmla="*/ 360562 w 453478"/>
                  <a:gd name="connsiteY31" fmla="*/ 388970 h 498717"/>
                  <a:gd name="connsiteX32" fmla="*/ 281122 w 453478"/>
                  <a:gd name="connsiteY32" fmla="*/ 434087 h 498717"/>
                  <a:gd name="connsiteX33" fmla="*/ 265208 w 453478"/>
                  <a:gd name="connsiteY33" fmla="*/ 480423 h 498717"/>
                  <a:gd name="connsiteX34" fmla="*/ 228568 w 453478"/>
                  <a:gd name="connsiteY34" fmla="*/ 498718 h 49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3478" h="498717">
                    <a:moveTo>
                      <a:pt x="228568" y="498718"/>
                    </a:moveTo>
                    <a:cubicBezTo>
                      <a:pt x="213873" y="498718"/>
                      <a:pt x="199243" y="492615"/>
                      <a:pt x="189425" y="482862"/>
                    </a:cubicBezTo>
                    <a:cubicBezTo>
                      <a:pt x="177233" y="470670"/>
                      <a:pt x="172356" y="454820"/>
                      <a:pt x="173576" y="437745"/>
                    </a:cubicBezTo>
                    <a:lnTo>
                      <a:pt x="91697" y="391409"/>
                    </a:lnTo>
                    <a:cubicBezTo>
                      <a:pt x="81879" y="399950"/>
                      <a:pt x="68468" y="406046"/>
                      <a:pt x="54992" y="406046"/>
                    </a:cubicBezTo>
                    <a:cubicBezTo>
                      <a:pt x="40362" y="406046"/>
                      <a:pt x="25667" y="399950"/>
                      <a:pt x="15914" y="390190"/>
                    </a:cubicBezTo>
                    <a:cubicBezTo>
                      <a:pt x="4877" y="379217"/>
                      <a:pt x="0" y="365806"/>
                      <a:pt x="0" y="351175"/>
                    </a:cubicBezTo>
                    <a:cubicBezTo>
                      <a:pt x="0" y="336538"/>
                      <a:pt x="6096" y="321908"/>
                      <a:pt x="15914" y="312154"/>
                    </a:cubicBezTo>
                    <a:cubicBezTo>
                      <a:pt x="22010" y="306057"/>
                      <a:pt x="29325" y="302399"/>
                      <a:pt x="36704" y="298741"/>
                    </a:cubicBezTo>
                    <a:lnTo>
                      <a:pt x="36704" y="204851"/>
                    </a:lnTo>
                    <a:cubicBezTo>
                      <a:pt x="29325" y="202412"/>
                      <a:pt x="22010" y="197535"/>
                      <a:pt x="15914" y="191438"/>
                    </a:cubicBezTo>
                    <a:cubicBezTo>
                      <a:pt x="4877" y="180464"/>
                      <a:pt x="0" y="167051"/>
                      <a:pt x="0" y="152419"/>
                    </a:cubicBezTo>
                    <a:cubicBezTo>
                      <a:pt x="0" y="137787"/>
                      <a:pt x="4877" y="123155"/>
                      <a:pt x="14695" y="112181"/>
                    </a:cubicBezTo>
                    <a:cubicBezTo>
                      <a:pt x="25667" y="102426"/>
                      <a:pt x="39143" y="96328"/>
                      <a:pt x="53773" y="96328"/>
                    </a:cubicBezTo>
                    <a:cubicBezTo>
                      <a:pt x="67248" y="96328"/>
                      <a:pt x="79441" y="101206"/>
                      <a:pt x="89258" y="108522"/>
                    </a:cubicBezTo>
                    <a:lnTo>
                      <a:pt x="172356" y="60968"/>
                    </a:lnTo>
                    <a:cubicBezTo>
                      <a:pt x="169918" y="43896"/>
                      <a:pt x="176014" y="28045"/>
                      <a:pt x="188206" y="15852"/>
                    </a:cubicBezTo>
                    <a:cubicBezTo>
                      <a:pt x="199243" y="4877"/>
                      <a:pt x="212654" y="0"/>
                      <a:pt x="227349" y="0"/>
                    </a:cubicBezTo>
                    <a:cubicBezTo>
                      <a:pt x="242043" y="0"/>
                      <a:pt x="256674" y="6097"/>
                      <a:pt x="266427" y="15852"/>
                    </a:cubicBezTo>
                    <a:cubicBezTo>
                      <a:pt x="278684" y="28045"/>
                      <a:pt x="284779" y="46335"/>
                      <a:pt x="282341" y="63406"/>
                    </a:cubicBezTo>
                    <a:lnTo>
                      <a:pt x="363000" y="109741"/>
                    </a:lnTo>
                    <a:cubicBezTo>
                      <a:pt x="372818" y="101206"/>
                      <a:pt x="386229" y="96328"/>
                      <a:pt x="398486" y="96328"/>
                    </a:cubicBezTo>
                    <a:cubicBezTo>
                      <a:pt x="413116" y="96328"/>
                      <a:pt x="427811" y="102426"/>
                      <a:pt x="437564" y="112181"/>
                    </a:cubicBezTo>
                    <a:cubicBezTo>
                      <a:pt x="448602" y="123155"/>
                      <a:pt x="453479" y="136567"/>
                      <a:pt x="453479" y="151199"/>
                    </a:cubicBezTo>
                    <a:cubicBezTo>
                      <a:pt x="453479" y="165832"/>
                      <a:pt x="447382" y="180464"/>
                      <a:pt x="437564" y="190219"/>
                    </a:cubicBezTo>
                    <a:cubicBezTo>
                      <a:pt x="432688" y="195096"/>
                      <a:pt x="424153" y="201193"/>
                      <a:pt x="414335" y="204851"/>
                    </a:cubicBezTo>
                    <a:lnTo>
                      <a:pt x="414335" y="297522"/>
                    </a:lnTo>
                    <a:cubicBezTo>
                      <a:pt x="424153" y="299960"/>
                      <a:pt x="431468" y="304838"/>
                      <a:pt x="437564" y="309715"/>
                    </a:cubicBezTo>
                    <a:cubicBezTo>
                      <a:pt x="448602" y="320689"/>
                      <a:pt x="453479" y="334100"/>
                      <a:pt x="453479" y="348737"/>
                    </a:cubicBezTo>
                    <a:cubicBezTo>
                      <a:pt x="453479" y="363367"/>
                      <a:pt x="447382" y="377998"/>
                      <a:pt x="437564" y="387751"/>
                    </a:cubicBezTo>
                    <a:cubicBezTo>
                      <a:pt x="426592" y="398730"/>
                      <a:pt x="413116" y="403607"/>
                      <a:pt x="398486" y="403607"/>
                    </a:cubicBezTo>
                    <a:cubicBezTo>
                      <a:pt x="383792" y="403607"/>
                      <a:pt x="370380" y="398730"/>
                      <a:pt x="360562" y="388970"/>
                    </a:cubicBezTo>
                    <a:lnTo>
                      <a:pt x="281122" y="434087"/>
                    </a:lnTo>
                    <a:cubicBezTo>
                      <a:pt x="283560" y="451162"/>
                      <a:pt x="277464" y="468231"/>
                      <a:pt x="265208" y="480423"/>
                    </a:cubicBezTo>
                    <a:cubicBezTo>
                      <a:pt x="256674" y="492615"/>
                      <a:pt x="243263" y="498718"/>
                      <a:pt x="228568" y="498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181">
                <a:extLst>
                  <a:ext uri="{FF2B5EF4-FFF2-40B4-BE49-F238E27FC236}">
                    <a16:creationId xmlns:a16="http://schemas.microsoft.com/office/drawing/2014/main" id="{7764D3E5-582D-AF3D-37CD-871A8AF8A0A4}"/>
                  </a:ext>
                </a:extLst>
              </p:cNvPr>
              <p:cNvSpPr/>
              <p:nvPr/>
            </p:nvSpPr>
            <p:spPr>
              <a:xfrm>
                <a:off x="9189623" y="2363804"/>
                <a:ext cx="472985" cy="513347"/>
              </a:xfrm>
              <a:custGeom>
                <a:avLst/>
                <a:gdLst>
                  <a:gd name="connsiteX0" fmla="*/ 235883 w 472985"/>
                  <a:gd name="connsiteY0" fmla="*/ 12193 h 513347"/>
                  <a:gd name="connsiteX1" fmla="*/ 271369 w 472985"/>
                  <a:gd name="connsiteY1" fmla="*/ 26826 h 513347"/>
                  <a:gd name="connsiteX2" fmla="*/ 284779 w 472985"/>
                  <a:gd name="connsiteY2" fmla="*/ 73161 h 513347"/>
                  <a:gd name="connsiteX3" fmla="*/ 374038 w 472985"/>
                  <a:gd name="connsiteY3" fmla="*/ 124374 h 513347"/>
                  <a:gd name="connsiteX4" fmla="*/ 407021 w 472985"/>
                  <a:gd name="connsiteY4" fmla="*/ 109741 h 513347"/>
                  <a:gd name="connsiteX5" fmla="*/ 442442 w 472985"/>
                  <a:gd name="connsiteY5" fmla="*/ 124374 h 513347"/>
                  <a:gd name="connsiteX6" fmla="*/ 457136 w 472985"/>
                  <a:gd name="connsiteY6" fmla="*/ 159735 h 513347"/>
                  <a:gd name="connsiteX7" fmla="*/ 442442 w 472985"/>
                  <a:gd name="connsiteY7" fmla="*/ 195096 h 513347"/>
                  <a:gd name="connsiteX8" fmla="*/ 417993 w 472985"/>
                  <a:gd name="connsiteY8" fmla="*/ 209729 h 513347"/>
                  <a:gd name="connsiteX9" fmla="*/ 417993 w 472985"/>
                  <a:gd name="connsiteY9" fmla="*/ 312154 h 513347"/>
                  <a:gd name="connsiteX10" fmla="*/ 442442 w 472985"/>
                  <a:gd name="connsiteY10" fmla="*/ 324346 h 513347"/>
                  <a:gd name="connsiteX11" fmla="*/ 457136 w 472985"/>
                  <a:gd name="connsiteY11" fmla="*/ 359709 h 513347"/>
                  <a:gd name="connsiteX12" fmla="*/ 442442 w 472985"/>
                  <a:gd name="connsiteY12" fmla="*/ 395072 h 513347"/>
                  <a:gd name="connsiteX13" fmla="*/ 407021 w 472985"/>
                  <a:gd name="connsiteY13" fmla="*/ 409703 h 513347"/>
                  <a:gd name="connsiteX14" fmla="*/ 371535 w 472985"/>
                  <a:gd name="connsiteY14" fmla="*/ 395072 h 513347"/>
                  <a:gd name="connsiteX15" fmla="*/ 370316 w 472985"/>
                  <a:gd name="connsiteY15" fmla="*/ 392634 h 513347"/>
                  <a:gd name="connsiteX16" fmla="*/ 283561 w 472985"/>
                  <a:gd name="connsiteY16" fmla="*/ 442627 h 513347"/>
                  <a:gd name="connsiteX17" fmla="*/ 270085 w 472985"/>
                  <a:gd name="connsiteY17" fmla="*/ 487744 h 513347"/>
                  <a:gd name="connsiteX18" fmla="*/ 234664 w 472985"/>
                  <a:gd name="connsiteY18" fmla="*/ 502375 h 513347"/>
                  <a:gd name="connsiteX19" fmla="*/ 199243 w 472985"/>
                  <a:gd name="connsiteY19" fmla="*/ 487744 h 513347"/>
                  <a:gd name="connsiteX20" fmla="*/ 185768 w 472985"/>
                  <a:gd name="connsiteY20" fmla="*/ 443847 h 513347"/>
                  <a:gd name="connsiteX21" fmla="*/ 97793 w 472985"/>
                  <a:gd name="connsiteY21" fmla="*/ 390195 h 513347"/>
                  <a:gd name="connsiteX22" fmla="*/ 96574 w 472985"/>
                  <a:gd name="connsiteY22" fmla="*/ 391415 h 513347"/>
                  <a:gd name="connsiteX23" fmla="*/ 61088 w 472985"/>
                  <a:gd name="connsiteY23" fmla="*/ 406045 h 513347"/>
                  <a:gd name="connsiteX24" fmla="*/ 25667 w 472985"/>
                  <a:gd name="connsiteY24" fmla="*/ 391415 h 513347"/>
                  <a:gd name="connsiteX25" fmla="*/ 12192 w 472985"/>
                  <a:gd name="connsiteY25" fmla="*/ 357271 h 513347"/>
                  <a:gd name="connsiteX26" fmla="*/ 26887 w 472985"/>
                  <a:gd name="connsiteY26" fmla="*/ 321907 h 513347"/>
                  <a:gd name="connsiteX27" fmla="*/ 48896 w 472985"/>
                  <a:gd name="connsiteY27" fmla="*/ 309715 h 513347"/>
                  <a:gd name="connsiteX28" fmla="*/ 48896 w 472985"/>
                  <a:gd name="connsiteY28" fmla="*/ 207290 h 513347"/>
                  <a:gd name="connsiteX29" fmla="*/ 26887 w 472985"/>
                  <a:gd name="connsiteY29" fmla="*/ 195096 h 513347"/>
                  <a:gd name="connsiteX30" fmla="*/ 12192 w 472985"/>
                  <a:gd name="connsiteY30" fmla="*/ 158516 h 513347"/>
                  <a:gd name="connsiteX31" fmla="*/ 26887 w 472985"/>
                  <a:gd name="connsiteY31" fmla="*/ 123155 h 513347"/>
                  <a:gd name="connsiteX32" fmla="*/ 61088 w 472985"/>
                  <a:gd name="connsiteY32" fmla="*/ 109741 h 513347"/>
                  <a:gd name="connsiteX33" fmla="*/ 95354 w 472985"/>
                  <a:gd name="connsiteY33" fmla="*/ 123155 h 513347"/>
                  <a:gd name="connsiteX34" fmla="*/ 185768 w 472985"/>
                  <a:gd name="connsiteY34" fmla="*/ 70723 h 513347"/>
                  <a:gd name="connsiteX35" fmla="*/ 199243 w 472985"/>
                  <a:gd name="connsiteY35" fmla="*/ 26826 h 513347"/>
                  <a:gd name="connsiteX36" fmla="*/ 235883 w 472985"/>
                  <a:gd name="connsiteY36" fmla="*/ 12193 h 513347"/>
                  <a:gd name="connsiteX37" fmla="*/ 235883 w 472985"/>
                  <a:gd name="connsiteY37" fmla="*/ 0 h 513347"/>
                  <a:gd name="connsiteX38" fmla="*/ 191864 w 472985"/>
                  <a:gd name="connsiteY38" fmla="*/ 18291 h 513347"/>
                  <a:gd name="connsiteX39" fmla="*/ 173576 w 472985"/>
                  <a:gd name="connsiteY39" fmla="*/ 64626 h 513347"/>
                  <a:gd name="connsiteX40" fmla="*/ 96574 w 472985"/>
                  <a:gd name="connsiteY40" fmla="*/ 108522 h 513347"/>
                  <a:gd name="connsiteX41" fmla="*/ 61088 w 472985"/>
                  <a:gd name="connsiteY41" fmla="*/ 97548 h 513347"/>
                  <a:gd name="connsiteX42" fmla="*/ 18352 w 472985"/>
                  <a:gd name="connsiteY42" fmla="*/ 115839 h 513347"/>
                  <a:gd name="connsiteX43" fmla="*/ 0 w 472985"/>
                  <a:gd name="connsiteY43" fmla="*/ 159735 h 513347"/>
                  <a:gd name="connsiteX44" fmla="*/ 18352 w 472985"/>
                  <a:gd name="connsiteY44" fmla="*/ 203632 h 513347"/>
                  <a:gd name="connsiteX45" fmla="*/ 36640 w 472985"/>
                  <a:gd name="connsiteY45" fmla="*/ 215825 h 513347"/>
                  <a:gd name="connsiteX46" fmla="*/ 36640 w 472985"/>
                  <a:gd name="connsiteY46" fmla="*/ 301180 h 513347"/>
                  <a:gd name="connsiteX47" fmla="*/ 18352 w 472985"/>
                  <a:gd name="connsiteY47" fmla="*/ 313374 h 513347"/>
                  <a:gd name="connsiteX48" fmla="*/ 0 w 472985"/>
                  <a:gd name="connsiteY48" fmla="*/ 357271 h 513347"/>
                  <a:gd name="connsiteX49" fmla="*/ 18352 w 472985"/>
                  <a:gd name="connsiteY49" fmla="*/ 401168 h 513347"/>
                  <a:gd name="connsiteX50" fmla="*/ 62307 w 472985"/>
                  <a:gd name="connsiteY50" fmla="*/ 419456 h 513347"/>
                  <a:gd name="connsiteX51" fmla="*/ 100231 w 472985"/>
                  <a:gd name="connsiteY51" fmla="*/ 407264 h 513347"/>
                  <a:gd name="connsiteX52" fmla="*/ 174795 w 472985"/>
                  <a:gd name="connsiteY52" fmla="*/ 449943 h 513347"/>
                  <a:gd name="connsiteX53" fmla="*/ 193083 w 472985"/>
                  <a:gd name="connsiteY53" fmla="*/ 495059 h 513347"/>
                  <a:gd name="connsiteX54" fmla="*/ 237103 w 472985"/>
                  <a:gd name="connsiteY54" fmla="*/ 513347 h 513347"/>
                  <a:gd name="connsiteX55" fmla="*/ 281122 w 472985"/>
                  <a:gd name="connsiteY55" fmla="*/ 495059 h 513347"/>
                  <a:gd name="connsiteX56" fmla="*/ 299474 w 472985"/>
                  <a:gd name="connsiteY56" fmla="*/ 447504 h 513347"/>
                  <a:gd name="connsiteX57" fmla="*/ 371535 w 472985"/>
                  <a:gd name="connsiteY57" fmla="*/ 406045 h 513347"/>
                  <a:gd name="connsiteX58" fmla="*/ 410678 w 472985"/>
                  <a:gd name="connsiteY58" fmla="*/ 419456 h 513347"/>
                  <a:gd name="connsiteX59" fmla="*/ 454697 w 472985"/>
                  <a:gd name="connsiteY59" fmla="*/ 401168 h 513347"/>
                  <a:gd name="connsiteX60" fmla="*/ 472985 w 472985"/>
                  <a:gd name="connsiteY60" fmla="*/ 357271 h 513347"/>
                  <a:gd name="connsiteX61" fmla="*/ 454697 w 472985"/>
                  <a:gd name="connsiteY61" fmla="*/ 313374 h 513347"/>
                  <a:gd name="connsiteX62" fmla="*/ 433907 w 472985"/>
                  <a:gd name="connsiteY62" fmla="*/ 299960 h 513347"/>
                  <a:gd name="connsiteX63" fmla="*/ 433907 w 472985"/>
                  <a:gd name="connsiteY63" fmla="*/ 215825 h 513347"/>
                  <a:gd name="connsiteX64" fmla="*/ 454697 w 472985"/>
                  <a:gd name="connsiteY64" fmla="*/ 201193 h 513347"/>
                  <a:gd name="connsiteX65" fmla="*/ 472985 w 472985"/>
                  <a:gd name="connsiteY65" fmla="*/ 157297 h 513347"/>
                  <a:gd name="connsiteX66" fmla="*/ 454697 w 472985"/>
                  <a:gd name="connsiteY66" fmla="*/ 113400 h 513347"/>
                  <a:gd name="connsiteX67" fmla="*/ 410678 w 472985"/>
                  <a:gd name="connsiteY67" fmla="*/ 95110 h 513347"/>
                  <a:gd name="connsiteX68" fmla="*/ 374038 w 472985"/>
                  <a:gd name="connsiteY68" fmla="*/ 107303 h 513347"/>
                  <a:gd name="connsiteX69" fmla="*/ 299474 w 472985"/>
                  <a:gd name="connsiteY69" fmla="*/ 64626 h 513347"/>
                  <a:gd name="connsiteX70" fmla="*/ 281122 w 472985"/>
                  <a:gd name="connsiteY70" fmla="*/ 15852 h 513347"/>
                  <a:gd name="connsiteX71" fmla="*/ 235883 w 472985"/>
                  <a:gd name="connsiteY71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72985" h="513347">
                    <a:moveTo>
                      <a:pt x="235883" y="12193"/>
                    </a:moveTo>
                    <a:cubicBezTo>
                      <a:pt x="248140" y="12193"/>
                      <a:pt x="261551" y="17071"/>
                      <a:pt x="271369" y="26826"/>
                    </a:cubicBezTo>
                    <a:cubicBezTo>
                      <a:pt x="283561" y="39020"/>
                      <a:pt x="288438" y="56090"/>
                      <a:pt x="284779" y="73161"/>
                    </a:cubicBezTo>
                    <a:lnTo>
                      <a:pt x="374038" y="124374"/>
                    </a:lnTo>
                    <a:cubicBezTo>
                      <a:pt x="382572" y="114619"/>
                      <a:pt x="394764" y="109741"/>
                      <a:pt x="407021" y="109741"/>
                    </a:cubicBezTo>
                    <a:cubicBezTo>
                      <a:pt x="419212" y="109741"/>
                      <a:pt x="432688" y="114619"/>
                      <a:pt x="442442" y="124374"/>
                    </a:cubicBezTo>
                    <a:cubicBezTo>
                      <a:pt x="452259" y="134129"/>
                      <a:pt x="457136" y="146323"/>
                      <a:pt x="457136" y="159735"/>
                    </a:cubicBezTo>
                    <a:cubicBezTo>
                      <a:pt x="457136" y="173148"/>
                      <a:pt x="452259" y="185342"/>
                      <a:pt x="442442" y="195096"/>
                    </a:cubicBezTo>
                    <a:cubicBezTo>
                      <a:pt x="435126" y="202412"/>
                      <a:pt x="426592" y="207290"/>
                      <a:pt x="417993" y="209729"/>
                    </a:cubicBezTo>
                    <a:lnTo>
                      <a:pt x="417993" y="312154"/>
                    </a:lnTo>
                    <a:cubicBezTo>
                      <a:pt x="427811" y="314593"/>
                      <a:pt x="435126" y="317032"/>
                      <a:pt x="442442" y="324346"/>
                    </a:cubicBezTo>
                    <a:cubicBezTo>
                      <a:pt x="452259" y="334106"/>
                      <a:pt x="457136" y="346298"/>
                      <a:pt x="457136" y="359709"/>
                    </a:cubicBezTo>
                    <a:cubicBezTo>
                      <a:pt x="457136" y="373120"/>
                      <a:pt x="452259" y="385319"/>
                      <a:pt x="442442" y="395072"/>
                    </a:cubicBezTo>
                    <a:cubicBezTo>
                      <a:pt x="432688" y="404826"/>
                      <a:pt x="420432" y="409703"/>
                      <a:pt x="407021" y="409703"/>
                    </a:cubicBezTo>
                    <a:cubicBezTo>
                      <a:pt x="394764" y="409703"/>
                      <a:pt x="381353" y="404826"/>
                      <a:pt x="371535" y="395072"/>
                    </a:cubicBezTo>
                    <a:cubicBezTo>
                      <a:pt x="370316" y="393853"/>
                      <a:pt x="370316" y="393853"/>
                      <a:pt x="370316" y="392634"/>
                    </a:cubicBezTo>
                    <a:lnTo>
                      <a:pt x="283561" y="442627"/>
                    </a:lnTo>
                    <a:cubicBezTo>
                      <a:pt x="287218" y="458477"/>
                      <a:pt x="282341" y="476765"/>
                      <a:pt x="270085" y="487744"/>
                    </a:cubicBezTo>
                    <a:cubicBezTo>
                      <a:pt x="260332" y="497498"/>
                      <a:pt x="248140" y="502375"/>
                      <a:pt x="234664" y="502375"/>
                    </a:cubicBezTo>
                    <a:cubicBezTo>
                      <a:pt x="221253" y="502375"/>
                      <a:pt x="208997" y="497498"/>
                      <a:pt x="199243" y="487744"/>
                    </a:cubicBezTo>
                    <a:cubicBezTo>
                      <a:pt x="188206" y="476765"/>
                      <a:pt x="182110" y="459696"/>
                      <a:pt x="185768" y="443847"/>
                    </a:cubicBezTo>
                    <a:lnTo>
                      <a:pt x="97793" y="390195"/>
                    </a:lnTo>
                    <a:lnTo>
                      <a:pt x="96574" y="391415"/>
                    </a:lnTo>
                    <a:cubicBezTo>
                      <a:pt x="86756" y="401168"/>
                      <a:pt x="74564" y="406045"/>
                      <a:pt x="61088" y="406045"/>
                    </a:cubicBezTo>
                    <a:cubicBezTo>
                      <a:pt x="48896" y="406045"/>
                      <a:pt x="35421" y="401168"/>
                      <a:pt x="25667" y="391415"/>
                    </a:cubicBezTo>
                    <a:cubicBezTo>
                      <a:pt x="17133" y="382874"/>
                      <a:pt x="12192" y="369463"/>
                      <a:pt x="12192" y="357271"/>
                    </a:cubicBezTo>
                    <a:cubicBezTo>
                      <a:pt x="12192" y="343859"/>
                      <a:pt x="17133" y="331661"/>
                      <a:pt x="26887" y="321907"/>
                    </a:cubicBezTo>
                    <a:cubicBezTo>
                      <a:pt x="32983" y="315813"/>
                      <a:pt x="40362" y="310935"/>
                      <a:pt x="48896" y="309715"/>
                    </a:cubicBezTo>
                    <a:lnTo>
                      <a:pt x="48896" y="207290"/>
                    </a:lnTo>
                    <a:cubicBezTo>
                      <a:pt x="40362" y="204851"/>
                      <a:pt x="32983" y="201193"/>
                      <a:pt x="26887" y="195096"/>
                    </a:cubicBezTo>
                    <a:cubicBezTo>
                      <a:pt x="17133" y="184122"/>
                      <a:pt x="12192" y="171929"/>
                      <a:pt x="12192" y="158516"/>
                    </a:cubicBezTo>
                    <a:cubicBezTo>
                      <a:pt x="12192" y="145103"/>
                      <a:pt x="17133" y="132910"/>
                      <a:pt x="26887" y="123155"/>
                    </a:cubicBezTo>
                    <a:cubicBezTo>
                      <a:pt x="36640" y="114619"/>
                      <a:pt x="48896" y="109741"/>
                      <a:pt x="61088" y="109741"/>
                    </a:cubicBezTo>
                    <a:cubicBezTo>
                      <a:pt x="73345" y="109741"/>
                      <a:pt x="85536" y="114619"/>
                      <a:pt x="95354" y="123155"/>
                    </a:cubicBezTo>
                    <a:lnTo>
                      <a:pt x="185768" y="70723"/>
                    </a:lnTo>
                    <a:cubicBezTo>
                      <a:pt x="182110" y="54871"/>
                      <a:pt x="186987" y="37800"/>
                      <a:pt x="199243" y="26826"/>
                    </a:cubicBezTo>
                    <a:cubicBezTo>
                      <a:pt x="210216" y="17071"/>
                      <a:pt x="222472" y="12193"/>
                      <a:pt x="235883" y="12193"/>
                    </a:cubicBezTo>
                    <a:close/>
                    <a:moveTo>
                      <a:pt x="235883" y="0"/>
                    </a:moveTo>
                    <a:cubicBezTo>
                      <a:pt x="220034" y="0"/>
                      <a:pt x="204120" y="6097"/>
                      <a:pt x="191864" y="18291"/>
                    </a:cubicBezTo>
                    <a:cubicBezTo>
                      <a:pt x="179672" y="30484"/>
                      <a:pt x="173576" y="47555"/>
                      <a:pt x="173576" y="64626"/>
                    </a:cubicBezTo>
                    <a:lnTo>
                      <a:pt x="96574" y="108522"/>
                    </a:lnTo>
                    <a:cubicBezTo>
                      <a:pt x="86756" y="101206"/>
                      <a:pt x="74564" y="97548"/>
                      <a:pt x="61088" y="97548"/>
                    </a:cubicBezTo>
                    <a:cubicBezTo>
                      <a:pt x="45239" y="97548"/>
                      <a:pt x="29325" y="103645"/>
                      <a:pt x="18352" y="115839"/>
                    </a:cubicBezTo>
                    <a:cubicBezTo>
                      <a:pt x="6096" y="128032"/>
                      <a:pt x="0" y="142664"/>
                      <a:pt x="0" y="159735"/>
                    </a:cubicBezTo>
                    <a:cubicBezTo>
                      <a:pt x="0" y="175587"/>
                      <a:pt x="6096" y="191438"/>
                      <a:pt x="18352" y="203632"/>
                    </a:cubicBezTo>
                    <a:cubicBezTo>
                      <a:pt x="23229" y="208510"/>
                      <a:pt x="30544" y="213387"/>
                      <a:pt x="36640" y="215825"/>
                    </a:cubicBezTo>
                    <a:lnTo>
                      <a:pt x="36640" y="301180"/>
                    </a:lnTo>
                    <a:cubicBezTo>
                      <a:pt x="29325" y="304838"/>
                      <a:pt x="23229" y="308496"/>
                      <a:pt x="18352" y="313374"/>
                    </a:cubicBezTo>
                    <a:cubicBezTo>
                      <a:pt x="6096" y="325565"/>
                      <a:pt x="0" y="340202"/>
                      <a:pt x="0" y="357271"/>
                    </a:cubicBezTo>
                    <a:cubicBezTo>
                      <a:pt x="0" y="373120"/>
                      <a:pt x="6096" y="388976"/>
                      <a:pt x="18352" y="401168"/>
                    </a:cubicBezTo>
                    <a:cubicBezTo>
                      <a:pt x="30544" y="413360"/>
                      <a:pt x="45239" y="419456"/>
                      <a:pt x="62307" y="419456"/>
                    </a:cubicBezTo>
                    <a:cubicBezTo>
                      <a:pt x="75783" y="419456"/>
                      <a:pt x="89194" y="414579"/>
                      <a:pt x="100231" y="407264"/>
                    </a:cubicBezTo>
                    <a:lnTo>
                      <a:pt x="174795" y="449943"/>
                    </a:lnTo>
                    <a:cubicBezTo>
                      <a:pt x="174795" y="467011"/>
                      <a:pt x="180891" y="482861"/>
                      <a:pt x="193083" y="495059"/>
                    </a:cubicBezTo>
                    <a:cubicBezTo>
                      <a:pt x="205339" y="507251"/>
                      <a:pt x="220034" y="513347"/>
                      <a:pt x="237103" y="513347"/>
                    </a:cubicBezTo>
                    <a:cubicBezTo>
                      <a:pt x="253016" y="513347"/>
                      <a:pt x="268866" y="507251"/>
                      <a:pt x="281122" y="495059"/>
                    </a:cubicBezTo>
                    <a:cubicBezTo>
                      <a:pt x="293314" y="482861"/>
                      <a:pt x="300693" y="464573"/>
                      <a:pt x="299474" y="447504"/>
                    </a:cubicBezTo>
                    <a:lnTo>
                      <a:pt x="371535" y="406045"/>
                    </a:lnTo>
                    <a:cubicBezTo>
                      <a:pt x="382572" y="414579"/>
                      <a:pt x="395983" y="419456"/>
                      <a:pt x="410678" y="419456"/>
                    </a:cubicBezTo>
                    <a:cubicBezTo>
                      <a:pt x="426592" y="419456"/>
                      <a:pt x="442442" y="413360"/>
                      <a:pt x="454697" y="401168"/>
                    </a:cubicBezTo>
                    <a:cubicBezTo>
                      <a:pt x="466890" y="388976"/>
                      <a:pt x="472985" y="374339"/>
                      <a:pt x="472985" y="357271"/>
                    </a:cubicBezTo>
                    <a:cubicBezTo>
                      <a:pt x="472985" y="341421"/>
                      <a:pt x="466890" y="325565"/>
                      <a:pt x="454697" y="313374"/>
                    </a:cubicBezTo>
                    <a:cubicBezTo>
                      <a:pt x="448537" y="307277"/>
                      <a:pt x="442442" y="303619"/>
                      <a:pt x="433907" y="299960"/>
                    </a:cubicBezTo>
                    <a:lnTo>
                      <a:pt x="433907" y="215825"/>
                    </a:lnTo>
                    <a:cubicBezTo>
                      <a:pt x="441222" y="212167"/>
                      <a:pt x="448537" y="207290"/>
                      <a:pt x="454697" y="201193"/>
                    </a:cubicBezTo>
                    <a:cubicBezTo>
                      <a:pt x="466890" y="189000"/>
                      <a:pt x="472985" y="174367"/>
                      <a:pt x="472985" y="157297"/>
                    </a:cubicBezTo>
                    <a:cubicBezTo>
                      <a:pt x="472985" y="141445"/>
                      <a:pt x="466890" y="125593"/>
                      <a:pt x="454697" y="113400"/>
                    </a:cubicBezTo>
                    <a:cubicBezTo>
                      <a:pt x="442442" y="101206"/>
                      <a:pt x="427811" y="95110"/>
                      <a:pt x="410678" y="95110"/>
                    </a:cubicBezTo>
                    <a:cubicBezTo>
                      <a:pt x="397203" y="95110"/>
                      <a:pt x="385011" y="98767"/>
                      <a:pt x="374038" y="107303"/>
                    </a:cubicBezTo>
                    <a:lnTo>
                      <a:pt x="299474" y="64626"/>
                    </a:lnTo>
                    <a:cubicBezTo>
                      <a:pt x="300693" y="46335"/>
                      <a:pt x="294533" y="29265"/>
                      <a:pt x="281122" y="15852"/>
                    </a:cubicBezTo>
                    <a:cubicBezTo>
                      <a:pt x="267646" y="6097"/>
                      <a:pt x="251797" y="0"/>
                      <a:pt x="235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182">
                <a:extLst>
                  <a:ext uri="{FF2B5EF4-FFF2-40B4-BE49-F238E27FC236}">
                    <a16:creationId xmlns:a16="http://schemas.microsoft.com/office/drawing/2014/main" id="{613A14A5-6C4D-3562-810D-AF4DE9B31C5B}"/>
                  </a:ext>
                </a:extLst>
              </p:cNvPr>
              <p:cNvSpPr/>
              <p:nvPr/>
            </p:nvSpPr>
            <p:spPr>
              <a:xfrm>
                <a:off x="9201815" y="2376001"/>
                <a:ext cx="446163" cy="487738"/>
              </a:xfrm>
              <a:custGeom>
                <a:avLst/>
                <a:gdLst>
                  <a:gd name="connsiteX0" fmla="*/ 405801 w 446163"/>
                  <a:gd name="connsiteY0" fmla="*/ 297522 h 487738"/>
                  <a:gd name="connsiteX1" fmla="*/ 405801 w 446163"/>
                  <a:gd name="connsiteY1" fmla="*/ 195096 h 487738"/>
                  <a:gd name="connsiteX2" fmla="*/ 430250 w 446163"/>
                  <a:gd name="connsiteY2" fmla="*/ 180464 h 487738"/>
                  <a:gd name="connsiteX3" fmla="*/ 444944 w 446163"/>
                  <a:gd name="connsiteY3" fmla="*/ 145103 h 487738"/>
                  <a:gd name="connsiteX4" fmla="*/ 430250 w 446163"/>
                  <a:gd name="connsiteY4" fmla="*/ 109741 h 487738"/>
                  <a:gd name="connsiteX5" fmla="*/ 360626 w 446163"/>
                  <a:gd name="connsiteY5" fmla="*/ 109741 h 487738"/>
                  <a:gd name="connsiteX6" fmla="*/ 271369 w 446163"/>
                  <a:gd name="connsiteY6" fmla="*/ 60968 h 487738"/>
                  <a:gd name="connsiteX7" fmla="*/ 257957 w 446163"/>
                  <a:gd name="connsiteY7" fmla="*/ 14632 h 487738"/>
                  <a:gd name="connsiteX8" fmla="*/ 188270 w 446163"/>
                  <a:gd name="connsiteY8" fmla="*/ 14632 h 487738"/>
                  <a:gd name="connsiteX9" fmla="*/ 174795 w 446163"/>
                  <a:gd name="connsiteY9" fmla="*/ 58529 h 487738"/>
                  <a:gd name="connsiteX10" fmla="*/ 84382 w 446163"/>
                  <a:gd name="connsiteY10" fmla="*/ 110961 h 487738"/>
                  <a:gd name="connsiteX11" fmla="*/ 14695 w 446163"/>
                  <a:gd name="connsiteY11" fmla="*/ 112181 h 487738"/>
                  <a:gd name="connsiteX12" fmla="*/ 0 w 446163"/>
                  <a:gd name="connsiteY12" fmla="*/ 146322 h 487738"/>
                  <a:gd name="connsiteX13" fmla="*/ 14695 w 446163"/>
                  <a:gd name="connsiteY13" fmla="*/ 181683 h 487738"/>
                  <a:gd name="connsiteX14" fmla="*/ 36704 w 446163"/>
                  <a:gd name="connsiteY14" fmla="*/ 193877 h 487738"/>
                  <a:gd name="connsiteX15" fmla="*/ 36704 w 446163"/>
                  <a:gd name="connsiteY15" fmla="*/ 296303 h 487738"/>
                  <a:gd name="connsiteX16" fmla="*/ 14695 w 446163"/>
                  <a:gd name="connsiteY16" fmla="*/ 308496 h 487738"/>
                  <a:gd name="connsiteX17" fmla="*/ 0 w 446163"/>
                  <a:gd name="connsiteY17" fmla="*/ 345079 h 487738"/>
                  <a:gd name="connsiteX18" fmla="*/ 14695 w 446163"/>
                  <a:gd name="connsiteY18" fmla="*/ 380436 h 487738"/>
                  <a:gd name="connsiteX19" fmla="*/ 48896 w 446163"/>
                  <a:gd name="connsiteY19" fmla="*/ 393854 h 487738"/>
                  <a:gd name="connsiteX20" fmla="*/ 84382 w 446163"/>
                  <a:gd name="connsiteY20" fmla="*/ 379217 h 487738"/>
                  <a:gd name="connsiteX21" fmla="*/ 85600 w 446163"/>
                  <a:gd name="connsiteY21" fmla="*/ 377998 h 487738"/>
                  <a:gd name="connsiteX22" fmla="*/ 174795 w 446163"/>
                  <a:gd name="connsiteY22" fmla="*/ 429210 h 487738"/>
                  <a:gd name="connsiteX23" fmla="*/ 188270 w 446163"/>
                  <a:gd name="connsiteY23" fmla="*/ 473108 h 487738"/>
                  <a:gd name="connsiteX24" fmla="*/ 223691 w 446163"/>
                  <a:gd name="connsiteY24" fmla="*/ 487738 h 487738"/>
                  <a:gd name="connsiteX25" fmla="*/ 259176 w 446163"/>
                  <a:gd name="connsiteY25" fmla="*/ 473108 h 487738"/>
                  <a:gd name="connsiteX26" fmla="*/ 272587 w 446163"/>
                  <a:gd name="connsiteY26" fmla="*/ 427991 h 487738"/>
                  <a:gd name="connsiteX27" fmla="*/ 359343 w 446163"/>
                  <a:gd name="connsiteY27" fmla="*/ 377998 h 487738"/>
                  <a:gd name="connsiteX28" fmla="*/ 360626 w 446163"/>
                  <a:gd name="connsiteY28" fmla="*/ 380436 h 487738"/>
                  <a:gd name="connsiteX29" fmla="*/ 396047 w 446163"/>
                  <a:gd name="connsiteY29" fmla="*/ 395073 h 487738"/>
                  <a:gd name="connsiteX30" fmla="*/ 431468 w 446163"/>
                  <a:gd name="connsiteY30" fmla="*/ 380436 h 487738"/>
                  <a:gd name="connsiteX31" fmla="*/ 446163 w 446163"/>
                  <a:gd name="connsiteY31" fmla="*/ 345079 h 487738"/>
                  <a:gd name="connsiteX32" fmla="*/ 431468 w 446163"/>
                  <a:gd name="connsiteY32" fmla="*/ 309716 h 487738"/>
                  <a:gd name="connsiteX33" fmla="*/ 405801 w 446163"/>
                  <a:gd name="connsiteY33" fmla="*/ 297522 h 487738"/>
                  <a:gd name="connsiteX34" fmla="*/ 261615 w 446163"/>
                  <a:gd name="connsiteY34" fmla="*/ 407265 h 487738"/>
                  <a:gd name="connsiteX35" fmla="*/ 257957 w 446163"/>
                  <a:gd name="connsiteY35" fmla="*/ 403607 h 487738"/>
                  <a:gd name="connsiteX36" fmla="*/ 234728 w 446163"/>
                  <a:gd name="connsiteY36" fmla="*/ 391415 h 487738"/>
                  <a:gd name="connsiteX37" fmla="*/ 234728 w 446163"/>
                  <a:gd name="connsiteY37" fmla="*/ 306057 h 487738"/>
                  <a:gd name="connsiteX38" fmla="*/ 278683 w 446163"/>
                  <a:gd name="connsiteY38" fmla="*/ 290206 h 487738"/>
                  <a:gd name="connsiteX39" fmla="*/ 347151 w 446163"/>
                  <a:gd name="connsiteY39" fmla="*/ 329223 h 487738"/>
                  <a:gd name="connsiteX40" fmla="*/ 347151 w 446163"/>
                  <a:gd name="connsiteY40" fmla="*/ 357271 h 487738"/>
                  <a:gd name="connsiteX41" fmla="*/ 261615 w 446163"/>
                  <a:gd name="connsiteY41" fmla="*/ 407265 h 487738"/>
                  <a:gd name="connsiteX42" fmla="*/ 188270 w 446163"/>
                  <a:gd name="connsiteY42" fmla="*/ 403607 h 487738"/>
                  <a:gd name="connsiteX43" fmla="*/ 183393 w 446163"/>
                  <a:gd name="connsiteY43" fmla="*/ 408484 h 487738"/>
                  <a:gd name="connsiteX44" fmla="*/ 96574 w 446163"/>
                  <a:gd name="connsiteY44" fmla="*/ 358490 h 487738"/>
                  <a:gd name="connsiteX45" fmla="*/ 96574 w 446163"/>
                  <a:gd name="connsiteY45" fmla="*/ 329223 h 487738"/>
                  <a:gd name="connsiteX46" fmla="*/ 165041 w 446163"/>
                  <a:gd name="connsiteY46" fmla="*/ 288986 h 487738"/>
                  <a:gd name="connsiteX47" fmla="*/ 212718 w 446163"/>
                  <a:gd name="connsiteY47" fmla="*/ 304838 h 487738"/>
                  <a:gd name="connsiteX48" fmla="*/ 212718 w 446163"/>
                  <a:gd name="connsiteY48" fmla="*/ 390190 h 487738"/>
                  <a:gd name="connsiteX49" fmla="*/ 188270 w 446163"/>
                  <a:gd name="connsiteY49" fmla="*/ 403607 h 487738"/>
                  <a:gd name="connsiteX50" fmla="*/ 59933 w 446163"/>
                  <a:gd name="connsiteY50" fmla="*/ 195096 h 487738"/>
                  <a:gd name="connsiteX51" fmla="*/ 84382 w 446163"/>
                  <a:gd name="connsiteY51" fmla="*/ 181683 h 487738"/>
                  <a:gd name="connsiteX52" fmla="*/ 86820 w 446163"/>
                  <a:gd name="connsiteY52" fmla="*/ 179245 h 487738"/>
                  <a:gd name="connsiteX53" fmla="*/ 146689 w 446163"/>
                  <a:gd name="connsiteY53" fmla="*/ 213386 h 487738"/>
                  <a:gd name="connsiteX54" fmla="*/ 128337 w 446163"/>
                  <a:gd name="connsiteY54" fmla="*/ 238993 h 487738"/>
                  <a:gd name="connsiteX55" fmla="*/ 124679 w 446163"/>
                  <a:gd name="connsiteY55" fmla="*/ 243870 h 487738"/>
                  <a:gd name="connsiteX56" fmla="*/ 127117 w 446163"/>
                  <a:gd name="connsiteY56" fmla="*/ 248748 h 487738"/>
                  <a:gd name="connsiteX57" fmla="*/ 145470 w 446163"/>
                  <a:gd name="connsiteY57" fmla="*/ 274354 h 487738"/>
                  <a:gd name="connsiteX58" fmla="*/ 84382 w 446163"/>
                  <a:gd name="connsiteY58" fmla="*/ 309716 h 487738"/>
                  <a:gd name="connsiteX59" fmla="*/ 59933 w 446163"/>
                  <a:gd name="connsiteY59" fmla="*/ 296303 h 487738"/>
                  <a:gd name="connsiteX60" fmla="*/ 59933 w 446163"/>
                  <a:gd name="connsiteY60" fmla="*/ 195096 h 487738"/>
                  <a:gd name="connsiteX61" fmla="*/ 184613 w 446163"/>
                  <a:gd name="connsiteY61" fmla="*/ 79258 h 487738"/>
                  <a:gd name="connsiteX62" fmla="*/ 188270 w 446163"/>
                  <a:gd name="connsiteY62" fmla="*/ 84135 h 487738"/>
                  <a:gd name="connsiteX63" fmla="*/ 212718 w 446163"/>
                  <a:gd name="connsiteY63" fmla="*/ 97548 h 487738"/>
                  <a:gd name="connsiteX64" fmla="*/ 212718 w 446163"/>
                  <a:gd name="connsiteY64" fmla="*/ 181683 h 487738"/>
                  <a:gd name="connsiteX65" fmla="*/ 165041 w 446163"/>
                  <a:gd name="connsiteY65" fmla="*/ 197535 h 487738"/>
                  <a:gd name="connsiteX66" fmla="*/ 97793 w 446163"/>
                  <a:gd name="connsiteY66" fmla="*/ 158516 h 487738"/>
                  <a:gd name="connsiteX67" fmla="*/ 96574 w 446163"/>
                  <a:gd name="connsiteY67" fmla="*/ 129251 h 487738"/>
                  <a:gd name="connsiteX68" fmla="*/ 184613 w 446163"/>
                  <a:gd name="connsiteY68" fmla="*/ 79258 h 487738"/>
                  <a:gd name="connsiteX69" fmla="*/ 257957 w 446163"/>
                  <a:gd name="connsiteY69" fmla="*/ 84135 h 487738"/>
                  <a:gd name="connsiteX70" fmla="*/ 260395 w 446163"/>
                  <a:gd name="connsiteY70" fmla="*/ 80477 h 487738"/>
                  <a:gd name="connsiteX71" fmla="*/ 347151 w 446163"/>
                  <a:gd name="connsiteY71" fmla="*/ 130470 h 487738"/>
                  <a:gd name="connsiteX72" fmla="*/ 345932 w 446163"/>
                  <a:gd name="connsiteY72" fmla="*/ 158516 h 487738"/>
                  <a:gd name="connsiteX73" fmla="*/ 281121 w 446163"/>
                  <a:gd name="connsiteY73" fmla="*/ 197535 h 487738"/>
                  <a:gd name="connsiteX74" fmla="*/ 235947 w 446163"/>
                  <a:gd name="connsiteY74" fmla="*/ 181683 h 487738"/>
                  <a:gd name="connsiteX75" fmla="*/ 235947 w 446163"/>
                  <a:gd name="connsiteY75" fmla="*/ 96329 h 487738"/>
                  <a:gd name="connsiteX76" fmla="*/ 257957 w 446163"/>
                  <a:gd name="connsiteY76" fmla="*/ 84135 h 487738"/>
                  <a:gd name="connsiteX77" fmla="*/ 284844 w 446163"/>
                  <a:gd name="connsiteY77" fmla="*/ 258502 h 487738"/>
                  <a:gd name="connsiteX78" fmla="*/ 162603 w 446163"/>
                  <a:gd name="connsiteY78" fmla="*/ 258502 h 487738"/>
                  <a:gd name="connsiteX79" fmla="*/ 150346 w 446163"/>
                  <a:gd name="connsiteY79" fmla="*/ 243870 h 487738"/>
                  <a:gd name="connsiteX80" fmla="*/ 162603 w 446163"/>
                  <a:gd name="connsiteY80" fmla="*/ 229238 h 487738"/>
                  <a:gd name="connsiteX81" fmla="*/ 284844 w 446163"/>
                  <a:gd name="connsiteY81" fmla="*/ 229238 h 487738"/>
                  <a:gd name="connsiteX82" fmla="*/ 297036 w 446163"/>
                  <a:gd name="connsiteY82" fmla="*/ 243870 h 487738"/>
                  <a:gd name="connsiteX83" fmla="*/ 284844 w 446163"/>
                  <a:gd name="connsiteY83" fmla="*/ 258502 h 487738"/>
                  <a:gd name="connsiteX84" fmla="*/ 360626 w 446163"/>
                  <a:gd name="connsiteY84" fmla="*/ 309716 h 487738"/>
                  <a:gd name="connsiteX85" fmla="*/ 360626 w 446163"/>
                  <a:gd name="connsiteY85" fmla="*/ 309716 h 487738"/>
                  <a:gd name="connsiteX86" fmla="*/ 299474 w 446163"/>
                  <a:gd name="connsiteY86" fmla="*/ 275574 h 487738"/>
                  <a:gd name="connsiteX87" fmla="*/ 300693 w 446163"/>
                  <a:gd name="connsiteY87" fmla="*/ 274354 h 487738"/>
                  <a:gd name="connsiteX88" fmla="*/ 319045 w 446163"/>
                  <a:gd name="connsiteY88" fmla="*/ 248748 h 487738"/>
                  <a:gd name="connsiteX89" fmla="*/ 321484 w 446163"/>
                  <a:gd name="connsiteY89" fmla="*/ 243870 h 487738"/>
                  <a:gd name="connsiteX90" fmla="*/ 319045 w 446163"/>
                  <a:gd name="connsiteY90" fmla="*/ 238993 h 487738"/>
                  <a:gd name="connsiteX91" fmla="*/ 300693 w 446163"/>
                  <a:gd name="connsiteY91" fmla="*/ 213386 h 487738"/>
                  <a:gd name="connsiteX92" fmla="*/ 359343 w 446163"/>
                  <a:gd name="connsiteY92" fmla="*/ 179245 h 487738"/>
                  <a:gd name="connsiteX93" fmla="*/ 361846 w 446163"/>
                  <a:gd name="connsiteY93" fmla="*/ 181683 h 487738"/>
                  <a:gd name="connsiteX94" fmla="*/ 385011 w 446163"/>
                  <a:gd name="connsiteY94" fmla="*/ 195096 h 487738"/>
                  <a:gd name="connsiteX95" fmla="*/ 385011 w 446163"/>
                  <a:gd name="connsiteY95" fmla="*/ 297522 h 487738"/>
                  <a:gd name="connsiteX96" fmla="*/ 360626 w 446163"/>
                  <a:gd name="connsiteY96" fmla="*/ 309716 h 487738"/>
                  <a:gd name="connsiteX97" fmla="*/ 376476 w 446163"/>
                  <a:gd name="connsiteY97" fmla="*/ 128032 h 487738"/>
                  <a:gd name="connsiteX98" fmla="*/ 414399 w 446163"/>
                  <a:gd name="connsiteY98" fmla="*/ 128032 h 487738"/>
                  <a:gd name="connsiteX99" fmla="*/ 421715 w 446163"/>
                  <a:gd name="connsiteY99" fmla="*/ 146322 h 487738"/>
                  <a:gd name="connsiteX100" fmla="*/ 414399 w 446163"/>
                  <a:gd name="connsiteY100" fmla="*/ 164613 h 487738"/>
                  <a:gd name="connsiteX101" fmla="*/ 394828 w 446163"/>
                  <a:gd name="connsiteY101" fmla="*/ 171928 h 487738"/>
                  <a:gd name="connsiteX102" fmla="*/ 376476 w 446163"/>
                  <a:gd name="connsiteY102" fmla="*/ 164613 h 487738"/>
                  <a:gd name="connsiteX103" fmla="*/ 372818 w 446163"/>
                  <a:gd name="connsiteY103" fmla="*/ 131690 h 487738"/>
                  <a:gd name="connsiteX104" fmla="*/ 376476 w 446163"/>
                  <a:gd name="connsiteY104" fmla="*/ 128032 h 487738"/>
                  <a:gd name="connsiteX105" fmla="*/ 204119 w 446163"/>
                  <a:gd name="connsiteY105" fmla="*/ 30484 h 487738"/>
                  <a:gd name="connsiteX106" fmla="*/ 242043 w 446163"/>
                  <a:gd name="connsiteY106" fmla="*/ 30484 h 487738"/>
                  <a:gd name="connsiteX107" fmla="*/ 246920 w 446163"/>
                  <a:gd name="connsiteY107" fmla="*/ 60968 h 487738"/>
                  <a:gd name="connsiteX108" fmla="*/ 242043 w 446163"/>
                  <a:gd name="connsiteY108" fmla="*/ 68284 h 487738"/>
                  <a:gd name="connsiteX109" fmla="*/ 204119 w 446163"/>
                  <a:gd name="connsiteY109" fmla="*/ 68284 h 487738"/>
                  <a:gd name="connsiteX110" fmla="*/ 198024 w 446163"/>
                  <a:gd name="connsiteY110" fmla="*/ 59748 h 487738"/>
                  <a:gd name="connsiteX111" fmla="*/ 204119 w 446163"/>
                  <a:gd name="connsiteY111" fmla="*/ 30484 h 487738"/>
                  <a:gd name="connsiteX112" fmla="*/ 23229 w 446163"/>
                  <a:gd name="connsiteY112" fmla="*/ 146322 h 487738"/>
                  <a:gd name="connsiteX113" fmla="*/ 30608 w 446163"/>
                  <a:gd name="connsiteY113" fmla="*/ 128032 h 487738"/>
                  <a:gd name="connsiteX114" fmla="*/ 68468 w 446163"/>
                  <a:gd name="connsiteY114" fmla="*/ 128032 h 487738"/>
                  <a:gd name="connsiteX115" fmla="*/ 72125 w 446163"/>
                  <a:gd name="connsiteY115" fmla="*/ 131690 h 487738"/>
                  <a:gd name="connsiteX116" fmla="*/ 68468 w 446163"/>
                  <a:gd name="connsiteY116" fmla="*/ 165832 h 487738"/>
                  <a:gd name="connsiteX117" fmla="*/ 48896 w 446163"/>
                  <a:gd name="connsiteY117" fmla="*/ 173148 h 487738"/>
                  <a:gd name="connsiteX118" fmla="*/ 30608 w 446163"/>
                  <a:gd name="connsiteY118" fmla="*/ 165832 h 487738"/>
                  <a:gd name="connsiteX119" fmla="*/ 23229 w 446163"/>
                  <a:gd name="connsiteY119" fmla="*/ 146322 h 487738"/>
                  <a:gd name="connsiteX120" fmla="*/ 30608 w 446163"/>
                  <a:gd name="connsiteY120" fmla="*/ 363367 h 487738"/>
                  <a:gd name="connsiteX121" fmla="*/ 23229 w 446163"/>
                  <a:gd name="connsiteY121" fmla="*/ 345079 h 487738"/>
                  <a:gd name="connsiteX122" fmla="*/ 30608 w 446163"/>
                  <a:gd name="connsiteY122" fmla="*/ 326785 h 487738"/>
                  <a:gd name="connsiteX123" fmla="*/ 48896 w 446163"/>
                  <a:gd name="connsiteY123" fmla="*/ 319470 h 487738"/>
                  <a:gd name="connsiteX124" fmla="*/ 68468 w 446163"/>
                  <a:gd name="connsiteY124" fmla="*/ 326785 h 487738"/>
                  <a:gd name="connsiteX125" fmla="*/ 72125 w 446163"/>
                  <a:gd name="connsiteY125" fmla="*/ 358490 h 487738"/>
                  <a:gd name="connsiteX126" fmla="*/ 68468 w 446163"/>
                  <a:gd name="connsiteY126" fmla="*/ 364586 h 487738"/>
                  <a:gd name="connsiteX127" fmla="*/ 30608 w 446163"/>
                  <a:gd name="connsiteY127" fmla="*/ 363367 h 487738"/>
                  <a:gd name="connsiteX128" fmla="*/ 242043 w 446163"/>
                  <a:gd name="connsiteY128" fmla="*/ 457258 h 487738"/>
                  <a:gd name="connsiteX129" fmla="*/ 204119 w 446163"/>
                  <a:gd name="connsiteY129" fmla="*/ 457258 h 487738"/>
                  <a:gd name="connsiteX130" fmla="*/ 198024 w 446163"/>
                  <a:gd name="connsiteY130" fmla="*/ 427991 h 487738"/>
                  <a:gd name="connsiteX131" fmla="*/ 204119 w 446163"/>
                  <a:gd name="connsiteY131" fmla="*/ 419457 h 487738"/>
                  <a:gd name="connsiteX132" fmla="*/ 242043 w 446163"/>
                  <a:gd name="connsiteY132" fmla="*/ 419457 h 487738"/>
                  <a:gd name="connsiteX133" fmla="*/ 246920 w 446163"/>
                  <a:gd name="connsiteY133" fmla="*/ 426772 h 487738"/>
                  <a:gd name="connsiteX134" fmla="*/ 242043 w 446163"/>
                  <a:gd name="connsiteY134" fmla="*/ 457258 h 487738"/>
                  <a:gd name="connsiteX135" fmla="*/ 414399 w 446163"/>
                  <a:gd name="connsiteY135" fmla="*/ 363367 h 487738"/>
                  <a:gd name="connsiteX136" fmla="*/ 376476 w 446163"/>
                  <a:gd name="connsiteY136" fmla="*/ 363367 h 487738"/>
                  <a:gd name="connsiteX137" fmla="*/ 371600 w 446163"/>
                  <a:gd name="connsiteY137" fmla="*/ 357271 h 487738"/>
                  <a:gd name="connsiteX138" fmla="*/ 376476 w 446163"/>
                  <a:gd name="connsiteY138" fmla="*/ 325566 h 487738"/>
                  <a:gd name="connsiteX139" fmla="*/ 394828 w 446163"/>
                  <a:gd name="connsiteY139" fmla="*/ 318250 h 487738"/>
                  <a:gd name="connsiteX140" fmla="*/ 414399 w 446163"/>
                  <a:gd name="connsiteY140" fmla="*/ 325566 h 487738"/>
                  <a:gd name="connsiteX141" fmla="*/ 421715 w 446163"/>
                  <a:gd name="connsiteY141" fmla="*/ 343860 h 487738"/>
                  <a:gd name="connsiteX142" fmla="*/ 414399 w 446163"/>
                  <a:gd name="connsiteY142" fmla="*/ 363367 h 487738"/>
                  <a:gd name="connsiteX143" fmla="*/ 253016 w 446163"/>
                  <a:gd name="connsiteY143" fmla="*/ 243870 h 487738"/>
                  <a:gd name="connsiteX144" fmla="*/ 224911 w 446163"/>
                  <a:gd name="connsiteY144" fmla="*/ 271916 h 487738"/>
                  <a:gd name="connsiteX145" fmla="*/ 196805 w 446163"/>
                  <a:gd name="connsiteY145" fmla="*/ 243870 h 487738"/>
                  <a:gd name="connsiteX146" fmla="*/ 224911 w 446163"/>
                  <a:gd name="connsiteY146" fmla="*/ 215825 h 487738"/>
                  <a:gd name="connsiteX147" fmla="*/ 253016 w 446163"/>
                  <a:gd name="connsiteY147" fmla="*/ 243870 h 4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446163" h="487738">
                    <a:moveTo>
                      <a:pt x="405801" y="297522"/>
                    </a:moveTo>
                    <a:lnTo>
                      <a:pt x="405801" y="195096"/>
                    </a:lnTo>
                    <a:cubicBezTo>
                      <a:pt x="415619" y="192657"/>
                      <a:pt x="424153" y="187780"/>
                      <a:pt x="430250" y="180464"/>
                    </a:cubicBezTo>
                    <a:cubicBezTo>
                      <a:pt x="440067" y="170709"/>
                      <a:pt x="444944" y="158516"/>
                      <a:pt x="444944" y="145103"/>
                    </a:cubicBezTo>
                    <a:cubicBezTo>
                      <a:pt x="444944" y="131690"/>
                      <a:pt x="440067" y="119496"/>
                      <a:pt x="430250" y="109741"/>
                    </a:cubicBezTo>
                    <a:cubicBezTo>
                      <a:pt x="410678" y="90232"/>
                      <a:pt x="380134" y="90232"/>
                      <a:pt x="360626" y="109741"/>
                    </a:cubicBezTo>
                    <a:lnTo>
                      <a:pt x="271369" y="60968"/>
                    </a:lnTo>
                    <a:cubicBezTo>
                      <a:pt x="275026" y="45116"/>
                      <a:pt x="270149" y="26826"/>
                      <a:pt x="257957" y="14632"/>
                    </a:cubicBezTo>
                    <a:cubicBezTo>
                      <a:pt x="238386" y="-4877"/>
                      <a:pt x="207842" y="-4877"/>
                      <a:pt x="188270" y="14632"/>
                    </a:cubicBezTo>
                    <a:cubicBezTo>
                      <a:pt x="176014" y="26826"/>
                      <a:pt x="171137" y="42677"/>
                      <a:pt x="174795" y="58529"/>
                    </a:cubicBezTo>
                    <a:lnTo>
                      <a:pt x="84382" y="110961"/>
                    </a:lnTo>
                    <a:cubicBezTo>
                      <a:pt x="64810" y="92671"/>
                      <a:pt x="34266" y="92671"/>
                      <a:pt x="14695" y="112181"/>
                    </a:cubicBezTo>
                    <a:cubicBezTo>
                      <a:pt x="4941" y="120716"/>
                      <a:pt x="0" y="132910"/>
                      <a:pt x="0" y="146322"/>
                    </a:cubicBezTo>
                    <a:cubicBezTo>
                      <a:pt x="0" y="159735"/>
                      <a:pt x="4941" y="171928"/>
                      <a:pt x="14695" y="181683"/>
                    </a:cubicBezTo>
                    <a:cubicBezTo>
                      <a:pt x="20791" y="187780"/>
                      <a:pt x="28170" y="192657"/>
                      <a:pt x="36704" y="193877"/>
                    </a:cubicBezTo>
                    <a:lnTo>
                      <a:pt x="36704" y="296303"/>
                    </a:lnTo>
                    <a:cubicBezTo>
                      <a:pt x="28170" y="298741"/>
                      <a:pt x="20791" y="302400"/>
                      <a:pt x="14695" y="308496"/>
                    </a:cubicBezTo>
                    <a:cubicBezTo>
                      <a:pt x="4941" y="319470"/>
                      <a:pt x="0" y="331662"/>
                      <a:pt x="0" y="345079"/>
                    </a:cubicBezTo>
                    <a:cubicBezTo>
                      <a:pt x="0" y="358490"/>
                      <a:pt x="4941" y="370682"/>
                      <a:pt x="14695" y="380436"/>
                    </a:cubicBezTo>
                    <a:cubicBezTo>
                      <a:pt x="24448" y="388970"/>
                      <a:pt x="36704" y="393854"/>
                      <a:pt x="48896" y="393854"/>
                    </a:cubicBezTo>
                    <a:cubicBezTo>
                      <a:pt x="61153" y="393854"/>
                      <a:pt x="74564" y="388970"/>
                      <a:pt x="84382" y="379217"/>
                    </a:cubicBezTo>
                    <a:lnTo>
                      <a:pt x="85600" y="377998"/>
                    </a:lnTo>
                    <a:lnTo>
                      <a:pt x="174795" y="429210"/>
                    </a:lnTo>
                    <a:cubicBezTo>
                      <a:pt x="172356" y="445066"/>
                      <a:pt x="177233" y="460916"/>
                      <a:pt x="188270" y="473108"/>
                    </a:cubicBezTo>
                    <a:cubicBezTo>
                      <a:pt x="198024" y="482862"/>
                      <a:pt x="210280" y="487738"/>
                      <a:pt x="223691" y="487738"/>
                    </a:cubicBezTo>
                    <a:cubicBezTo>
                      <a:pt x="235947" y="487738"/>
                      <a:pt x="249358" y="482862"/>
                      <a:pt x="259176" y="473108"/>
                    </a:cubicBezTo>
                    <a:cubicBezTo>
                      <a:pt x="271369" y="460916"/>
                      <a:pt x="276245" y="443847"/>
                      <a:pt x="272587" y="427991"/>
                    </a:cubicBezTo>
                    <a:lnTo>
                      <a:pt x="359343" y="377998"/>
                    </a:lnTo>
                    <a:cubicBezTo>
                      <a:pt x="359343" y="379217"/>
                      <a:pt x="360626" y="379217"/>
                      <a:pt x="360626" y="380436"/>
                    </a:cubicBezTo>
                    <a:cubicBezTo>
                      <a:pt x="370380" y="390190"/>
                      <a:pt x="382572" y="395073"/>
                      <a:pt x="396047" y="395073"/>
                    </a:cubicBezTo>
                    <a:cubicBezTo>
                      <a:pt x="408239" y="395073"/>
                      <a:pt x="421715" y="390190"/>
                      <a:pt x="431468" y="380436"/>
                    </a:cubicBezTo>
                    <a:cubicBezTo>
                      <a:pt x="441286" y="370682"/>
                      <a:pt x="446163" y="358490"/>
                      <a:pt x="446163" y="345079"/>
                    </a:cubicBezTo>
                    <a:cubicBezTo>
                      <a:pt x="446163" y="331662"/>
                      <a:pt x="441286" y="319470"/>
                      <a:pt x="431468" y="309716"/>
                    </a:cubicBezTo>
                    <a:cubicBezTo>
                      <a:pt x="422934" y="302400"/>
                      <a:pt x="414399" y="299960"/>
                      <a:pt x="405801" y="297522"/>
                    </a:cubicBezTo>
                    <a:close/>
                    <a:moveTo>
                      <a:pt x="261615" y="407265"/>
                    </a:moveTo>
                    <a:cubicBezTo>
                      <a:pt x="260395" y="406046"/>
                      <a:pt x="259176" y="404826"/>
                      <a:pt x="257957" y="403607"/>
                    </a:cubicBezTo>
                    <a:cubicBezTo>
                      <a:pt x="251797" y="397511"/>
                      <a:pt x="243263" y="392634"/>
                      <a:pt x="234728" y="391415"/>
                    </a:cubicBezTo>
                    <a:lnTo>
                      <a:pt x="234728" y="306057"/>
                    </a:lnTo>
                    <a:cubicBezTo>
                      <a:pt x="250578" y="304838"/>
                      <a:pt x="265272" y="298741"/>
                      <a:pt x="278683" y="290206"/>
                    </a:cubicBezTo>
                    <a:lnTo>
                      <a:pt x="347151" y="329223"/>
                    </a:lnTo>
                    <a:cubicBezTo>
                      <a:pt x="344713" y="337758"/>
                      <a:pt x="343494" y="347518"/>
                      <a:pt x="347151" y="357271"/>
                    </a:cubicBezTo>
                    <a:lnTo>
                      <a:pt x="261615" y="407265"/>
                    </a:lnTo>
                    <a:close/>
                    <a:moveTo>
                      <a:pt x="188270" y="403607"/>
                    </a:moveTo>
                    <a:cubicBezTo>
                      <a:pt x="187051" y="404826"/>
                      <a:pt x="184613" y="407265"/>
                      <a:pt x="183393" y="408484"/>
                    </a:cubicBezTo>
                    <a:lnTo>
                      <a:pt x="96574" y="358490"/>
                    </a:lnTo>
                    <a:cubicBezTo>
                      <a:pt x="99011" y="348737"/>
                      <a:pt x="99011" y="338977"/>
                      <a:pt x="96574" y="329223"/>
                    </a:cubicBezTo>
                    <a:lnTo>
                      <a:pt x="165041" y="288986"/>
                    </a:lnTo>
                    <a:cubicBezTo>
                      <a:pt x="179672" y="297522"/>
                      <a:pt x="195585" y="303619"/>
                      <a:pt x="212718" y="304838"/>
                    </a:cubicBezTo>
                    <a:lnTo>
                      <a:pt x="212718" y="390190"/>
                    </a:lnTo>
                    <a:cubicBezTo>
                      <a:pt x="204119" y="392634"/>
                      <a:pt x="195585" y="396292"/>
                      <a:pt x="188270" y="403607"/>
                    </a:cubicBezTo>
                    <a:close/>
                    <a:moveTo>
                      <a:pt x="59933" y="195096"/>
                    </a:moveTo>
                    <a:cubicBezTo>
                      <a:pt x="69687" y="192657"/>
                      <a:pt x="78285" y="189000"/>
                      <a:pt x="84382" y="181683"/>
                    </a:cubicBezTo>
                    <a:cubicBezTo>
                      <a:pt x="85600" y="180464"/>
                      <a:pt x="85600" y="180464"/>
                      <a:pt x="86820" y="179245"/>
                    </a:cubicBezTo>
                    <a:lnTo>
                      <a:pt x="146689" y="213386"/>
                    </a:lnTo>
                    <a:cubicBezTo>
                      <a:pt x="139374" y="220703"/>
                      <a:pt x="133278" y="229238"/>
                      <a:pt x="128337" y="238993"/>
                    </a:cubicBezTo>
                    <a:lnTo>
                      <a:pt x="124679" y="243870"/>
                    </a:lnTo>
                    <a:lnTo>
                      <a:pt x="127117" y="248748"/>
                    </a:lnTo>
                    <a:cubicBezTo>
                      <a:pt x="132058" y="258502"/>
                      <a:pt x="138155" y="267038"/>
                      <a:pt x="145470" y="274354"/>
                    </a:cubicBezTo>
                    <a:lnTo>
                      <a:pt x="84382" y="309716"/>
                    </a:lnTo>
                    <a:cubicBezTo>
                      <a:pt x="77002" y="302400"/>
                      <a:pt x="68468" y="298741"/>
                      <a:pt x="59933" y="296303"/>
                    </a:cubicBezTo>
                    <a:lnTo>
                      <a:pt x="59933" y="195096"/>
                    </a:lnTo>
                    <a:close/>
                    <a:moveTo>
                      <a:pt x="184613" y="79258"/>
                    </a:moveTo>
                    <a:cubicBezTo>
                      <a:pt x="185832" y="80477"/>
                      <a:pt x="187051" y="82916"/>
                      <a:pt x="188270" y="84135"/>
                    </a:cubicBezTo>
                    <a:cubicBezTo>
                      <a:pt x="195585" y="91452"/>
                      <a:pt x="204119" y="95109"/>
                      <a:pt x="212718" y="97548"/>
                    </a:cubicBezTo>
                    <a:lnTo>
                      <a:pt x="212718" y="181683"/>
                    </a:lnTo>
                    <a:cubicBezTo>
                      <a:pt x="195585" y="182903"/>
                      <a:pt x="179672" y="189000"/>
                      <a:pt x="165041" y="197535"/>
                    </a:cubicBezTo>
                    <a:lnTo>
                      <a:pt x="97793" y="158516"/>
                    </a:lnTo>
                    <a:cubicBezTo>
                      <a:pt x="100231" y="148761"/>
                      <a:pt x="100231" y="139006"/>
                      <a:pt x="96574" y="129251"/>
                    </a:cubicBezTo>
                    <a:lnTo>
                      <a:pt x="184613" y="79258"/>
                    </a:lnTo>
                    <a:close/>
                    <a:moveTo>
                      <a:pt x="257957" y="84135"/>
                    </a:moveTo>
                    <a:cubicBezTo>
                      <a:pt x="259176" y="82916"/>
                      <a:pt x="260395" y="81697"/>
                      <a:pt x="260395" y="80477"/>
                    </a:cubicBezTo>
                    <a:lnTo>
                      <a:pt x="347151" y="130470"/>
                    </a:lnTo>
                    <a:cubicBezTo>
                      <a:pt x="343494" y="140225"/>
                      <a:pt x="343494" y="149980"/>
                      <a:pt x="345932" y="158516"/>
                    </a:cubicBezTo>
                    <a:lnTo>
                      <a:pt x="281121" y="197535"/>
                    </a:lnTo>
                    <a:cubicBezTo>
                      <a:pt x="267710" y="189000"/>
                      <a:pt x="251797" y="182903"/>
                      <a:pt x="235947" y="181683"/>
                    </a:cubicBezTo>
                    <a:lnTo>
                      <a:pt x="235947" y="96329"/>
                    </a:lnTo>
                    <a:cubicBezTo>
                      <a:pt x="243263" y="95109"/>
                      <a:pt x="251797" y="90232"/>
                      <a:pt x="257957" y="84135"/>
                    </a:cubicBezTo>
                    <a:close/>
                    <a:moveTo>
                      <a:pt x="284844" y="258502"/>
                    </a:moveTo>
                    <a:cubicBezTo>
                      <a:pt x="250578" y="292645"/>
                      <a:pt x="196805" y="292645"/>
                      <a:pt x="162603" y="258502"/>
                    </a:cubicBezTo>
                    <a:cubicBezTo>
                      <a:pt x="157726" y="253625"/>
                      <a:pt x="154004" y="248748"/>
                      <a:pt x="150346" y="243870"/>
                    </a:cubicBezTo>
                    <a:cubicBezTo>
                      <a:pt x="154004" y="238993"/>
                      <a:pt x="157726" y="234115"/>
                      <a:pt x="162603" y="229238"/>
                    </a:cubicBezTo>
                    <a:cubicBezTo>
                      <a:pt x="196805" y="195096"/>
                      <a:pt x="250578" y="195096"/>
                      <a:pt x="284844" y="229238"/>
                    </a:cubicBezTo>
                    <a:cubicBezTo>
                      <a:pt x="289721" y="234115"/>
                      <a:pt x="293378" y="238993"/>
                      <a:pt x="297036" y="243870"/>
                    </a:cubicBezTo>
                    <a:cubicBezTo>
                      <a:pt x="292159" y="248748"/>
                      <a:pt x="288501" y="253625"/>
                      <a:pt x="284844" y="258502"/>
                    </a:cubicBezTo>
                    <a:close/>
                    <a:moveTo>
                      <a:pt x="360626" y="309716"/>
                    </a:moveTo>
                    <a:cubicBezTo>
                      <a:pt x="360626" y="309716"/>
                      <a:pt x="359343" y="309716"/>
                      <a:pt x="360626" y="309716"/>
                    </a:cubicBezTo>
                    <a:lnTo>
                      <a:pt x="299474" y="275574"/>
                    </a:lnTo>
                    <a:cubicBezTo>
                      <a:pt x="299474" y="275574"/>
                      <a:pt x="300693" y="275573"/>
                      <a:pt x="300693" y="274354"/>
                    </a:cubicBezTo>
                    <a:cubicBezTo>
                      <a:pt x="308008" y="267038"/>
                      <a:pt x="314168" y="258502"/>
                      <a:pt x="319045" y="248748"/>
                    </a:cubicBezTo>
                    <a:lnTo>
                      <a:pt x="321484" y="243870"/>
                    </a:lnTo>
                    <a:lnTo>
                      <a:pt x="319045" y="238993"/>
                    </a:lnTo>
                    <a:cubicBezTo>
                      <a:pt x="314168" y="229238"/>
                      <a:pt x="308008" y="220703"/>
                      <a:pt x="300693" y="213386"/>
                    </a:cubicBezTo>
                    <a:lnTo>
                      <a:pt x="359343" y="179245"/>
                    </a:lnTo>
                    <a:cubicBezTo>
                      <a:pt x="360626" y="180464"/>
                      <a:pt x="360626" y="180464"/>
                      <a:pt x="361846" y="181683"/>
                    </a:cubicBezTo>
                    <a:cubicBezTo>
                      <a:pt x="367942" y="187780"/>
                      <a:pt x="376476" y="192657"/>
                      <a:pt x="385011" y="195096"/>
                    </a:cubicBezTo>
                    <a:lnTo>
                      <a:pt x="385011" y="297522"/>
                    </a:lnTo>
                    <a:cubicBezTo>
                      <a:pt x="374038" y="298741"/>
                      <a:pt x="366723" y="303619"/>
                      <a:pt x="360626" y="309716"/>
                    </a:cubicBezTo>
                    <a:close/>
                    <a:moveTo>
                      <a:pt x="376476" y="128032"/>
                    </a:moveTo>
                    <a:cubicBezTo>
                      <a:pt x="387513" y="117058"/>
                      <a:pt x="403363" y="117058"/>
                      <a:pt x="414399" y="128032"/>
                    </a:cubicBezTo>
                    <a:cubicBezTo>
                      <a:pt x="419276" y="132910"/>
                      <a:pt x="421715" y="140225"/>
                      <a:pt x="421715" y="146322"/>
                    </a:cubicBezTo>
                    <a:cubicBezTo>
                      <a:pt x="421715" y="153638"/>
                      <a:pt x="419276" y="159735"/>
                      <a:pt x="414399" y="164613"/>
                    </a:cubicBezTo>
                    <a:cubicBezTo>
                      <a:pt x="409458" y="169490"/>
                      <a:pt x="402144" y="173148"/>
                      <a:pt x="394828" y="171928"/>
                    </a:cubicBezTo>
                    <a:cubicBezTo>
                      <a:pt x="387513" y="171928"/>
                      <a:pt x="381353" y="169490"/>
                      <a:pt x="376476" y="164613"/>
                    </a:cubicBezTo>
                    <a:cubicBezTo>
                      <a:pt x="367942" y="156077"/>
                      <a:pt x="365503" y="142664"/>
                      <a:pt x="372818" y="131690"/>
                    </a:cubicBezTo>
                    <a:cubicBezTo>
                      <a:pt x="374038" y="130470"/>
                      <a:pt x="375257" y="129251"/>
                      <a:pt x="376476" y="128032"/>
                    </a:cubicBezTo>
                    <a:close/>
                    <a:moveTo>
                      <a:pt x="204119" y="30484"/>
                    </a:moveTo>
                    <a:cubicBezTo>
                      <a:pt x="215157" y="19510"/>
                      <a:pt x="231006" y="19510"/>
                      <a:pt x="242043" y="30484"/>
                    </a:cubicBezTo>
                    <a:cubicBezTo>
                      <a:pt x="250578" y="39019"/>
                      <a:pt x="251797" y="51213"/>
                      <a:pt x="246920" y="60968"/>
                    </a:cubicBezTo>
                    <a:cubicBezTo>
                      <a:pt x="245701" y="63406"/>
                      <a:pt x="243263" y="65845"/>
                      <a:pt x="242043" y="68284"/>
                    </a:cubicBezTo>
                    <a:cubicBezTo>
                      <a:pt x="231006" y="79258"/>
                      <a:pt x="215157" y="79258"/>
                      <a:pt x="204119" y="68284"/>
                    </a:cubicBezTo>
                    <a:cubicBezTo>
                      <a:pt x="201681" y="65845"/>
                      <a:pt x="199243" y="63406"/>
                      <a:pt x="198024" y="59748"/>
                    </a:cubicBezTo>
                    <a:cubicBezTo>
                      <a:pt x="194366" y="49994"/>
                      <a:pt x="196805" y="37800"/>
                      <a:pt x="204119" y="30484"/>
                    </a:cubicBezTo>
                    <a:close/>
                    <a:moveTo>
                      <a:pt x="23229" y="146322"/>
                    </a:moveTo>
                    <a:cubicBezTo>
                      <a:pt x="23229" y="139006"/>
                      <a:pt x="25667" y="132910"/>
                      <a:pt x="30608" y="128032"/>
                    </a:cubicBezTo>
                    <a:cubicBezTo>
                      <a:pt x="41581" y="117058"/>
                      <a:pt x="57495" y="117058"/>
                      <a:pt x="68468" y="128032"/>
                    </a:cubicBezTo>
                    <a:cubicBezTo>
                      <a:pt x="69687" y="129251"/>
                      <a:pt x="70906" y="130470"/>
                      <a:pt x="72125" y="131690"/>
                    </a:cubicBezTo>
                    <a:cubicBezTo>
                      <a:pt x="79505" y="142664"/>
                      <a:pt x="78285" y="156077"/>
                      <a:pt x="68468" y="165832"/>
                    </a:cubicBezTo>
                    <a:cubicBezTo>
                      <a:pt x="63591" y="170709"/>
                      <a:pt x="56276" y="174367"/>
                      <a:pt x="48896" y="173148"/>
                    </a:cubicBezTo>
                    <a:cubicBezTo>
                      <a:pt x="41581" y="173148"/>
                      <a:pt x="35485" y="170709"/>
                      <a:pt x="30608" y="165832"/>
                    </a:cubicBezTo>
                    <a:cubicBezTo>
                      <a:pt x="25667" y="160954"/>
                      <a:pt x="23229" y="153638"/>
                      <a:pt x="23229" y="146322"/>
                    </a:cubicBezTo>
                    <a:close/>
                    <a:moveTo>
                      <a:pt x="30608" y="363367"/>
                    </a:moveTo>
                    <a:cubicBezTo>
                      <a:pt x="25667" y="358490"/>
                      <a:pt x="23229" y="351175"/>
                      <a:pt x="23229" y="345079"/>
                    </a:cubicBezTo>
                    <a:cubicBezTo>
                      <a:pt x="23229" y="337758"/>
                      <a:pt x="25667" y="331662"/>
                      <a:pt x="30608" y="326785"/>
                    </a:cubicBezTo>
                    <a:cubicBezTo>
                      <a:pt x="35485" y="321908"/>
                      <a:pt x="41581" y="319470"/>
                      <a:pt x="48896" y="319470"/>
                    </a:cubicBezTo>
                    <a:cubicBezTo>
                      <a:pt x="56276" y="319470"/>
                      <a:pt x="63591" y="321908"/>
                      <a:pt x="68468" y="326785"/>
                    </a:cubicBezTo>
                    <a:cubicBezTo>
                      <a:pt x="77002" y="335319"/>
                      <a:pt x="78285" y="348737"/>
                      <a:pt x="72125" y="358490"/>
                    </a:cubicBezTo>
                    <a:cubicBezTo>
                      <a:pt x="70906" y="360929"/>
                      <a:pt x="69687" y="362148"/>
                      <a:pt x="68468" y="364586"/>
                    </a:cubicBezTo>
                    <a:cubicBezTo>
                      <a:pt x="57495" y="374340"/>
                      <a:pt x="41581" y="374340"/>
                      <a:pt x="30608" y="363367"/>
                    </a:cubicBezTo>
                    <a:close/>
                    <a:moveTo>
                      <a:pt x="242043" y="457258"/>
                    </a:moveTo>
                    <a:cubicBezTo>
                      <a:pt x="231006" y="468231"/>
                      <a:pt x="215157" y="468231"/>
                      <a:pt x="204119" y="457258"/>
                    </a:cubicBezTo>
                    <a:cubicBezTo>
                      <a:pt x="196805" y="449943"/>
                      <a:pt x="194366" y="438964"/>
                      <a:pt x="198024" y="427991"/>
                    </a:cubicBezTo>
                    <a:cubicBezTo>
                      <a:pt x="199243" y="424334"/>
                      <a:pt x="201681" y="421895"/>
                      <a:pt x="204119" y="419457"/>
                    </a:cubicBezTo>
                    <a:cubicBezTo>
                      <a:pt x="215157" y="408484"/>
                      <a:pt x="231006" y="408484"/>
                      <a:pt x="242043" y="419457"/>
                    </a:cubicBezTo>
                    <a:cubicBezTo>
                      <a:pt x="244482" y="421895"/>
                      <a:pt x="245701" y="424334"/>
                      <a:pt x="246920" y="426772"/>
                    </a:cubicBezTo>
                    <a:cubicBezTo>
                      <a:pt x="251797" y="437745"/>
                      <a:pt x="250578" y="449943"/>
                      <a:pt x="242043" y="457258"/>
                    </a:cubicBezTo>
                    <a:close/>
                    <a:moveTo>
                      <a:pt x="414399" y="363367"/>
                    </a:moveTo>
                    <a:cubicBezTo>
                      <a:pt x="403363" y="374340"/>
                      <a:pt x="387513" y="374340"/>
                      <a:pt x="376476" y="363367"/>
                    </a:cubicBezTo>
                    <a:cubicBezTo>
                      <a:pt x="375257" y="360929"/>
                      <a:pt x="372818" y="359710"/>
                      <a:pt x="371600" y="357271"/>
                    </a:cubicBezTo>
                    <a:cubicBezTo>
                      <a:pt x="365503" y="347518"/>
                      <a:pt x="367942" y="334100"/>
                      <a:pt x="376476" y="325566"/>
                    </a:cubicBezTo>
                    <a:cubicBezTo>
                      <a:pt x="381353" y="320689"/>
                      <a:pt x="387513" y="318250"/>
                      <a:pt x="394828" y="318250"/>
                    </a:cubicBezTo>
                    <a:cubicBezTo>
                      <a:pt x="402144" y="318250"/>
                      <a:pt x="409458" y="320689"/>
                      <a:pt x="414399" y="325566"/>
                    </a:cubicBezTo>
                    <a:cubicBezTo>
                      <a:pt x="419276" y="330442"/>
                      <a:pt x="421715" y="337758"/>
                      <a:pt x="421715" y="343860"/>
                    </a:cubicBezTo>
                    <a:cubicBezTo>
                      <a:pt x="421715" y="352394"/>
                      <a:pt x="419276" y="358490"/>
                      <a:pt x="414399" y="363367"/>
                    </a:cubicBezTo>
                    <a:close/>
                    <a:moveTo>
                      <a:pt x="253016" y="243870"/>
                    </a:moveTo>
                    <a:cubicBezTo>
                      <a:pt x="253016" y="259722"/>
                      <a:pt x="240824" y="271916"/>
                      <a:pt x="224911" y="271916"/>
                    </a:cubicBezTo>
                    <a:cubicBezTo>
                      <a:pt x="209060" y="271916"/>
                      <a:pt x="196805" y="259722"/>
                      <a:pt x="196805" y="243870"/>
                    </a:cubicBezTo>
                    <a:cubicBezTo>
                      <a:pt x="196805" y="228019"/>
                      <a:pt x="209060" y="215825"/>
                      <a:pt x="224911" y="215825"/>
                    </a:cubicBezTo>
                    <a:cubicBezTo>
                      <a:pt x="239605" y="215825"/>
                      <a:pt x="253016" y="228019"/>
                      <a:pt x="253016" y="24387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TextBox 184">
              <a:extLst>
                <a:ext uri="{FF2B5EF4-FFF2-40B4-BE49-F238E27FC236}">
                  <a16:creationId xmlns:a16="http://schemas.microsoft.com/office/drawing/2014/main" id="{8312380D-9B70-4F85-3D7A-50DCA717EEC9}"/>
                </a:ext>
              </a:extLst>
            </p:cNvPr>
            <p:cNvSpPr txBox="1"/>
            <p:nvPr/>
          </p:nvSpPr>
          <p:spPr>
            <a:xfrm>
              <a:off x="8880740" y="2784548"/>
              <a:ext cx="1117853" cy="511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Generative </a:t>
              </a:r>
            </a:p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AI Agents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sp>
        <p:nvSpPr>
          <p:cNvPr id="45" name="角丸四角形 45">
            <a:extLst>
              <a:ext uri="{FF2B5EF4-FFF2-40B4-BE49-F238E27FC236}">
                <a16:creationId xmlns:a16="http://schemas.microsoft.com/office/drawing/2014/main" id="{0E2B20CC-2B96-9327-86A5-0C67D1BA835E}"/>
              </a:ext>
            </a:extLst>
          </p:cNvPr>
          <p:cNvSpPr/>
          <p:nvPr/>
        </p:nvSpPr>
        <p:spPr>
          <a:xfrm>
            <a:off x="8634201" y="5807870"/>
            <a:ext cx="2167032" cy="926452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正方形/長方形 49">
            <a:extLst>
              <a:ext uri="{FF2B5EF4-FFF2-40B4-BE49-F238E27FC236}">
                <a16:creationId xmlns:a16="http://schemas.microsoft.com/office/drawing/2014/main" id="{AF76EBD3-988F-DE2F-D660-EBD2939D154C}"/>
              </a:ext>
            </a:extLst>
          </p:cNvPr>
          <p:cNvSpPr/>
          <p:nvPr/>
        </p:nvSpPr>
        <p:spPr>
          <a:xfrm>
            <a:off x="4730224" y="5519244"/>
            <a:ext cx="1760620" cy="124723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（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API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公開）機能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483" name="グラフィックス 482">
            <a:extLst>
              <a:ext uri="{FF2B5EF4-FFF2-40B4-BE49-F238E27FC236}">
                <a16:creationId xmlns:a16="http://schemas.microsoft.com/office/drawing/2014/main" id="{8AD79F01-4F02-D4B4-6A41-F7CFC403265C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5391552" y="5966621"/>
            <a:ext cx="400050" cy="409575"/>
          </a:xfrm>
          <a:prstGeom prst="rect">
            <a:avLst/>
          </a:prstGeom>
        </p:spPr>
      </p:pic>
      <p:sp>
        <p:nvSpPr>
          <p:cNvPr id="485" name="TextBox 12">
            <a:extLst>
              <a:ext uri="{FF2B5EF4-FFF2-40B4-BE49-F238E27FC236}">
                <a16:creationId xmlns:a16="http://schemas.microsoft.com/office/drawing/2014/main" id="{7438F767-EF40-88A6-E4AD-C5803E8AC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3032" y="6324771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API</a:t>
            </a:r>
            <a:b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</a:br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Gateway</a:t>
            </a:r>
          </a:p>
        </p:txBody>
      </p:sp>
      <p:cxnSp>
        <p:nvCxnSpPr>
          <p:cNvPr id="510" name="直線矢印コネクタ 509">
            <a:extLst>
              <a:ext uri="{FF2B5EF4-FFF2-40B4-BE49-F238E27FC236}">
                <a16:creationId xmlns:a16="http://schemas.microsoft.com/office/drawing/2014/main" id="{DEDE0352-487C-A71A-B213-300C3C7DF0E0}"/>
              </a:ext>
            </a:extLst>
          </p:cNvPr>
          <p:cNvCxnSpPr>
            <a:cxnSpLocks/>
          </p:cNvCxnSpPr>
          <p:nvPr/>
        </p:nvCxnSpPr>
        <p:spPr>
          <a:xfrm>
            <a:off x="5848898" y="5239162"/>
            <a:ext cx="4886" cy="308292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8" name="直線コネクタ 357">
            <a:extLst>
              <a:ext uri="{FF2B5EF4-FFF2-40B4-BE49-F238E27FC236}">
                <a16:creationId xmlns:a16="http://schemas.microsoft.com/office/drawing/2014/main" id="{1994EEDF-3B83-A018-B829-EA4B3A35115D}"/>
              </a:ext>
            </a:extLst>
          </p:cNvPr>
          <p:cNvCxnSpPr>
            <a:cxnSpLocks/>
          </p:cNvCxnSpPr>
          <p:nvPr/>
        </p:nvCxnSpPr>
        <p:spPr>
          <a:xfrm flipV="1">
            <a:off x="6959318" y="4508959"/>
            <a:ext cx="0" cy="72722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1" name="直線コネクタ 380">
            <a:extLst>
              <a:ext uri="{FF2B5EF4-FFF2-40B4-BE49-F238E27FC236}">
                <a16:creationId xmlns:a16="http://schemas.microsoft.com/office/drawing/2014/main" id="{C1B687C6-428D-7153-3111-0CF0190B0EA3}"/>
              </a:ext>
            </a:extLst>
          </p:cNvPr>
          <p:cNvCxnSpPr>
            <a:cxnSpLocks/>
          </p:cNvCxnSpPr>
          <p:nvPr/>
        </p:nvCxnSpPr>
        <p:spPr>
          <a:xfrm flipH="1">
            <a:off x="5842548" y="5239162"/>
            <a:ext cx="111677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92" name="Graphic 3">
            <a:extLst>
              <a:ext uri="{FF2B5EF4-FFF2-40B4-BE49-F238E27FC236}">
                <a16:creationId xmlns:a16="http://schemas.microsoft.com/office/drawing/2014/main" id="{F39BF30E-7E3B-9231-A4C3-68FD7C1C548C}"/>
              </a:ext>
            </a:extLst>
          </p:cNvPr>
          <p:cNvGrpSpPr/>
          <p:nvPr/>
        </p:nvGrpSpPr>
        <p:grpSpPr>
          <a:xfrm>
            <a:off x="15854816" y="4659650"/>
            <a:ext cx="1239442" cy="878842"/>
            <a:chOff x="4919792" y="1856139"/>
            <a:chExt cx="1239442" cy="878842"/>
          </a:xfrm>
        </p:grpSpPr>
        <p:grpSp>
          <p:nvGrpSpPr>
            <p:cNvPr id="393" name="Graphic 3">
              <a:extLst>
                <a:ext uri="{FF2B5EF4-FFF2-40B4-BE49-F238E27FC236}">
                  <a16:creationId xmlns:a16="http://schemas.microsoft.com/office/drawing/2014/main" id="{63DD7E85-8F4A-E68F-B9C8-2A59D1E876F9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97" name="Freeform: Shape 251">
                <a:extLst>
                  <a:ext uri="{FF2B5EF4-FFF2-40B4-BE49-F238E27FC236}">
                    <a16:creationId xmlns:a16="http://schemas.microsoft.com/office/drawing/2014/main" id="{6B52276D-7C3E-CF32-6D2F-37394A57D261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253">
                <a:extLst>
                  <a:ext uri="{FF2B5EF4-FFF2-40B4-BE49-F238E27FC236}">
                    <a16:creationId xmlns:a16="http://schemas.microsoft.com/office/drawing/2014/main" id="{DB5B2433-E05B-1AC6-338F-F0EB0CA9539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337">
                <a:extLst>
                  <a:ext uri="{FF2B5EF4-FFF2-40B4-BE49-F238E27FC236}">
                    <a16:creationId xmlns:a16="http://schemas.microsoft.com/office/drawing/2014/main" id="{5B6B5441-9149-EC0F-92C1-1151416487EB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338">
                <a:extLst>
                  <a:ext uri="{FF2B5EF4-FFF2-40B4-BE49-F238E27FC236}">
                    <a16:creationId xmlns:a16="http://schemas.microsoft.com/office/drawing/2014/main" id="{675DF842-3BEE-C5B7-6017-A185AF1685DD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339">
                <a:extLst>
                  <a:ext uri="{FF2B5EF4-FFF2-40B4-BE49-F238E27FC236}">
                    <a16:creationId xmlns:a16="http://schemas.microsoft.com/office/drawing/2014/main" id="{B3648527-C298-4502-7188-A43563776179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340">
                <a:extLst>
                  <a:ext uri="{FF2B5EF4-FFF2-40B4-BE49-F238E27FC236}">
                    <a16:creationId xmlns:a16="http://schemas.microsoft.com/office/drawing/2014/main" id="{C124E54D-77B5-95C5-699F-79A09D521C08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341">
                <a:extLst>
                  <a:ext uri="{FF2B5EF4-FFF2-40B4-BE49-F238E27FC236}">
                    <a16:creationId xmlns:a16="http://schemas.microsoft.com/office/drawing/2014/main" id="{3D7731C6-8E80-A5E3-2BA8-6C8F77BA08F5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342">
                <a:extLst>
                  <a:ext uri="{FF2B5EF4-FFF2-40B4-BE49-F238E27FC236}">
                    <a16:creationId xmlns:a16="http://schemas.microsoft.com/office/drawing/2014/main" id="{81B25F25-3796-E0F6-37A8-C65E63D665DE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343">
                <a:extLst>
                  <a:ext uri="{FF2B5EF4-FFF2-40B4-BE49-F238E27FC236}">
                    <a16:creationId xmlns:a16="http://schemas.microsoft.com/office/drawing/2014/main" id="{F022E05D-794B-31BF-1EE5-AB81E3F862FA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344">
                <a:extLst>
                  <a:ext uri="{FF2B5EF4-FFF2-40B4-BE49-F238E27FC236}">
                    <a16:creationId xmlns:a16="http://schemas.microsoft.com/office/drawing/2014/main" id="{F2E5E014-0EAB-AEE4-A1FF-5CA33422F7A8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5" name="TextBox 345">
              <a:extLst>
                <a:ext uri="{FF2B5EF4-FFF2-40B4-BE49-F238E27FC236}">
                  <a16:creationId xmlns:a16="http://schemas.microsoft.com/office/drawing/2014/main" id="{9FCB2EFB-CA25-546B-BEA9-621712D351A2}"/>
                </a:ext>
              </a:extLst>
            </p:cNvPr>
            <p:cNvSpPr txBox="1"/>
            <p:nvPr/>
          </p:nvSpPr>
          <p:spPr>
            <a:xfrm>
              <a:off x="4919792" y="2211761"/>
              <a:ext cx="12394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管理者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/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運用者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sp>
        <p:nvSpPr>
          <p:cNvPr id="419" name="正方形/長方形 418">
            <a:extLst>
              <a:ext uri="{FF2B5EF4-FFF2-40B4-BE49-F238E27FC236}">
                <a16:creationId xmlns:a16="http://schemas.microsoft.com/office/drawing/2014/main" id="{93D45A37-147E-99E1-FF1B-55F4EB449C5F}"/>
              </a:ext>
            </a:extLst>
          </p:cNvPr>
          <p:cNvSpPr/>
          <p:nvPr/>
        </p:nvSpPr>
        <p:spPr>
          <a:xfrm>
            <a:off x="10971842" y="5521144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9F3F8F28-E42C-53F7-78AD-AE3C7F774BDA}"/>
              </a:ext>
            </a:extLst>
          </p:cNvPr>
          <p:cNvGrpSpPr/>
          <p:nvPr/>
        </p:nvGrpSpPr>
        <p:grpSpPr>
          <a:xfrm>
            <a:off x="11322691" y="5826232"/>
            <a:ext cx="1141666" cy="968483"/>
            <a:chOff x="11077386" y="5609108"/>
            <a:chExt cx="1141666" cy="968483"/>
          </a:xfrm>
        </p:grpSpPr>
        <p:grpSp>
          <p:nvGrpSpPr>
            <p:cNvPr id="421" name="Graphic 3">
              <a:extLst>
                <a:ext uri="{FF2B5EF4-FFF2-40B4-BE49-F238E27FC236}">
                  <a16:creationId xmlns:a16="http://schemas.microsoft.com/office/drawing/2014/main" id="{E6F2C48D-3B70-7C1B-646E-42EDBC450759}"/>
                </a:ext>
              </a:extLst>
            </p:cNvPr>
            <p:cNvGrpSpPr/>
            <p:nvPr/>
          </p:nvGrpSpPr>
          <p:grpSpPr>
            <a:xfrm>
              <a:off x="11398628" y="5609108"/>
              <a:ext cx="570706" cy="793401"/>
              <a:chOff x="3878981" y="2363804"/>
              <a:chExt cx="570706" cy="793401"/>
            </a:xfrm>
          </p:grpSpPr>
          <p:grpSp>
            <p:nvGrpSpPr>
              <p:cNvPr id="423" name="Graphic 3">
                <a:extLst>
                  <a:ext uri="{FF2B5EF4-FFF2-40B4-BE49-F238E27FC236}">
                    <a16:creationId xmlns:a16="http://schemas.microsoft.com/office/drawing/2014/main" id="{C1E729B8-B792-3F30-B0B0-BFA0294D0707}"/>
                  </a:ext>
                </a:extLst>
              </p:cNvPr>
              <p:cNvGrpSpPr/>
              <p:nvPr/>
            </p:nvGrpSpPr>
            <p:grpSpPr>
              <a:xfrm>
                <a:off x="3878981" y="2363804"/>
                <a:ext cx="512121" cy="513347"/>
                <a:chOff x="3878981" y="2363804"/>
                <a:chExt cx="512121" cy="513347"/>
              </a:xfrm>
            </p:grpSpPr>
            <p:grpSp>
              <p:nvGrpSpPr>
                <p:cNvPr id="425" name="Graphic 3">
                  <a:extLst>
                    <a:ext uri="{FF2B5EF4-FFF2-40B4-BE49-F238E27FC236}">
                      <a16:creationId xmlns:a16="http://schemas.microsoft.com/office/drawing/2014/main" id="{62524A21-68BF-EA8A-95E8-AF6B600E0D63}"/>
                    </a:ext>
                  </a:extLst>
                </p:cNvPr>
                <p:cNvGrpSpPr/>
                <p:nvPr/>
              </p:nvGrpSpPr>
              <p:grpSpPr>
                <a:xfrm>
                  <a:off x="3878981" y="2363804"/>
                  <a:ext cx="512121" cy="513347"/>
                  <a:chOff x="3878981" y="2363804"/>
                  <a:chExt cx="512121" cy="513347"/>
                </a:xfrm>
                <a:solidFill>
                  <a:srgbClr val="FFFFFF"/>
                </a:solidFill>
              </p:grpSpPr>
              <p:sp>
                <p:nvSpPr>
                  <p:cNvPr id="438" name="Freeform: Shape 69">
                    <a:extLst>
                      <a:ext uri="{FF2B5EF4-FFF2-40B4-BE49-F238E27FC236}">
                        <a16:creationId xmlns:a16="http://schemas.microsoft.com/office/drawing/2014/main" id="{A1EA8600-F549-B8EC-9678-3FF76B0A9E02}"/>
                      </a:ext>
                    </a:extLst>
                  </p:cNvPr>
                  <p:cNvSpPr/>
                  <p:nvPr/>
                </p:nvSpPr>
                <p:spPr>
                  <a:xfrm>
                    <a:off x="3885109" y="2369946"/>
                    <a:ext cx="504748" cy="504753"/>
                  </a:xfrm>
                  <a:custGeom>
                    <a:avLst/>
                    <a:gdLst>
                      <a:gd name="connsiteX0" fmla="*/ 187898 w 504748"/>
                      <a:gd name="connsiteY0" fmla="*/ 503521 h 504753"/>
                      <a:gd name="connsiteX1" fmla="*/ 180531 w 504748"/>
                      <a:gd name="connsiteY1" fmla="*/ 442119 h 504753"/>
                      <a:gd name="connsiteX2" fmla="*/ 167024 w 504748"/>
                      <a:gd name="connsiteY2" fmla="*/ 435978 h 504753"/>
                      <a:gd name="connsiteX3" fmla="*/ 119129 w 504748"/>
                      <a:gd name="connsiteY3" fmla="*/ 474049 h 504753"/>
                      <a:gd name="connsiteX4" fmla="*/ 28247 w 504748"/>
                      <a:gd name="connsiteY4" fmla="*/ 383167 h 504753"/>
                      <a:gd name="connsiteX5" fmla="*/ 66318 w 504748"/>
                      <a:gd name="connsiteY5" fmla="*/ 335272 h 504753"/>
                      <a:gd name="connsiteX6" fmla="*/ 61403 w 504748"/>
                      <a:gd name="connsiteY6" fmla="*/ 321764 h 504753"/>
                      <a:gd name="connsiteX7" fmla="*/ 0 w 504748"/>
                      <a:gd name="connsiteY7" fmla="*/ 314395 h 504753"/>
                      <a:gd name="connsiteX8" fmla="*/ 0 w 504748"/>
                      <a:gd name="connsiteY8" fmla="*/ 187900 h 504753"/>
                      <a:gd name="connsiteX9" fmla="*/ 61403 w 504748"/>
                      <a:gd name="connsiteY9" fmla="*/ 180531 h 504753"/>
                      <a:gd name="connsiteX10" fmla="*/ 66318 w 504748"/>
                      <a:gd name="connsiteY10" fmla="*/ 167022 h 504753"/>
                      <a:gd name="connsiteX11" fmla="*/ 28247 w 504748"/>
                      <a:gd name="connsiteY11" fmla="*/ 119126 h 504753"/>
                      <a:gd name="connsiteX12" fmla="*/ 119129 w 504748"/>
                      <a:gd name="connsiteY12" fmla="*/ 28246 h 504753"/>
                      <a:gd name="connsiteX13" fmla="*/ 167024 w 504748"/>
                      <a:gd name="connsiteY13" fmla="*/ 66317 h 504753"/>
                      <a:gd name="connsiteX14" fmla="*/ 180531 w 504748"/>
                      <a:gd name="connsiteY14" fmla="*/ 61405 h 504753"/>
                      <a:gd name="connsiteX15" fmla="*/ 187898 w 504748"/>
                      <a:gd name="connsiteY15" fmla="*/ 0 h 504753"/>
                      <a:gd name="connsiteX16" fmla="*/ 316851 w 504748"/>
                      <a:gd name="connsiteY16" fmla="*/ 0 h 504753"/>
                      <a:gd name="connsiteX17" fmla="*/ 322992 w 504748"/>
                      <a:gd name="connsiteY17" fmla="*/ 61405 h 504753"/>
                      <a:gd name="connsiteX18" fmla="*/ 336499 w 504748"/>
                      <a:gd name="connsiteY18" fmla="*/ 66317 h 504753"/>
                      <a:gd name="connsiteX19" fmla="*/ 384394 w 504748"/>
                      <a:gd name="connsiteY19" fmla="*/ 28246 h 504753"/>
                      <a:gd name="connsiteX20" fmla="*/ 475276 w 504748"/>
                      <a:gd name="connsiteY20" fmla="*/ 119126 h 504753"/>
                      <a:gd name="connsiteX21" fmla="*/ 437205 w 504748"/>
                      <a:gd name="connsiteY21" fmla="*/ 167022 h 504753"/>
                      <a:gd name="connsiteX22" fmla="*/ 443346 w 504748"/>
                      <a:gd name="connsiteY22" fmla="*/ 180531 h 504753"/>
                      <a:gd name="connsiteX23" fmla="*/ 504749 w 504748"/>
                      <a:gd name="connsiteY23" fmla="*/ 187900 h 504753"/>
                      <a:gd name="connsiteX24" fmla="*/ 504749 w 504748"/>
                      <a:gd name="connsiteY24" fmla="*/ 316849 h 504753"/>
                      <a:gd name="connsiteX25" fmla="*/ 443346 w 504748"/>
                      <a:gd name="connsiteY25" fmla="*/ 322990 h 504753"/>
                      <a:gd name="connsiteX26" fmla="*/ 437205 w 504748"/>
                      <a:gd name="connsiteY26" fmla="*/ 336497 h 504753"/>
                      <a:gd name="connsiteX27" fmla="*/ 475276 w 504748"/>
                      <a:gd name="connsiteY27" fmla="*/ 384399 h 504753"/>
                      <a:gd name="connsiteX28" fmla="*/ 384394 w 504748"/>
                      <a:gd name="connsiteY28" fmla="*/ 475274 h 504753"/>
                      <a:gd name="connsiteX29" fmla="*/ 336499 w 504748"/>
                      <a:gd name="connsiteY29" fmla="*/ 437203 h 504753"/>
                      <a:gd name="connsiteX30" fmla="*/ 322992 w 504748"/>
                      <a:gd name="connsiteY30" fmla="*/ 443344 h 504753"/>
                      <a:gd name="connsiteX31" fmla="*/ 316851 w 504748"/>
                      <a:gd name="connsiteY31" fmla="*/ 504753 h 504753"/>
                      <a:gd name="connsiteX32" fmla="*/ 187898 w 504748"/>
                      <a:gd name="connsiteY32" fmla="*/ 504753 h 504753"/>
                      <a:gd name="connsiteX33" fmla="*/ 187898 w 504748"/>
                      <a:gd name="connsiteY33" fmla="*/ 503521 h 504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504748" h="504753">
                        <a:moveTo>
                          <a:pt x="187898" y="503521"/>
                        </a:moveTo>
                        <a:lnTo>
                          <a:pt x="180531" y="442119"/>
                        </a:lnTo>
                        <a:cubicBezTo>
                          <a:pt x="175616" y="440887"/>
                          <a:pt x="171933" y="438435"/>
                          <a:pt x="167024" y="435978"/>
                        </a:cubicBezTo>
                        <a:lnTo>
                          <a:pt x="119129" y="474049"/>
                        </a:lnTo>
                        <a:lnTo>
                          <a:pt x="28247" y="383167"/>
                        </a:lnTo>
                        <a:lnTo>
                          <a:pt x="66318" y="335272"/>
                        </a:lnTo>
                        <a:cubicBezTo>
                          <a:pt x="63860" y="330363"/>
                          <a:pt x="62635" y="326673"/>
                          <a:pt x="61403" y="321764"/>
                        </a:cubicBezTo>
                        <a:lnTo>
                          <a:pt x="0" y="314395"/>
                        </a:lnTo>
                        <a:lnTo>
                          <a:pt x="0" y="187900"/>
                        </a:lnTo>
                        <a:lnTo>
                          <a:pt x="61403" y="180531"/>
                        </a:lnTo>
                        <a:cubicBezTo>
                          <a:pt x="62635" y="175619"/>
                          <a:pt x="65092" y="171934"/>
                          <a:pt x="66318" y="167022"/>
                        </a:cubicBezTo>
                        <a:lnTo>
                          <a:pt x="28247" y="119126"/>
                        </a:lnTo>
                        <a:lnTo>
                          <a:pt x="119129" y="28246"/>
                        </a:lnTo>
                        <a:lnTo>
                          <a:pt x="167024" y="66317"/>
                        </a:lnTo>
                        <a:cubicBezTo>
                          <a:pt x="171933" y="63861"/>
                          <a:pt x="175616" y="62633"/>
                          <a:pt x="180531" y="61405"/>
                        </a:cubicBezTo>
                        <a:lnTo>
                          <a:pt x="187898" y="0"/>
                        </a:lnTo>
                        <a:lnTo>
                          <a:pt x="316851" y="0"/>
                        </a:lnTo>
                        <a:lnTo>
                          <a:pt x="322992" y="61405"/>
                        </a:lnTo>
                        <a:cubicBezTo>
                          <a:pt x="327907" y="62633"/>
                          <a:pt x="331590" y="65089"/>
                          <a:pt x="336499" y="66317"/>
                        </a:cubicBezTo>
                        <a:lnTo>
                          <a:pt x="384394" y="28246"/>
                        </a:lnTo>
                        <a:lnTo>
                          <a:pt x="475276" y="119126"/>
                        </a:lnTo>
                        <a:lnTo>
                          <a:pt x="437205" y="167022"/>
                        </a:lnTo>
                        <a:cubicBezTo>
                          <a:pt x="439663" y="171934"/>
                          <a:pt x="440888" y="175619"/>
                          <a:pt x="443346" y="180531"/>
                        </a:cubicBezTo>
                        <a:lnTo>
                          <a:pt x="504749" y="187900"/>
                        </a:lnTo>
                        <a:lnTo>
                          <a:pt x="504749" y="316849"/>
                        </a:lnTo>
                        <a:lnTo>
                          <a:pt x="443346" y="322990"/>
                        </a:lnTo>
                        <a:cubicBezTo>
                          <a:pt x="442120" y="327905"/>
                          <a:pt x="439663" y="331588"/>
                          <a:pt x="437205" y="336497"/>
                        </a:cubicBezTo>
                        <a:lnTo>
                          <a:pt x="475276" y="384399"/>
                        </a:lnTo>
                        <a:lnTo>
                          <a:pt x="384394" y="475274"/>
                        </a:lnTo>
                        <a:lnTo>
                          <a:pt x="336499" y="437203"/>
                        </a:lnTo>
                        <a:cubicBezTo>
                          <a:pt x="331590" y="439661"/>
                          <a:pt x="327907" y="440887"/>
                          <a:pt x="322992" y="443344"/>
                        </a:cubicBezTo>
                        <a:lnTo>
                          <a:pt x="316851" y="504753"/>
                        </a:lnTo>
                        <a:lnTo>
                          <a:pt x="187898" y="504753"/>
                        </a:lnTo>
                        <a:lnTo>
                          <a:pt x="187898" y="5035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" name="Freeform: Shape 70">
                    <a:extLst>
                      <a:ext uri="{FF2B5EF4-FFF2-40B4-BE49-F238E27FC236}">
                        <a16:creationId xmlns:a16="http://schemas.microsoft.com/office/drawing/2014/main" id="{0E7FF2FD-CEF2-1448-758F-B8DD9A9A2708}"/>
                      </a:ext>
                    </a:extLst>
                  </p:cNvPr>
                  <p:cNvSpPr/>
                  <p:nvPr/>
                </p:nvSpPr>
                <p:spPr>
                  <a:xfrm>
                    <a:off x="3878981" y="2363804"/>
                    <a:ext cx="512121" cy="513347"/>
                  </a:xfrm>
                  <a:custGeom>
                    <a:avLst/>
                    <a:gdLst>
                      <a:gd name="connsiteX0" fmla="*/ 316851 w 512121"/>
                      <a:gd name="connsiteY0" fmla="*/ 12281 h 513347"/>
                      <a:gd name="connsiteX1" fmla="*/ 322992 w 512121"/>
                      <a:gd name="connsiteY1" fmla="*/ 71230 h 513347"/>
                      <a:gd name="connsiteX2" fmla="*/ 343872 w 512121"/>
                      <a:gd name="connsiteY2" fmla="*/ 79827 h 513347"/>
                      <a:gd name="connsiteX3" fmla="*/ 390536 w 512121"/>
                      <a:gd name="connsiteY3" fmla="*/ 42984 h 513347"/>
                      <a:gd name="connsiteX4" fmla="*/ 474050 w 512121"/>
                      <a:gd name="connsiteY4" fmla="*/ 126495 h 513347"/>
                      <a:gd name="connsiteX5" fmla="*/ 437205 w 512121"/>
                      <a:gd name="connsiteY5" fmla="*/ 173162 h 513347"/>
                      <a:gd name="connsiteX6" fmla="*/ 445804 w 512121"/>
                      <a:gd name="connsiteY6" fmla="*/ 192812 h 513347"/>
                      <a:gd name="connsiteX7" fmla="*/ 504749 w 512121"/>
                      <a:gd name="connsiteY7" fmla="*/ 198953 h 513347"/>
                      <a:gd name="connsiteX8" fmla="*/ 504749 w 512121"/>
                      <a:gd name="connsiteY8" fmla="*/ 316851 h 513347"/>
                      <a:gd name="connsiteX9" fmla="*/ 445804 w 512121"/>
                      <a:gd name="connsiteY9" fmla="*/ 322992 h 513347"/>
                      <a:gd name="connsiteX10" fmla="*/ 437205 w 512121"/>
                      <a:gd name="connsiteY10" fmla="*/ 342640 h 513347"/>
                      <a:gd name="connsiteX11" fmla="*/ 474050 w 512121"/>
                      <a:gd name="connsiteY11" fmla="*/ 389310 h 513347"/>
                      <a:gd name="connsiteX12" fmla="*/ 390536 w 512121"/>
                      <a:gd name="connsiteY12" fmla="*/ 472819 h 513347"/>
                      <a:gd name="connsiteX13" fmla="*/ 343872 w 512121"/>
                      <a:gd name="connsiteY13" fmla="*/ 435980 h 513347"/>
                      <a:gd name="connsiteX14" fmla="*/ 324217 w 512121"/>
                      <a:gd name="connsiteY14" fmla="*/ 444572 h 513347"/>
                      <a:gd name="connsiteX15" fmla="*/ 316851 w 512121"/>
                      <a:gd name="connsiteY15" fmla="*/ 503523 h 513347"/>
                      <a:gd name="connsiteX16" fmla="*/ 198954 w 512121"/>
                      <a:gd name="connsiteY16" fmla="*/ 503523 h 513347"/>
                      <a:gd name="connsiteX17" fmla="*/ 192813 w 512121"/>
                      <a:gd name="connsiteY17" fmla="*/ 444572 h 513347"/>
                      <a:gd name="connsiteX18" fmla="*/ 173165 w 512121"/>
                      <a:gd name="connsiteY18" fmla="*/ 435980 h 513347"/>
                      <a:gd name="connsiteX19" fmla="*/ 126495 w 512121"/>
                      <a:gd name="connsiteY19" fmla="*/ 472819 h 513347"/>
                      <a:gd name="connsiteX20" fmla="*/ 42986 w 512121"/>
                      <a:gd name="connsiteY20" fmla="*/ 389310 h 513347"/>
                      <a:gd name="connsiteX21" fmla="*/ 79826 w 512121"/>
                      <a:gd name="connsiteY21" fmla="*/ 342640 h 513347"/>
                      <a:gd name="connsiteX22" fmla="*/ 71227 w 512121"/>
                      <a:gd name="connsiteY22" fmla="*/ 322992 h 513347"/>
                      <a:gd name="connsiteX23" fmla="*/ 12282 w 512121"/>
                      <a:gd name="connsiteY23" fmla="*/ 316851 h 513347"/>
                      <a:gd name="connsiteX24" fmla="*/ 12282 w 512121"/>
                      <a:gd name="connsiteY24" fmla="*/ 198953 h 513347"/>
                      <a:gd name="connsiteX25" fmla="*/ 71227 w 512121"/>
                      <a:gd name="connsiteY25" fmla="*/ 192812 h 513347"/>
                      <a:gd name="connsiteX26" fmla="*/ 79826 w 512121"/>
                      <a:gd name="connsiteY26" fmla="*/ 171935 h 513347"/>
                      <a:gd name="connsiteX27" fmla="*/ 42986 w 512121"/>
                      <a:gd name="connsiteY27" fmla="*/ 125266 h 513347"/>
                      <a:gd name="connsiteX28" fmla="*/ 126495 w 512121"/>
                      <a:gd name="connsiteY28" fmla="*/ 41756 h 513347"/>
                      <a:gd name="connsiteX29" fmla="*/ 173165 w 512121"/>
                      <a:gd name="connsiteY29" fmla="*/ 78599 h 513347"/>
                      <a:gd name="connsiteX30" fmla="*/ 192813 w 512121"/>
                      <a:gd name="connsiteY30" fmla="*/ 70002 h 513347"/>
                      <a:gd name="connsiteX31" fmla="*/ 198954 w 512121"/>
                      <a:gd name="connsiteY31" fmla="*/ 12281 h 513347"/>
                      <a:gd name="connsiteX32" fmla="*/ 316851 w 512121"/>
                      <a:gd name="connsiteY32" fmla="*/ 12281 h 513347"/>
                      <a:gd name="connsiteX33" fmla="*/ 327900 w 512121"/>
                      <a:gd name="connsiteY33" fmla="*/ 0 h 513347"/>
                      <a:gd name="connsiteX34" fmla="*/ 316851 w 512121"/>
                      <a:gd name="connsiteY34" fmla="*/ 0 h 513347"/>
                      <a:gd name="connsiteX35" fmla="*/ 198954 w 512121"/>
                      <a:gd name="connsiteY35" fmla="*/ 0 h 513347"/>
                      <a:gd name="connsiteX36" fmla="*/ 187898 w 512121"/>
                      <a:gd name="connsiteY36" fmla="*/ 0 h 513347"/>
                      <a:gd name="connsiteX37" fmla="*/ 186672 w 512121"/>
                      <a:gd name="connsiteY37" fmla="*/ 11053 h 513347"/>
                      <a:gd name="connsiteX38" fmla="*/ 180531 w 512121"/>
                      <a:gd name="connsiteY38" fmla="*/ 62634 h 513347"/>
                      <a:gd name="connsiteX39" fmla="*/ 173165 w 512121"/>
                      <a:gd name="connsiteY39" fmla="*/ 65089 h 513347"/>
                      <a:gd name="connsiteX40" fmla="*/ 132636 w 512121"/>
                      <a:gd name="connsiteY40" fmla="*/ 31931 h 513347"/>
                      <a:gd name="connsiteX41" fmla="*/ 124038 w 512121"/>
                      <a:gd name="connsiteY41" fmla="*/ 24562 h 513347"/>
                      <a:gd name="connsiteX42" fmla="*/ 116671 w 512121"/>
                      <a:gd name="connsiteY42" fmla="*/ 34387 h 513347"/>
                      <a:gd name="connsiteX43" fmla="*/ 34388 w 512121"/>
                      <a:gd name="connsiteY43" fmla="*/ 116670 h 513347"/>
                      <a:gd name="connsiteX44" fmla="*/ 27021 w 512121"/>
                      <a:gd name="connsiteY44" fmla="*/ 124038 h 513347"/>
                      <a:gd name="connsiteX45" fmla="*/ 34388 w 512121"/>
                      <a:gd name="connsiteY45" fmla="*/ 132635 h 513347"/>
                      <a:gd name="connsiteX46" fmla="*/ 67544 w 512121"/>
                      <a:gd name="connsiteY46" fmla="*/ 173162 h 513347"/>
                      <a:gd name="connsiteX47" fmla="*/ 65092 w 512121"/>
                      <a:gd name="connsiteY47" fmla="*/ 180531 h 513347"/>
                      <a:gd name="connsiteX48" fmla="*/ 13507 w 512121"/>
                      <a:gd name="connsiteY48" fmla="*/ 186672 h 513347"/>
                      <a:gd name="connsiteX49" fmla="*/ 0 w 512121"/>
                      <a:gd name="connsiteY49" fmla="*/ 187900 h 513347"/>
                      <a:gd name="connsiteX50" fmla="*/ 0 w 512121"/>
                      <a:gd name="connsiteY50" fmla="*/ 198953 h 513347"/>
                      <a:gd name="connsiteX51" fmla="*/ 0 w 512121"/>
                      <a:gd name="connsiteY51" fmla="*/ 316851 h 513347"/>
                      <a:gd name="connsiteX52" fmla="*/ 0 w 512121"/>
                      <a:gd name="connsiteY52" fmla="*/ 327901 h 513347"/>
                      <a:gd name="connsiteX53" fmla="*/ 11050 w 512121"/>
                      <a:gd name="connsiteY53" fmla="*/ 329133 h 513347"/>
                      <a:gd name="connsiteX54" fmla="*/ 62635 w 512121"/>
                      <a:gd name="connsiteY54" fmla="*/ 335274 h 513347"/>
                      <a:gd name="connsiteX55" fmla="*/ 65092 w 512121"/>
                      <a:gd name="connsiteY55" fmla="*/ 341415 h 513347"/>
                      <a:gd name="connsiteX56" fmla="*/ 31930 w 512121"/>
                      <a:gd name="connsiteY56" fmla="*/ 381943 h 513347"/>
                      <a:gd name="connsiteX57" fmla="*/ 24564 w 512121"/>
                      <a:gd name="connsiteY57" fmla="*/ 390535 h 513347"/>
                      <a:gd name="connsiteX58" fmla="*/ 31930 w 512121"/>
                      <a:gd name="connsiteY58" fmla="*/ 397908 h 513347"/>
                      <a:gd name="connsiteX59" fmla="*/ 115439 w 512121"/>
                      <a:gd name="connsiteY59" fmla="*/ 481417 h 513347"/>
                      <a:gd name="connsiteX60" fmla="*/ 122812 w 512121"/>
                      <a:gd name="connsiteY60" fmla="*/ 488784 h 513347"/>
                      <a:gd name="connsiteX61" fmla="*/ 131404 w 512121"/>
                      <a:gd name="connsiteY61" fmla="*/ 481417 h 513347"/>
                      <a:gd name="connsiteX62" fmla="*/ 171933 w 512121"/>
                      <a:gd name="connsiteY62" fmla="*/ 448255 h 513347"/>
                      <a:gd name="connsiteX63" fmla="*/ 179306 w 512121"/>
                      <a:gd name="connsiteY63" fmla="*/ 450713 h 513347"/>
                      <a:gd name="connsiteX64" fmla="*/ 185447 w 512121"/>
                      <a:gd name="connsiteY64" fmla="*/ 502298 h 513347"/>
                      <a:gd name="connsiteX65" fmla="*/ 186672 w 512121"/>
                      <a:gd name="connsiteY65" fmla="*/ 513347 h 513347"/>
                      <a:gd name="connsiteX66" fmla="*/ 197722 w 512121"/>
                      <a:gd name="connsiteY66" fmla="*/ 513347 h 513347"/>
                      <a:gd name="connsiteX67" fmla="*/ 315625 w 512121"/>
                      <a:gd name="connsiteY67" fmla="*/ 513347 h 513347"/>
                      <a:gd name="connsiteX68" fmla="*/ 326675 w 512121"/>
                      <a:gd name="connsiteY68" fmla="*/ 513347 h 513347"/>
                      <a:gd name="connsiteX69" fmla="*/ 327900 w 512121"/>
                      <a:gd name="connsiteY69" fmla="*/ 502298 h 513347"/>
                      <a:gd name="connsiteX70" fmla="*/ 334042 w 512121"/>
                      <a:gd name="connsiteY70" fmla="*/ 450713 h 513347"/>
                      <a:gd name="connsiteX71" fmla="*/ 340182 w 512121"/>
                      <a:gd name="connsiteY71" fmla="*/ 448255 h 513347"/>
                      <a:gd name="connsiteX72" fmla="*/ 380711 w 512121"/>
                      <a:gd name="connsiteY72" fmla="*/ 481417 h 513347"/>
                      <a:gd name="connsiteX73" fmla="*/ 389310 w 512121"/>
                      <a:gd name="connsiteY73" fmla="*/ 488784 h 513347"/>
                      <a:gd name="connsiteX74" fmla="*/ 396676 w 512121"/>
                      <a:gd name="connsiteY74" fmla="*/ 481417 h 513347"/>
                      <a:gd name="connsiteX75" fmla="*/ 480192 w 512121"/>
                      <a:gd name="connsiteY75" fmla="*/ 397908 h 513347"/>
                      <a:gd name="connsiteX76" fmla="*/ 487558 w 512121"/>
                      <a:gd name="connsiteY76" fmla="*/ 390535 h 513347"/>
                      <a:gd name="connsiteX77" fmla="*/ 480192 w 512121"/>
                      <a:gd name="connsiteY77" fmla="*/ 381943 h 513347"/>
                      <a:gd name="connsiteX78" fmla="*/ 447029 w 512121"/>
                      <a:gd name="connsiteY78" fmla="*/ 341415 h 513347"/>
                      <a:gd name="connsiteX79" fmla="*/ 449487 w 512121"/>
                      <a:gd name="connsiteY79" fmla="*/ 335274 h 513347"/>
                      <a:gd name="connsiteX80" fmla="*/ 501066 w 512121"/>
                      <a:gd name="connsiteY80" fmla="*/ 329133 h 513347"/>
                      <a:gd name="connsiteX81" fmla="*/ 512122 w 512121"/>
                      <a:gd name="connsiteY81" fmla="*/ 327901 h 513347"/>
                      <a:gd name="connsiteX82" fmla="*/ 512122 w 512121"/>
                      <a:gd name="connsiteY82" fmla="*/ 316851 h 513347"/>
                      <a:gd name="connsiteX83" fmla="*/ 512122 w 512121"/>
                      <a:gd name="connsiteY83" fmla="*/ 198953 h 513347"/>
                      <a:gd name="connsiteX84" fmla="*/ 512122 w 512121"/>
                      <a:gd name="connsiteY84" fmla="*/ 187900 h 513347"/>
                      <a:gd name="connsiteX85" fmla="*/ 501066 w 512121"/>
                      <a:gd name="connsiteY85" fmla="*/ 186672 h 513347"/>
                      <a:gd name="connsiteX86" fmla="*/ 449487 w 512121"/>
                      <a:gd name="connsiteY86" fmla="*/ 180531 h 513347"/>
                      <a:gd name="connsiteX87" fmla="*/ 447029 w 512121"/>
                      <a:gd name="connsiteY87" fmla="*/ 173162 h 513347"/>
                      <a:gd name="connsiteX88" fmla="*/ 480192 w 512121"/>
                      <a:gd name="connsiteY88" fmla="*/ 132635 h 513347"/>
                      <a:gd name="connsiteX89" fmla="*/ 487558 w 512121"/>
                      <a:gd name="connsiteY89" fmla="*/ 124038 h 513347"/>
                      <a:gd name="connsiteX90" fmla="*/ 480192 w 512121"/>
                      <a:gd name="connsiteY90" fmla="*/ 116670 h 513347"/>
                      <a:gd name="connsiteX91" fmla="*/ 396676 w 512121"/>
                      <a:gd name="connsiteY91" fmla="*/ 33159 h 513347"/>
                      <a:gd name="connsiteX92" fmla="*/ 389310 w 512121"/>
                      <a:gd name="connsiteY92" fmla="*/ 25790 h 513347"/>
                      <a:gd name="connsiteX93" fmla="*/ 380711 w 512121"/>
                      <a:gd name="connsiteY93" fmla="*/ 33159 h 513347"/>
                      <a:gd name="connsiteX94" fmla="*/ 340182 w 512121"/>
                      <a:gd name="connsiteY94" fmla="*/ 66317 h 513347"/>
                      <a:gd name="connsiteX95" fmla="*/ 334042 w 512121"/>
                      <a:gd name="connsiteY95" fmla="*/ 63862 h 513347"/>
                      <a:gd name="connsiteX96" fmla="*/ 327900 w 512121"/>
                      <a:gd name="connsiteY96" fmla="*/ 12281 h 513347"/>
                      <a:gd name="connsiteX97" fmla="*/ 327900 w 512121"/>
                      <a:gd name="connsiteY9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512121" h="513347">
                        <a:moveTo>
                          <a:pt x="316851" y="12281"/>
                        </a:moveTo>
                        <a:lnTo>
                          <a:pt x="322992" y="71230"/>
                        </a:lnTo>
                        <a:cubicBezTo>
                          <a:pt x="330358" y="73687"/>
                          <a:pt x="336499" y="76142"/>
                          <a:pt x="343872" y="79827"/>
                        </a:cubicBezTo>
                        <a:lnTo>
                          <a:pt x="390536" y="42984"/>
                        </a:lnTo>
                        <a:lnTo>
                          <a:pt x="474050" y="126495"/>
                        </a:lnTo>
                        <a:lnTo>
                          <a:pt x="437205" y="173162"/>
                        </a:lnTo>
                        <a:cubicBezTo>
                          <a:pt x="439663" y="179303"/>
                          <a:pt x="443346" y="186672"/>
                          <a:pt x="445804" y="192812"/>
                        </a:cubicBezTo>
                        <a:lnTo>
                          <a:pt x="504749" y="198953"/>
                        </a:lnTo>
                        <a:lnTo>
                          <a:pt x="504749" y="316851"/>
                        </a:lnTo>
                        <a:lnTo>
                          <a:pt x="445804" y="322992"/>
                        </a:lnTo>
                        <a:cubicBezTo>
                          <a:pt x="443346" y="329133"/>
                          <a:pt x="440888" y="336499"/>
                          <a:pt x="437205" y="342640"/>
                        </a:cubicBezTo>
                        <a:lnTo>
                          <a:pt x="474050" y="389310"/>
                        </a:lnTo>
                        <a:lnTo>
                          <a:pt x="390536" y="472819"/>
                        </a:lnTo>
                        <a:lnTo>
                          <a:pt x="343872" y="435980"/>
                        </a:lnTo>
                        <a:cubicBezTo>
                          <a:pt x="337731" y="438431"/>
                          <a:pt x="330358" y="442120"/>
                          <a:pt x="324217" y="444572"/>
                        </a:cubicBezTo>
                        <a:lnTo>
                          <a:pt x="316851" y="503523"/>
                        </a:lnTo>
                        <a:lnTo>
                          <a:pt x="198954" y="503523"/>
                        </a:lnTo>
                        <a:lnTo>
                          <a:pt x="192813" y="444572"/>
                        </a:lnTo>
                        <a:cubicBezTo>
                          <a:pt x="185447" y="442120"/>
                          <a:pt x="179306" y="439663"/>
                          <a:pt x="173165" y="435980"/>
                        </a:cubicBezTo>
                        <a:lnTo>
                          <a:pt x="126495" y="472819"/>
                        </a:lnTo>
                        <a:lnTo>
                          <a:pt x="42986" y="389310"/>
                        </a:lnTo>
                        <a:lnTo>
                          <a:pt x="79826" y="342640"/>
                        </a:lnTo>
                        <a:cubicBezTo>
                          <a:pt x="77368" y="336499"/>
                          <a:pt x="73684" y="329133"/>
                          <a:pt x="71227" y="322992"/>
                        </a:cubicBezTo>
                        <a:lnTo>
                          <a:pt x="12282" y="316851"/>
                        </a:lnTo>
                        <a:lnTo>
                          <a:pt x="12282" y="198953"/>
                        </a:lnTo>
                        <a:lnTo>
                          <a:pt x="71227" y="192812"/>
                        </a:lnTo>
                        <a:cubicBezTo>
                          <a:pt x="73684" y="185444"/>
                          <a:pt x="76142" y="179303"/>
                          <a:pt x="79826" y="171935"/>
                        </a:cubicBezTo>
                        <a:lnTo>
                          <a:pt x="42986" y="125266"/>
                        </a:lnTo>
                        <a:lnTo>
                          <a:pt x="126495" y="41756"/>
                        </a:lnTo>
                        <a:lnTo>
                          <a:pt x="173165" y="78599"/>
                        </a:lnTo>
                        <a:cubicBezTo>
                          <a:pt x="179306" y="76142"/>
                          <a:pt x="186672" y="72458"/>
                          <a:pt x="192813" y="70002"/>
                        </a:cubicBezTo>
                        <a:lnTo>
                          <a:pt x="198954" y="12281"/>
                        </a:lnTo>
                        <a:lnTo>
                          <a:pt x="316851" y="12281"/>
                        </a:lnTo>
                        <a:close/>
                        <a:moveTo>
                          <a:pt x="327900" y="0"/>
                        </a:moveTo>
                        <a:lnTo>
                          <a:pt x="316851" y="0"/>
                        </a:lnTo>
                        <a:lnTo>
                          <a:pt x="198954" y="0"/>
                        </a:lnTo>
                        <a:lnTo>
                          <a:pt x="187898" y="0"/>
                        </a:lnTo>
                        <a:lnTo>
                          <a:pt x="186672" y="11053"/>
                        </a:lnTo>
                        <a:lnTo>
                          <a:pt x="180531" y="62634"/>
                        </a:lnTo>
                        <a:cubicBezTo>
                          <a:pt x="178074" y="63862"/>
                          <a:pt x="175616" y="65089"/>
                          <a:pt x="173165" y="65089"/>
                        </a:cubicBezTo>
                        <a:lnTo>
                          <a:pt x="132636" y="31931"/>
                        </a:lnTo>
                        <a:lnTo>
                          <a:pt x="124038" y="24562"/>
                        </a:lnTo>
                        <a:lnTo>
                          <a:pt x="116671" y="34387"/>
                        </a:lnTo>
                        <a:lnTo>
                          <a:pt x="34388" y="116670"/>
                        </a:lnTo>
                        <a:lnTo>
                          <a:pt x="27021" y="124038"/>
                        </a:lnTo>
                        <a:lnTo>
                          <a:pt x="34388" y="132635"/>
                        </a:lnTo>
                        <a:lnTo>
                          <a:pt x="67544" y="173162"/>
                        </a:lnTo>
                        <a:cubicBezTo>
                          <a:pt x="66318" y="175619"/>
                          <a:pt x="65092" y="178075"/>
                          <a:pt x="65092" y="180531"/>
                        </a:cubicBezTo>
                        <a:lnTo>
                          <a:pt x="13507" y="186672"/>
                        </a:lnTo>
                        <a:lnTo>
                          <a:pt x="0" y="187900"/>
                        </a:lnTo>
                        <a:lnTo>
                          <a:pt x="0" y="198953"/>
                        </a:lnTo>
                        <a:lnTo>
                          <a:pt x="0" y="316851"/>
                        </a:lnTo>
                        <a:lnTo>
                          <a:pt x="0" y="327901"/>
                        </a:lnTo>
                        <a:lnTo>
                          <a:pt x="11050" y="329133"/>
                        </a:lnTo>
                        <a:lnTo>
                          <a:pt x="62635" y="335274"/>
                        </a:lnTo>
                        <a:cubicBezTo>
                          <a:pt x="63861" y="337731"/>
                          <a:pt x="65092" y="340183"/>
                          <a:pt x="65092" y="341415"/>
                        </a:cubicBezTo>
                        <a:lnTo>
                          <a:pt x="31930" y="381943"/>
                        </a:lnTo>
                        <a:lnTo>
                          <a:pt x="24564" y="390535"/>
                        </a:lnTo>
                        <a:lnTo>
                          <a:pt x="31930" y="397908"/>
                        </a:lnTo>
                        <a:lnTo>
                          <a:pt x="115439" y="481417"/>
                        </a:lnTo>
                        <a:lnTo>
                          <a:pt x="122812" y="488784"/>
                        </a:lnTo>
                        <a:lnTo>
                          <a:pt x="131404" y="481417"/>
                        </a:lnTo>
                        <a:lnTo>
                          <a:pt x="171933" y="448255"/>
                        </a:lnTo>
                        <a:cubicBezTo>
                          <a:pt x="174391" y="449487"/>
                          <a:pt x="176848" y="450713"/>
                          <a:pt x="179306" y="450713"/>
                        </a:cubicBezTo>
                        <a:lnTo>
                          <a:pt x="185447" y="502298"/>
                        </a:lnTo>
                        <a:lnTo>
                          <a:pt x="186672" y="513347"/>
                        </a:lnTo>
                        <a:lnTo>
                          <a:pt x="197722" y="513347"/>
                        </a:lnTo>
                        <a:lnTo>
                          <a:pt x="315625" y="513347"/>
                        </a:lnTo>
                        <a:lnTo>
                          <a:pt x="326675" y="513347"/>
                        </a:lnTo>
                        <a:lnTo>
                          <a:pt x="327900" y="502298"/>
                        </a:lnTo>
                        <a:lnTo>
                          <a:pt x="334042" y="450713"/>
                        </a:lnTo>
                        <a:cubicBezTo>
                          <a:pt x="336499" y="449487"/>
                          <a:pt x="338957" y="448255"/>
                          <a:pt x="340182" y="448255"/>
                        </a:cubicBezTo>
                        <a:lnTo>
                          <a:pt x="380711" y="481417"/>
                        </a:lnTo>
                        <a:lnTo>
                          <a:pt x="389310" y="488784"/>
                        </a:lnTo>
                        <a:lnTo>
                          <a:pt x="396676" y="481417"/>
                        </a:lnTo>
                        <a:lnTo>
                          <a:pt x="480192" y="397908"/>
                        </a:lnTo>
                        <a:lnTo>
                          <a:pt x="487558" y="390535"/>
                        </a:lnTo>
                        <a:lnTo>
                          <a:pt x="480192" y="381943"/>
                        </a:lnTo>
                        <a:lnTo>
                          <a:pt x="447029" y="341415"/>
                        </a:lnTo>
                        <a:cubicBezTo>
                          <a:pt x="448255" y="338957"/>
                          <a:pt x="449487" y="336499"/>
                          <a:pt x="449487" y="335274"/>
                        </a:cubicBezTo>
                        <a:lnTo>
                          <a:pt x="501066" y="329133"/>
                        </a:lnTo>
                        <a:lnTo>
                          <a:pt x="512122" y="327901"/>
                        </a:lnTo>
                        <a:lnTo>
                          <a:pt x="512122" y="316851"/>
                        </a:lnTo>
                        <a:lnTo>
                          <a:pt x="512122" y="198953"/>
                        </a:lnTo>
                        <a:lnTo>
                          <a:pt x="512122" y="187900"/>
                        </a:lnTo>
                        <a:lnTo>
                          <a:pt x="501066" y="186672"/>
                        </a:lnTo>
                        <a:lnTo>
                          <a:pt x="449487" y="180531"/>
                        </a:lnTo>
                        <a:cubicBezTo>
                          <a:pt x="448255" y="178075"/>
                          <a:pt x="447029" y="175619"/>
                          <a:pt x="447029" y="173162"/>
                        </a:cubicBezTo>
                        <a:lnTo>
                          <a:pt x="480192" y="132635"/>
                        </a:lnTo>
                        <a:lnTo>
                          <a:pt x="487558" y="124038"/>
                        </a:lnTo>
                        <a:lnTo>
                          <a:pt x="480192" y="116670"/>
                        </a:lnTo>
                        <a:lnTo>
                          <a:pt x="396676" y="33159"/>
                        </a:lnTo>
                        <a:lnTo>
                          <a:pt x="389310" y="25790"/>
                        </a:lnTo>
                        <a:lnTo>
                          <a:pt x="380711" y="33159"/>
                        </a:lnTo>
                        <a:lnTo>
                          <a:pt x="340182" y="66317"/>
                        </a:lnTo>
                        <a:cubicBezTo>
                          <a:pt x="337731" y="65089"/>
                          <a:pt x="335274" y="63862"/>
                          <a:pt x="334042" y="63862"/>
                        </a:cubicBezTo>
                        <a:lnTo>
                          <a:pt x="327900" y="12281"/>
                        </a:lnTo>
                        <a:lnTo>
                          <a:pt x="327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6" name="Graphic 3">
                  <a:extLst>
                    <a:ext uri="{FF2B5EF4-FFF2-40B4-BE49-F238E27FC236}">
                      <a16:creationId xmlns:a16="http://schemas.microsoft.com/office/drawing/2014/main" id="{1592CFB6-B087-74D7-3B80-0B24608A6EF7}"/>
                    </a:ext>
                  </a:extLst>
                </p:cNvPr>
                <p:cNvGrpSpPr/>
                <p:nvPr/>
              </p:nvGrpSpPr>
              <p:grpSpPr>
                <a:xfrm>
                  <a:off x="3891262" y="2376089"/>
                  <a:ext cx="491247" cy="492469"/>
                  <a:chOff x="3891262" y="2376089"/>
                  <a:chExt cx="491247" cy="492469"/>
                </a:xfrm>
                <a:solidFill>
                  <a:srgbClr val="2D5967"/>
                </a:solidFill>
              </p:grpSpPr>
              <p:sp>
                <p:nvSpPr>
                  <p:cNvPr id="427" name="Freeform: Shape 72">
                    <a:extLst>
                      <a:ext uri="{FF2B5EF4-FFF2-40B4-BE49-F238E27FC236}">
                        <a16:creationId xmlns:a16="http://schemas.microsoft.com/office/drawing/2014/main" id="{21987676-D6E9-914A-E83F-4FFC86850F38}"/>
                      </a:ext>
                    </a:extLst>
                  </p:cNvPr>
                  <p:cNvSpPr/>
                  <p:nvPr/>
                </p:nvSpPr>
                <p:spPr>
                  <a:xfrm>
                    <a:off x="3891262" y="2376089"/>
                    <a:ext cx="491247" cy="492469"/>
                  </a:xfrm>
                  <a:custGeom>
                    <a:avLst/>
                    <a:gdLst>
                      <a:gd name="connsiteX0" fmla="*/ 491248 w 491247"/>
                      <a:gd name="connsiteY0" fmla="*/ 304570 h 492469"/>
                      <a:gd name="connsiteX1" fmla="*/ 491248 w 491247"/>
                      <a:gd name="connsiteY1" fmla="*/ 186672 h 492469"/>
                      <a:gd name="connsiteX2" fmla="*/ 432296 w 491247"/>
                      <a:gd name="connsiteY2" fmla="*/ 180531 h 492469"/>
                      <a:gd name="connsiteX3" fmla="*/ 423698 w 491247"/>
                      <a:gd name="connsiteY3" fmla="*/ 160881 h 492469"/>
                      <a:gd name="connsiteX4" fmla="*/ 460543 w 491247"/>
                      <a:gd name="connsiteY4" fmla="*/ 114213 h 492469"/>
                      <a:gd name="connsiteX5" fmla="*/ 377028 w 491247"/>
                      <a:gd name="connsiteY5" fmla="*/ 30702 h 492469"/>
                      <a:gd name="connsiteX6" fmla="*/ 330365 w 491247"/>
                      <a:gd name="connsiteY6" fmla="*/ 67546 h 492469"/>
                      <a:gd name="connsiteX7" fmla="*/ 310716 w 491247"/>
                      <a:gd name="connsiteY7" fmla="*/ 58949 h 492469"/>
                      <a:gd name="connsiteX8" fmla="*/ 304576 w 491247"/>
                      <a:gd name="connsiteY8" fmla="*/ 0 h 492469"/>
                      <a:gd name="connsiteX9" fmla="*/ 186672 w 491247"/>
                      <a:gd name="connsiteY9" fmla="*/ 0 h 492469"/>
                      <a:gd name="connsiteX10" fmla="*/ 180531 w 491247"/>
                      <a:gd name="connsiteY10" fmla="*/ 58949 h 492469"/>
                      <a:gd name="connsiteX11" fmla="*/ 159657 w 491247"/>
                      <a:gd name="connsiteY11" fmla="*/ 67546 h 492469"/>
                      <a:gd name="connsiteX12" fmla="*/ 112988 w 491247"/>
                      <a:gd name="connsiteY12" fmla="*/ 30702 h 492469"/>
                      <a:gd name="connsiteX13" fmla="*/ 29479 w 491247"/>
                      <a:gd name="connsiteY13" fmla="*/ 114213 h 492469"/>
                      <a:gd name="connsiteX14" fmla="*/ 66318 w 491247"/>
                      <a:gd name="connsiteY14" fmla="*/ 160881 h 492469"/>
                      <a:gd name="connsiteX15" fmla="*/ 57726 w 491247"/>
                      <a:gd name="connsiteY15" fmla="*/ 180531 h 492469"/>
                      <a:gd name="connsiteX16" fmla="*/ 0 w 491247"/>
                      <a:gd name="connsiteY16" fmla="*/ 186672 h 492469"/>
                      <a:gd name="connsiteX17" fmla="*/ 0 w 491247"/>
                      <a:gd name="connsiteY17" fmla="*/ 304570 h 492469"/>
                      <a:gd name="connsiteX18" fmla="*/ 58952 w 491247"/>
                      <a:gd name="connsiteY18" fmla="*/ 310713 h 492469"/>
                      <a:gd name="connsiteX19" fmla="*/ 67550 w 491247"/>
                      <a:gd name="connsiteY19" fmla="*/ 331586 h 492469"/>
                      <a:gd name="connsiteX20" fmla="*/ 30704 w 491247"/>
                      <a:gd name="connsiteY20" fmla="*/ 378256 h 492469"/>
                      <a:gd name="connsiteX21" fmla="*/ 114220 w 491247"/>
                      <a:gd name="connsiteY21" fmla="*/ 461765 h 492469"/>
                      <a:gd name="connsiteX22" fmla="*/ 160883 w 491247"/>
                      <a:gd name="connsiteY22" fmla="*/ 424926 h 492469"/>
                      <a:gd name="connsiteX23" fmla="*/ 180531 w 491247"/>
                      <a:gd name="connsiteY23" fmla="*/ 433518 h 492469"/>
                      <a:gd name="connsiteX24" fmla="*/ 186672 w 491247"/>
                      <a:gd name="connsiteY24" fmla="*/ 492470 h 492469"/>
                      <a:gd name="connsiteX25" fmla="*/ 304576 w 491247"/>
                      <a:gd name="connsiteY25" fmla="*/ 492470 h 492469"/>
                      <a:gd name="connsiteX26" fmla="*/ 310716 w 491247"/>
                      <a:gd name="connsiteY26" fmla="*/ 433518 h 492469"/>
                      <a:gd name="connsiteX27" fmla="*/ 330365 w 491247"/>
                      <a:gd name="connsiteY27" fmla="*/ 424926 h 492469"/>
                      <a:gd name="connsiteX28" fmla="*/ 377028 w 491247"/>
                      <a:gd name="connsiteY28" fmla="*/ 461765 h 492469"/>
                      <a:gd name="connsiteX29" fmla="*/ 460543 w 491247"/>
                      <a:gd name="connsiteY29" fmla="*/ 378256 h 492469"/>
                      <a:gd name="connsiteX30" fmla="*/ 423698 w 491247"/>
                      <a:gd name="connsiteY30" fmla="*/ 331586 h 492469"/>
                      <a:gd name="connsiteX31" fmla="*/ 432296 w 491247"/>
                      <a:gd name="connsiteY31" fmla="*/ 311938 h 492469"/>
                      <a:gd name="connsiteX32" fmla="*/ 491248 w 491247"/>
                      <a:gd name="connsiteY32" fmla="*/ 304570 h 492469"/>
                      <a:gd name="connsiteX33" fmla="*/ 435979 w 491247"/>
                      <a:gd name="connsiteY33" fmla="*/ 375799 h 492469"/>
                      <a:gd name="connsiteX34" fmla="*/ 375802 w 491247"/>
                      <a:gd name="connsiteY34" fmla="*/ 435976 h 492469"/>
                      <a:gd name="connsiteX35" fmla="*/ 332822 w 491247"/>
                      <a:gd name="connsiteY35" fmla="*/ 401588 h 492469"/>
                      <a:gd name="connsiteX36" fmla="*/ 327907 w 491247"/>
                      <a:gd name="connsiteY36" fmla="*/ 405271 h 492469"/>
                      <a:gd name="connsiteX37" fmla="*/ 299660 w 491247"/>
                      <a:gd name="connsiteY37" fmla="*/ 417553 h 492469"/>
                      <a:gd name="connsiteX38" fmla="*/ 294751 w 491247"/>
                      <a:gd name="connsiteY38" fmla="*/ 418785 h 492469"/>
                      <a:gd name="connsiteX39" fmla="*/ 288610 w 491247"/>
                      <a:gd name="connsiteY39" fmla="*/ 474047 h 492469"/>
                      <a:gd name="connsiteX40" fmla="*/ 203869 w 491247"/>
                      <a:gd name="connsiteY40" fmla="*/ 474047 h 492469"/>
                      <a:gd name="connsiteX41" fmla="*/ 196497 w 491247"/>
                      <a:gd name="connsiteY41" fmla="*/ 418785 h 492469"/>
                      <a:gd name="connsiteX42" fmla="*/ 190362 w 491247"/>
                      <a:gd name="connsiteY42" fmla="*/ 416327 h 492469"/>
                      <a:gd name="connsiteX43" fmla="*/ 162115 w 491247"/>
                      <a:gd name="connsiteY43" fmla="*/ 404045 h 492469"/>
                      <a:gd name="connsiteX44" fmla="*/ 157200 w 491247"/>
                      <a:gd name="connsiteY44" fmla="*/ 401588 h 492469"/>
                      <a:gd name="connsiteX45" fmla="*/ 114220 w 491247"/>
                      <a:gd name="connsiteY45" fmla="*/ 435976 h 492469"/>
                      <a:gd name="connsiteX46" fmla="*/ 54043 w 491247"/>
                      <a:gd name="connsiteY46" fmla="*/ 375799 h 492469"/>
                      <a:gd name="connsiteX47" fmla="*/ 88424 w 491247"/>
                      <a:gd name="connsiteY47" fmla="*/ 332819 h 492469"/>
                      <a:gd name="connsiteX48" fmla="*/ 85973 w 491247"/>
                      <a:gd name="connsiteY48" fmla="*/ 327903 h 492469"/>
                      <a:gd name="connsiteX49" fmla="*/ 74917 w 491247"/>
                      <a:gd name="connsiteY49" fmla="*/ 299657 h 492469"/>
                      <a:gd name="connsiteX50" fmla="*/ 72459 w 491247"/>
                      <a:gd name="connsiteY50" fmla="*/ 294745 h 492469"/>
                      <a:gd name="connsiteX51" fmla="*/ 17197 w 491247"/>
                      <a:gd name="connsiteY51" fmla="*/ 288604 h 492469"/>
                      <a:gd name="connsiteX52" fmla="*/ 17197 w 491247"/>
                      <a:gd name="connsiteY52" fmla="*/ 203865 h 492469"/>
                      <a:gd name="connsiteX53" fmla="*/ 72459 w 491247"/>
                      <a:gd name="connsiteY53" fmla="*/ 196497 h 492469"/>
                      <a:gd name="connsiteX54" fmla="*/ 74917 w 491247"/>
                      <a:gd name="connsiteY54" fmla="*/ 190356 h 492469"/>
                      <a:gd name="connsiteX55" fmla="*/ 85973 w 491247"/>
                      <a:gd name="connsiteY55" fmla="*/ 163338 h 492469"/>
                      <a:gd name="connsiteX56" fmla="*/ 88424 w 491247"/>
                      <a:gd name="connsiteY56" fmla="*/ 158425 h 492469"/>
                      <a:gd name="connsiteX57" fmla="*/ 54043 w 491247"/>
                      <a:gd name="connsiteY57" fmla="*/ 115442 h 492469"/>
                      <a:gd name="connsiteX58" fmla="*/ 114220 w 491247"/>
                      <a:gd name="connsiteY58" fmla="*/ 55264 h 492469"/>
                      <a:gd name="connsiteX59" fmla="*/ 157200 w 491247"/>
                      <a:gd name="connsiteY59" fmla="*/ 89651 h 492469"/>
                      <a:gd name="connsiteX60" fmla="*/ 163341 w 491247"/>
                      <a:gd name="connsiteY60" fmla="*/ 85967 h 492469"/>
                      <a:gd name="connsiteX61" fmla="*/ 191588 w 491247"/>
                      <a:gd name="connsiteY61" fmla="*/ 74914 h 492469"/>
                      <a:gd name="connsiteX62" fmla="*/ 196497 w 491247"/>
                      <a:gd name="connsiteY62" fmla="*/ 72458 h 492469"/>
                      <a:gd name="connsiteX63" fmla="*/ 202637 w 491247"/>
                      <a:gd name="connsiteY63" fmla="*/ 17193 h 492469"/>
                      <a:gd name="connsiteX64" fmla="*/ 287378 w 491247"/>
                      <a:gd name="connsiteY64" fmla="*/ 17193 h 492469"/>
                      <a:gd name="connsiteX65" fmla="*/ 294751 w 491247"/>
                      <a:gd name="connsiteY65" fmla="*/ 72458 h 492469"/>
                      <a:gd name="connsiteX66" fmla="*/ 300886 w 491247"/>
                      <a:gd name="connsiteY66" fmla="*/ 74914 h 492469"/>
                      <a:gd name="connsiteX67" fmla="*/ 327907 w 491247"/>
                      <a:gd name="connsiteY67" fmla="*/ 85967 h 492469"/>
                      <a:gd name="connsiteX68" fmla="*/ 332822 w 491247"/>
                      <a:gd name="connsiteY68" fmla="*/ 88423 h 492469"/>
                      <a:gd name="connsiteX69" fmla="*/ 375802 w 491247"/>
                      <a:gd name="connsiteY69" fmla="*/ 54036 h 492469"/>
                      <a:gd name="connsiteX70" fmla="*/ 435979 w 491247"/>
                      <a:gd name="connsiteY70" fmla="*/ 114213 h 492469"/>
                      <a:gd name="connsiteX71" fmla="*/ 401592 w 491247"/>
                      <a:gd name="connsiteY71" fmla="*/ 157197 h 492469"/>
                      <a:gd name="connsiteX72" fmla="*/ 404049 w 491247"/>
                      <a:gd name="connsiteY72" fmla="*/ 162109 h 492469"/>
                      <a:gd name="connsiteX73" fmla="*/ 416331 w 491247"/>
                      <a:gd name="connsiteY73" fmla="*/ 190356 h 492469"/>
                      <a:gd name="connsiteX74" fmla="*/ 418789 w 491247"/>
                      <a:gd name="connsiteY74" fmla="*/ 196497 h 492469"/>
                      <a:gd name="connsiteX75" fmla="*/ 474050 w 491247"/>
                      <a:gd name="connsiteY75" fmla="*/ 202637 h 492469"/>
                      <a:gd name="connsiteX76" fmla="*/ 474050 w 491247"/>
                      <a:gd name="connsiteY76" fmla="*/ 287376 h 492469"/>
                      <a:gd name="connsiteX77" fmla="*/ 418789 w 491247"/>
                      <a:gd name="connsiteY77" fmla="*/ 294745 h 492469"/>
                      <a:gd name="connsiteX78" fmla="*/ 416331 w 491247"/>
                      <a:gd name="connsiteY78" fmla="*/ 300885 h 492469"/>
                      <a:gd name="connsiteX79" fmla="*/ 404049 w 491247"/>
                      <a:gd name="connsiteY79" fmla="*/ 329129 h 492469"/>
                      <a:gd name="connsiteX80" fmla="*/ 401592 w 491247"/>
                      <a:gd name="connsiteY80" fmla="*/ 334044 h 492469"/>
                      <a:gd name="connsiteX81" fmla="*/ 435979 w 491247"/>
                      <a:gd name="connsiteY81" fmla="*/ 375799 h 49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</a:cxnLst>
                    <a:rect l="l" t="t" r="r" b="b"/>
                    <a:pathLst>
                      <a:path w="491247" h="492469">
                        <a:moveTo>
                          <a:pt x="491248" y="304570"/>
                        </a:moveTo>
                        <a:lnTo>
                          <a:pt x="491248" y="186672"/>
                        </a:lnTo>
                        <a:lnTo>
                          <a:pt x="432296" y="180531"/>
                        </a:lnTo>
                        <a:cubicBezTo>
                          <a:pt x="429839" y="173162"/>
                          <a:pt x="427381" y="167022"/>
                          <a:pt x="423698" y="160881"/>
                        </a:cubicBezTo>
                        <a:lnTo>
                          <a:pt x="460543" y="114213"/>
                        </a:lnTo>
                        <a:lnTo>
                          <a:pt x="377028" y="30702"/>
                        </a:lnTo>
                        <a:lnTo>
                          <a:pt x="330365" y="67546"/>
                        </a:lnTo>
                        <a:cubicBezTo>
                          <a:pt x="324224" y="65089"/>
                          <a:pt x="316851" y="61405"/>
                          <a:pt x="310716" y="58949"/>
                        </a:cubicBezTo>
                        <a:lnTo>
                          <a:pt x="304576" y="0"/>
                        </a:lnTo>
                        <a:lnTo>
                          <a:pt x="186672" y="0"/>
                        </a:lnTo>
                        <a:lnTo>
                          <a:pt x="180531" y="58949"/>
                        </a:lnTo>
                        <a:cubicBezTo>
                          <a:pt x="173165" y="61405"/>
                          <a:pt x="167024" y="63861"/>
                          <a:pt x="159657" y="67546"/>
                        </a:cubicBezTo>
                        <a:lnTo>
                          <a:pt x="112988" y="30702"/>
                        </a:lnTo>
                        <a:lnTo>
                          <a:pt x="29479" y="114213"/>
                        </a:lnTo>
                        <a:lnTo>
                          <a:pt x="66318" y="160881"/>
                        </a:lnTo>
                        <a:cubicBezTo>
                          <a:pt x="63867" y="167022"/>
                          <a:pt x="60177" y="174391"/>
                          <a:pt x="57726" y="180531"/>
                        </a:cubicBezTo>
                        <a:lnTo>
                          <a:pt x="0" y="186672"/>
                        </a:lnTo>
                        <a:lnTo>
                          <a:pt x="0" y="304570"/>
                        </a:lnTo>
                        <a:lnTo>
                          <a:pt x="58952" y="310713"/>
                        </a:lnTo>
                        <a:cubicBezTo>
                          <a:pt x="61409" y="318079"/>
                          <a:pt x="63867" y="324220"/>
                          <a:pt x="67550" y="331586"/>
                        </a:cubicBezTo>
                        <a:lnTo>
                          <a:pt x="30704" y="378256"/>
                        </a:lnTo>
                        <a:lnTo>
                          <a:pt x="114220" y="461765"/>
                        </a:lnTo>
                        <a:lnTo>
                          <a:pt x="160883" y="424926"/>
                        </a:lnTo>
                        <a:cubicBezTo>
                          <a:pt x="167024" y="427377"/>
                          <a:pt x="174397" y="431067"/>
                          <a:pt x="180531" y="433518"/>
                        </a:cubicBezTo>
                        <a:lnTo>
                          <a:pt x="186672" y="492470"/>
                        </a:lnTo>
                        <a:lnTo>
                          <a:pt x="304576" y="492470"/>
                        </a:lnTo>
                        <a:lnTo>
                          <a:pt x="310716" y="433518"/>
                        </a:lnTo>
                        <a:cubicBezTo>
                          <a:pt x="316851" y="431067"/>
                          <a:pt x="324224" y="428609"/>
                          <a:pt x="330365" y="424926"/>
                        </a:cubicBezTo>
                        <a:lnTo>
                          <a:pt x="377028" y="461765"/>
                        </a:lnTo>
                        <a:lnTo>
                          <a:pt x="460543" y="378256"/>
                        </a:lnTo>
                        <a:lnTo>
                          <a:pt x="423698" y="331586"/>
                        </a:lnTo>
                        <a:cubicBezTo>
                          <a:pt x="426155" y="325446"/>
                          <a:pt x="429839" y="318079"/>
                          <a:pt x="432296" y="311938"/>
                        </a:cubicBezTo>
                        <a:lnTo>
                          <a:pt x="491248" y="304570"/>
                        </a:lnTo>
                        <a:close/>
                        <a:moveTo>
                          <a:pt x="435979" y="375799"/>
                        </a:moveTo>
                        <a:lnTo>
                          <a:pt x="375802" y="435976"/>
                        </a:lnTo>
                        <a:lnTo>
                          <a:pt x="332822" y="401588"/>
                        </a:lnTo>
                        <a:lnTo>
                          <a:pt x="327907" y="405271"/>
                        </a:lnTo>
                        <a:cubicBezTo>
                          <a:pt x="319308" y="410186"/>
                          <a:pt x="309484" y="413870"/>
                          <a:pt x="299660" y="417553"/>
                        </a:cubicBezTo>
                        <a:lnTo>
                          <a:pt x="294751" y="418785"/>
                        </a:lnTo>
                        <a:lnTo>
                          <a:pt x="288610" y="474047"/>
                        </a:lnTo>
                        <a:lnTo>
                          <a:pt x="203869" y="474047"/>
                        </a:lnTo>
                        <a:lnTo>
                          <a:pt x="196497" y="418785"/>
                        </a:lnTo>
                        <a:lnTo>
                          <a:pt x="190362" y="416327"/>
                        </a:lnTo>
                        <a:cubicBezTo>
                          <a:pt x="180531" y="413870"/>
                          <a:pt x="170707" y="408961"/>
                          <a:pt x="162115" y="404045"/>
                        </a:cubicBezTo>
                        <a:lnTo>
                          <a:pt x="157200" y="401588"/>
                        </a:lnTo>
                        <a:lnTo>
                          <a:pt x="114220" y="435976"/>
                        </a:lnTo>
                        <a:lnTo>
                          <a:pt x="54043" y="375799"/>
                        </a:lnTo>
                        <a:lnTo>
                          <a:pt x="88424" y="332819"/>
                        </a:lnTo>
                        <a:lnTo>
                          <a:pt x="85973" y="327903"/>
                        </a:lnTo>
                        <a:cubicBezTo>
                          <a:pt x="81058" y="319305"/>
                          <a:pt x="77374" y="309480"/>
                          <a:pt x="74917" y="299657"/>
                        </a:cubicBezTo>
                        <a:lnTo>
                          <a:pt x="72459" y="294745"/>
                        </a:lnTo>
                        <a:lnTo>
                          <a:pt x="17197" y="288604"/>
                        </a:lnTo>
                        <a:lnTo>
                          <a:pt x="17197" y="203865"/>
                        </a:lnTo>
                        <a:lnTo>
                          <a:pt x="72459" y="196497"/>
                        </a:lnTo>
                        <a:lnTo>
                          <a:pt x="74917" y="190356"/>
                        </a:lnTo>
                        <a:cubicBezTo>
                          <a:pt x="77374" y="181759"/>
                          <a:pt x="82283" y="171934"/>
                          <a:pt x="85973" y="163338"/>
                        </a:cubicBezTo>
                        <a:lnTo>
                          <a:pt x="88424" y="158425"/>
                        </a:lnTo>
                        <a:lnTo>
                          <a:pt x="54043" y="115442"/>
                        </a:lnTo>
                        <a:lnTo>
                          <a:pt x="114220" y="55264"/>
                        </a:lnTo>
                        <a:lnTo>
                          <a:pt x="157200" y="89651"/>
                        </a:lnTo>
                        <a:lnTo>
                          <a:pt x="163341" y="85967"/>
                        </a:lnTo>
                        <a:cubicBezTo>
                          <a:pt x="171939" y="81054"/>
                          <a:pt x="181763" y="77370"/>
                          <a:pt x="191588" y="74914"/>
                        </a:cubicBezTo>
                        <a:lnTo>
                          <a:pt x="196497" y="72458"/>
                        </a:lnTo>
                        <a:lnTo>
                          <a:pt x="202637" y="17193"/>
                        </a:lnTo>
                        <a:lnTo>
                          <a:pt x="287378" y="17193"/>
                        </a:lnTo>
                        <a:lnTo>
                          <a:pt x="294751" y="72458"/>
                        </a:lnTo>
                        <a:lnTo>
                          <a:pt x="300886" y="74914"/>
                        </a:lnTo>
                        <a:cubicBezTo>
                          <a:pt x="309484" y="77370"/>
                          <a:pt x="319308" y="82283"/>
                          <a:pt x="327907" y="85967"/>
                        </a:cubicBezTo>
                        <a:lnTo>
                          <a:pt x="332822" y="88423"/>
                        </a:lnTo>
                        <a:lnTo>
                          <a:pt x="375802" y="54036"/>
                        </a:lnTo>
                        <a:lnTo>
                          <a:pt x="435979" y="114213"/>
                        </a:lnTo>
                        <a:lnTo>
                          <a:pt x="401592" y="157197"/>
                        </a:lnTo>
                        <a:lnTo>
                          <a:pt x="404049" y="162109"/>
                        </a:lnTo>
                        <a:cubicBezTo>
                          <a:pt x="408964" y="170706"/>
                          <a:pt x="412648" y="180531"/>
                          <a:pt x="416331" y="190356"/>
                        </a:cubicBezTo>
                        <a:lnTo>
                          <a:pt x="418789" y="196497"/>
                        </a:lnTo>
                        <a:lnTo>
                          <a:pt x="474050" y="202637"/>
                        </a:lnTo>
                        <a:lnTo>
                          <a:pt x="474050" y="287376"/>
                        </a:lnTo>
                        <a:lnTo>
                          <a:pt x="418789" y="294745"/>
                        </a:lnTo>
                        <a:lnTo>
                          <a:pt x="416331" y="300885"/>
                        </a:lnTo>
                        <a:cubicBezTo>
                          <a:pt x="413873" y="310713"/>
                          <a:pt x="408964" y="319305"/>
                          <a:pt x="404049" y="329129"/>
                        </a:cubicBezTo>
                        <a:lnTo>
                          <a:pt x="401592" y="334044"/>
                        </a:lnTo>
                        <a:lnTo>
                          <a:pt x="435979" y="375799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" name="Freeform: Shape 73">
                    <a:extLst>
                      <a:ext uri="{FF2B5EF4-FFF2-40B4-BE49-F238E27FC236}">
                        <a16:creationId xmlns:a16="http://schemas.microsoft.com/office/drawing/2014/main" id="{FAAA62D6-0F3A-E697-C31A-DB62AE14CA55}"/>
                      </a:ext>
                    </a:extLst>
                  </p:cNvPr>
                  <p:cNvSpPr/>
                  <p:nvPr/>
                </p:nvSpPr>
                <p:spPr>
                  <a:xfrm>
                    <a:off x="4189691" y="2568903"/>
                    <a:ext cx="45437" cy="45440"/>
                  </a:xfrm>
                  <a:custGeom>
                    <a:avLst/>
                    <a:gdLst>
                      <a:gd name="connsiteX0" fmla="*/ 45438 w 45437"/>
                      <a:gd name="connsiteY0" fmla="*/ 0 h 45440"/>
                      <a:gd name="connsiteX1" fmla="*/ 0 w 45437"/>
                      <a:gd name="connsiteY1" fmla="*/ 0 h 45440"/>
                      <a:gd name="connsiteX2" fmla="*/ 0 w 45437"/>
                      <a:gd name="connsiteY2" fmla="*/ 45440 h 45440"/>
                      <a:gd name="connsiteX3" fmla="*/ 45438 w 45437"/>
                      <a:gd name="connsiteY3" fmla="*/ 45440 h 45440"/>
                      <a:gd name="connsiteX4" fmla="*/ 45438 w 45437"/>
                      <a:gd name="connsiteY4" fmla="*/ 0 h 4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40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" name="Freeform: Shape 75">
                    <a:extLst>
                      <a:ext uri="{FF2B5EF4-FFF2-40B4-BE49-F238E27FC236}">
                        <a16:creationId xmlns:a16="http://schemas.microsoft.com/office/drawing/2014/main" id="{EFC007F5-D7A7-C0FE-466C-8C857C27B853}"/>
                      </a:ext>
                    </a:extLst>
                  </p:cNvPr>
                  <p:cNvSpPr/>
                  <p:nvPr/>
                </p:nvSpPr>
                <p:spPr>
                  <a:xfrm>
                    <a:off x="4248655" y="2568903"/>
                    <a:ext cx="45437" cy="45440"/>
                  </a:xfrm>
                  <a:custGeom>
                    <a:avLst/>
                    <a:gdLst>
                      <a:gd name="connsiteX0" fmla="*/ 45438 w 45437"/>
                      <a:gd name="connsiteY0" fmla="*/ 0 h 45440"/>
                      <a:gd name="connsiteX1" fmla="*/ 0 w 45437"/>
                      <a:gd name="connsiteY1" fmla="*/ 0 h 45440"/>
                      <a:gd name="connsiteX2" fmla="*/ 0 w 45437"/>
                      <a:gd name="connsiteY2" fmla="*/ 45440 h 45440"/>
                      <a:gd name="connsiteX3" fmla="*/ 45438 w 45437"/>
                      <a:gd name="connsiteY3" fmla="*/ 45440 h 45440"/>
                      <a:gd name="connsiteX4" fmla="*/ 45438 w 45437"/>
                      <a:gd name="connsiteY4" fmla="*/ 0 h 4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40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0" name="Freeform: Shape 78">
                    <a:extLst>
                      <a:ext uri="{FF2B5EF4-FFF2-40B4-BE49-F238E27FC236}">
                        <a16:creationId xmlns:a16="http://schemas.microsoft.com/office/drawing/2014/main" id="{1AC4F709-1BA9-4E7D-DC18-FC20F5CBCDD6}"/>
                      </a:ext>
                    </a:extLst>
                  </p:cNvPr>
                  <p:cNvSpPr/>
                  <p:nvPr/>
                </p:nvSpPr>
                <p:spPr>
                  <a:xfrm>
                    <a:off x="4189691" y="2629083"/>
                    <a:ext cx="45437" cy="45439"/>
                  </a:xfrm>
                  <a:custGeom>
                    <a:avLst/>
                    <a:gdLst>
                      <a:gd name="connsiteX0" fmla="*/ 45438 w 45437"/>
                      <a:gd name="connsiteY0" fmla="*/ 0 h 45439"/>
                      <a:gd name="connsiteX1" fmla="*/ 0 w 45437"/>
                      <a:gd name="connsiteY1" fmla="*/ 0 h 45439"/>
                      <a:gd name="connsiteX2" fmla="*/ 0 w 45437"/>
                      <a:gd name="connsiteY2" fmla="*/ 45440 h 45439"/>
                      <a:gd name="connsiteX3" fmla="*/ 45438 w 45437"/>
                      <a:gd name="connsiteY3" fmla="*/ 45440 h 45439"/>
                      <a:gd name="connsiteX4" fmla="*/ 45438 w 45437"/>
                      <a:gd name="connsiteY4" fmla="*/ 0 h 45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39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eform: Shape 80">
                    <a:extLst>
                      <a:ext uri="{FF2B5EF4-FFF2-40B4-BE49-F238E27FC236}">
                        <a16:creationId xmlns:a16="http://schemas.microsoft.com/office/drawing/2014/main" id="{1066B61A-1A11-98C7-D719-35000086D3CB}"/>
                      </a:ext>
                    </a:extLst>
                  </p:cNvPr>
                  <p:cNvSpPr/>
                  <p:nvPr/>
                </p:nvSpPr>
                <p:spPr>
                  <a:xfrm>
                    <a:off x="4248655" y="2629083"/>
                    <a:ext cx="45437" cy="45439"/>
                  </a:xfrm>
                  <a:custGeom>
                    <a:avLst/>
                    <a:gdLst>
                      <a:gd name="connsiteX0" fmla="*/ 45438 w 45437"/>
                      <a:gd name="connsiteY0" fmla="*/ 0 h 45439"/>
                      <a:gd name="connsiteX1" fmla="*/ 0 w 45437"/>
                      <a:gd name="connsiteY1" fmla="*/ 0 h 45439"/>
                      <a:gd name="connsiteX2" fmla="*/ 0 w 45437"/>
                      <a:gd name="connsiteY2" fmla="*/ 45440 h 45439"/>
                      <a:gd name="connsiteX3" fmla="*/ 45438 w 45437"/>
                      <a:gd name="connsiteY3" fmla="*/ 45440 h 45439"/>
                      <a:gd name="connsiteX4" fmla="*/ 45438 w 45437"/>
                      <a:gd name="connsiteY4" fmla="*/ 0 h 45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39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eform: Shape 81">
                    <a:extLst>
                      <a:ext uri="{FF2B5EF4-FFF2-40B4-BE49-F238E27FC236}">
                        <a16:creationId xmlns:a16="http://schemas.microsoft.com/office/drawing/2014/main" id="{E44A0CB4-E4A7-3501-7DC0-F3190C84C42E}"/>
                      </a:ext>
                    </a:extLst>
                  </p:cNvPr>
                  <p:cNvSpPr/>
                  <p:nvPr/>
                </p:nvSpPr>
                <p:spPr>
                  <a:xfrm>
                    <a:off x="4084082" y="2568903"/>
                    <a:ext cx="93332" cy="105617"/>
                  </a:xfrm>
                  <a:custGeom>
                    <a:avLst/>
                    <a:gdLst>
                      <a:gd name="connsiteX0" fmla="*/ 0 w 93332"/>
                      <a:gd name="connsiteY0" fmla="*/ 0 h 105617"/>
                      <a:gd name="connsiteX1" fmla="*/ 52804 w 93332"/>
                      <a:gd name="connsiteY1" fmla="*/ 52809 h 105617"/>
                      <a:gd name="connsiteX2" fmla="*/ 0 w 93332"/>
                      <a:gd name="connsiteY2" fmla="*/ 105617 h 105617"/>
                      <a:gd name="connsiteX3" fmla="*/ 41754 w 93332"/>
                      <a:gd name="connsiteY3" fmla="*/ 105617 h 105617"/>
                      <a:gd name="connsiteX4" fmla="*/ 93333 w 93332"/>
                      <a:gd name="connsiteY4" fmla="*/ 52809 h 105617"/>
                      <a:gd name="connsiteX5" fmla="*/ 41754 w 93332"/>
                      <a:gd name="connsiteY5" fmla="*/ 0 h 105617"/>
                      <a:gd name="connsiteX6" fmla="*/ 0 w 93332"/>
                      <a:gd name="connsiteY6" fmla="*/ 0 h 105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332" h="105617">
                        <a:moveTo>
                          <a:pt x="0" y="0"/>
                        </a:moveTo>
                        <a:lnTo>
                          <a:pt x="52804" y="52809"/>
                        </a:lnTo>
                        <a:lnTo>
                          <a:pt x="0" y="105617"/>
                        </a:lnTo>
                        <a:lnTo>
                          <a:pt x="41754" y="105617"/>
                        </a:lnTo>
                        <a:lnTo>
                          <a:pt x="93333" y="52809"/>
                        </a:lnTo>
                        <a:lnTo>
                          <a:pt x="4175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" name="Freeform: Shape 82">
                    <a:extLst>
                      <a:ext uri="{FF2B5EF4-FFF2-40B4-BE49-F238E27FC236}">
                        <a16:creationId xmlns:a16="http://schemas.microsoft.com/office/drawing/2014/main" id="{77A6ADB3-7B0F-C7F1-33A1-86ADF92F79B0}"/>
                      </a:ext>
                    </a:extLst>
                  </p:cNvPr>
                  <p:cNvSpPr/>
                  <p:nvPr/>
                </p:nvSpPr>
                <p:spPr>
                  <a:xfrm>
                    <a:off x="3971107" y="2573814"/>
                    <a:ext cx="36845" cy="36843"/>
                  </a:xfrm>
                  <a:custGeom>
                    <a:avLst/>
                    <a:gdLst>
                      <a:gd name="connsiteX0" fmla="*/ 18423 w 36845"/>
                      <a:gd name="connsiteY0" fmla="*/ 36844 h 36843"/>
                      <a:gd name="connsiteX1" fmla="*/ 36846 w 36845"/>
                      <a:gd name="connsiteY1" fmla="*/ 18421 h 36843"/>
                      <a:gd name="connsiteX2" fmla="*/ 18423 w 36845"/>
                      <a:gd name="connsiteY2" fmla="*/ 0 h 36843"/>
                      <a:gd name="connsiteX3" fmla="*/ 0 w 36845"/>
                      <a:gd name="connsiteY3" fmla="*/ 18421 h 36843"/>
                      <a:gd name="connsiteX4" fmla="*/ 18423 w 36845"/>
                      <a:gd name="connsiteY4" fmla="*/ 36844 h 36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45" h="36843">
                        <a:moveTo>
                          <a:pt x="18423" y="36844"/>
                        </a:moveTo>
                        <a:cubicBezTo>
                          <a:pt x="28593" y="36844"/>
                          <a:pt x="36846" y="28595"/>
                          <a:pt x="36846" y="18421"/>
                        </a:cubicBezTo>
                        <a:cubicBezTo>
                          <a:pt x="36846" y="8248"/>
                          <a:pt x="28593" y="0"/>
                          <a:pt x="18423" y="0"/>
                        </a:cubicBezTo>
                        <a:cubicBezTo>
                          <a:pt x="8246" y="0"/>
                          <a:pt x="0" y="8248"/>
                          <a:pt x="0" y="18421"/>
                        </a:cubicBezTo>
                        <a:cubicBezTo>
                          <a:pt x="0" y="28595"/>
                          <a:pt x="8246" y="36844"/>
                          <a:pt x="18423" y="36844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" name="Freeform: Shape 84">
                    <a:extLst>
                      <a:ext uri="{FF2B5EF4-FFF2-40B4-BE49-F238E27FC236}">
                        <a16:creationId xmlns:a16="http://schemas.microsoft.com/office/drawing/2014/main" id="{D65547A1-284A-DADF-9E4A-E652D2F965AA}"/>
                      </a:ext>
                    </a:extLst>
                  </p:cNvPr>
                  <p:cNvSpPr/>
                  <p:nvPr/>
                </p:nvSpPr>
                <p:spPr>
                  <a:xfrm>
                    <a:off x="4022679" y="2645048"/>
                    <a:ext cx="29478" cy="29474"/>
                  </a:xfrm>
                  <a:custGeom>
                    <a:avLst/>
                    <a:gdLst>
                      <a:gd name="connsiteX0" fmla="*/ 14739 w 29478"/>
                      <a:gd name="connsiteY0" fmla="*/ 29474 h 29474"/>
                      <a:gd name="connsiteX1" fmla="*/ 29479 w 29478"/>
                      <a:gd name="connsiteY1" fmla="*/ 14738 h 29474"/>
                      <a:gd name="connsiteX2" fmla="*/ 14739 w 29478"/>
                      <a:gd name="connsiteY2" fmla="*/ 0 h 29474"/>
                      <a:gd name="connsiteX3" fmla="*/ 0 w 29478"/>
                      <a:gd name="connsiteY3" fmla="*/ 14738 h 29474"/>
                      <a:gd name="connsiteX4" fmla="*/ 14739 w 29478"/>
                      <a:gd name="connsiteY4" fmla="*/ 29474 h 29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" h="29474">
                        <a:moveTo>
                          <a:pt x="14739" y="29474"/>
                        </a:moveTo>
                        <a:cubicBezTo>
                          <a:pt x="22876" y="29474"/>
                          <a:pt x="29479" y="22877"/>
                          <a:pt x="29479" y="14738"/>
                        </a:cubicBezTo>
                        <a:cubicBezTo>
                          <a:pt x="29479" y="6598"/>
                          <a:pt x="22876" y="0"/>
                          <a:pt x="14739" y="0"/>
                        </a:cubicBezTo>
                        <a:cubicBezTo>
                          <a:pt x="6603" y="0"/>
                          <a:pt x="0" y="6598"/>
                          <a:pt x="0" y="14738"/>
                        </a:cubicBezTo>
                        <a:cubicBezTo>
                          <a:pt x="0" y="22877"/>
                          <a:pt x="6603" y="29474"/>
                          <a:pt x="14739" y="29474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" name="Freeform: Shape 86">
                    <a:extLst>
                      <a:ext uri="{FF2B5EF4-FFF2-40B4-BE49-F238E27FC236}">
                        <a16:creationId xmlns:a16="http://schemas.microsoft.com/office/drawing/2014/main" id="{5737B43F-CAC6-04E5-F63B-E62A3DE0F2D0}"/>
                      </a:ext>
                    </a:extLst>
                  </p:cNvPr>
                  <p:cNvSpPr/>
                  <p:nvPr/>
                </p:nvSpPr>
                <p:spPr>
                  <a:xfrm>
                    <a:off x="3963721" y="2622940"/>
                    <a:ext cx="46663" cy="46667"/>
                  </a:xfrm>
                  <a:custGeom>
                    <a:avLst/>
                    <a:gdLst>
                      <a:gd name="connsiteX0" fmla="*/ 23332 w 46663"/>
                      <a:gd name="connsiteY0" fmla="*/ 46668 h 46667"/>
                      <a:gd name="connsiteX1" fmla="*/ 46663 w 46663"/>
                      <a:gd name="connsiteY1" fmla="*/ 23334 h 46667"/>
                      <a:gd name="connsiteX2" fmla="*/ 23332 w 46663"/>
                      <a:gd name="connsiteY2" fmla="*/ 0 h 46667"/>
                      <a:gd name="connsiteX3" fmla="*/ 0 w 46663"/>
                      <a:gd name="connsiteY3" fmla="*/ 23334 h 46667"/>
                      <a:gd name="connsiteX4" fmla="*/ 23332 w 46663"/>
                      <a:gd name="connsiteY4" fmla="*/ 46668 h 4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63" h="46667">
                        <a:moveTo>
                          <a:pt x="23332" y="46668"/>
                        </a:moveTo>
                        <a:cubicBezTo>
                          <a:pt x="36217" y="46668"/>
                          <a:pt x="46663" y="36221"/>
                          <a:pt x="46663" y="23334"/>
                        </a:cubicBezTo>
                        <a:cubicBezTo>
                          <a:pt x="46663" y="10447"/>
                          <a:pt x="36217" y="0"/>
                          <a:pt x="23332" y="0"/>
                        </a:cubicBezTo>
                        <a:cubicBezTo>
                          <a:pt x="10447" y="0"/>
                          <a:pt x="0" y="10447"/>
                          <a:pt x="0" y="23334"/>
                        </a:cubicBezTo>
                        <a:cubicBezTo>
                          <a:pt x="0" y="36221"/>
                          <a:pt x="10447" y="46668"/>
                          <a:pt x="23332" y="46668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" name="Freeform: Shape 87">
                    <a:extLst>
                      <a:ext uri="{FF2B5EF4-FFF2-40B4-BE49-F238E27FC236}">
                        <a16:creationId xmlns:a16="http://schemas.microsoft.com/office/drawing/2014/main" id="{42BBD808-C4E2-8846-9E5C-31EB1DB15DB5}"/>
                      </a:ext>
                    </a:extLst>
                  </p:cNvPr>
                  <p:cNvSpPr/>
                  <p:nvPr/>
                </p:nvSpPr>
                <p:spPr>
                  <a:xfrm>
                    <a:off x="4021454" y="2568903"/>
                    <a:ext cx="61402" cy="61405"/>
                  </a:xfrm>
                  <a:custGeom>
                    <a:avLst/>
                    <a:gdLst>
                      <a:gd name="connsiteX0" fmla="*/ 30698 w 61402"/>
                      <a:gd name="connsiteY0" fmla="*/ 61405 h 61405"/>
                      <a:gd name="connsiteX1" fmla="*/ 61403 w 61402"/>
                      <a:gd name="connsiteY1" fmla="*/ 30703 h 61405"/>
                      <a:gd name="connsiteX2" fmla="*/ 30698 w 61402"/>
                      <a:gd name="connsiteY2" fmla="*/ 0 h 61405"/>
                      <a:gd name="connsiteX3" fmla="*/ 0 w 61402"/>
                      <a:gd name="connsiteY3" fmla="*/ 30703 h 61405"/>
                      <a:gd name="connsiteX4" fmla="*/ 30698 w 61402"/>
                      <a:gd name="connsiteY4" fmla="*/ 61405 h 6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02" h="61405">
                        <a:moveTo>
                          <a:pt x="30698" y="61405"/>
                        </a:moveTo>
                        <a:cubicBezTo>
                          <a:pt x="47658" y="61405"/>
                          <a:pt x="61403" y="47659"/>
                          <a:pt x="61403" y="30703"/>
                        </a:cubicBezTo>
                        <a:cubicBezTo>
                          <a:pt x="61403" y="13746"/>
                          <a:pt x="47658" y="0"/>
                          <a:pt x="30698" y="0"/>
                        </a:cubicBezTo>
                        <a:cubicBezTo>
                          <a:pt x="13745" y="0"/>
                          <a:pt x="0" y="13746"/>
                          <a:pt x="0" y="30703"/>
                        </a:cubicBezTo>
                        <a:cubicBezTo>
                          <a:pt x="0" y="47659"/>
                          <a:pt x="13745" y="61405"/>
                          <a:pt x="30698" y="6140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24" name="TextBox 89">
                <a:extLst>
                  <a:ext uri="{FF2B5EF4-FFF2-40B4-BE49-F238E27FC236}">
                    <a16:creationId xmlns:a16="http://schemas.microsoft.com/office/drawing/2014/main" id="{F936952A-7F7F-9600-EC3C-1A03B143E7F6}"/>
                  </a:ext>
                </a:extLst>
              </p:cNvPr>
              <p:cNvSpPr txBox="1"/>
              <p:nvPr/>
            </p:nvSpPr>
            <p:spPr>
              <a:xfrm>
                <a:off x="3885109" y="2849428"/>
                <a:ext cx="56457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400" spc="0" baseline="0" dirty="0">
                    <a:solidFill>
                      <a:srgbClr val="000000"/>
                    </a:solidFill>
                    <a:latin typeface="Oracle Sans"/>
                    <a:cs typeface="Oracle Sans"/>
                    <a:sym typeface="Oracle Sans"/>
                    <a:rtl val="0"/>
                  </a:rPr>
                  <a:t>Data</a:t>
                </a:r>
              </a:p>
            </p:txBody>
          </p:sp>
        </p:grpSp>
        <p:sp>
          <p:nvSpPr>
            <p:cNvPr id="422" name="TextBox 89">
              <a:extLst>
                <a:ext uri="{FF2B5EF4-FFF2-40B4-BE49-F238E27FC236}">
                  <a16:creationId xmlns:a16="http://schemas.microsoft.com/office/drawing/2014/main" id="{6EE4D487-174B-30D1-F073-1C2D8DF1EF57}"/>
                </a:ext>
              </a:extLst>
            </p:cNvPr>
            <p:cNvSpPr txBox="1"/>
            <p:nvPr/>
          </p:nvSpPr>
          <p:spPr>
            <a:xfrm>
              <a:off x="11077386" y="6269814"/>
              <a:ext cx="11416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Transforms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cxnSp>
        <p:nvCxnSpPr>
          <p:cNvPr id="440" name="直線矢印コネクタ 439">
            <a:extLst>
              <a:ext uri="{FF2B5EF4-FFF2-40B4-BE49-F238E27FC236}">
                <a16:creationId xmlns:a16="http://schemas.microsoft.com/office/drawing/2014/main" id="{FA260B8E-3B19-D202-28A2-933B53C68AE5}"/>
              </a:ext>
            </a:extLst>
          </p:cNvPr>
          <p:cNvCxnSpPr>
            <a:cxnSpLocks/>
          </p:cNvCxnSpPr>
          <p:nvPr/>
        </p:nvCxnSpPr>
        <p:spPr>
          <a:xfrm>
            <a:off x="11677135" y="5239162"/>
            <a:ext cx="0" cy="282853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1" name="直線コネクタ 440">
            <a:extLst>
              <a:ext uri="{FF2B5EF4-FFF2-40B4-BE49-F238E27FC236}">
                <a16:creationId xmlns:a16="http://schemas.microsoft.com/office/drawing/2014/main" id="{110611EA-F514-6021-6A51-B96B65B7F9A9}"/>
              </a:ext>
            </a:extLst>
          </p:cNvPr>
          <p:cNvCxnSpPr>
            <a:cxnSpLocks/>
          </p:cNvCxnSpPr>
          <p:nvPr/>
        </p:nvCxnSpPr>
        <p:spPr>
          <a:xfrm flipV="1">
            <a:off x="9157303" y="4483633"/>
            <a:ext cx="0" cy="75552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2" name="直線コネクタ 441">
            <a:extLst>
              <a:ext uri="{FF2B5EF4-FFF2-40B4-BE49-F238E27FC236}">
                <a16:creationId xmlns:a16="http://schemas.microsoft.com/office/drawing/2014/main" id="{22DF7338-7943-8B7A-8F50-564C790E73AF}"/>
              </a:ext>
            </a:extLst>
          </p:cNvPr>
          <p:cNvCxnSpPr/>
          <p:nvPr/>
        </p:nvCxnSpPr>
        <p:spPr>
          <a:xfrm>
            <a:off x="9161487" y="5239162"/>
            <a:ext cx="251564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3" name="直線コネクタ 442">
            <a:extLst>
              <a:ext uri="{FF2B5EF4-FFF2-40B4-BE49-F238E27FC236}">
                <a16:creationId xmlns:a16="http://schemas.microsoft.com/office/drawing/2014/main" id="{64FCE324-CC03-5DCC-08AB-8667FA4B3133}"/>
              </a:ext>
            </a:extLst>
          </p:cNvPr>
          <p:cNvCxnSpPr>
            <a:cxnSpLocks/>
          </p:cNvCxnSpPr>
          <p:nvPr/>
        </p:nvCxnSpPr>
        <p:spPr>
          <a:xfrm flipH="1">
            <a:off x="9680530" y="4862447"/>
            <a:ext cx="6280661" cy="1352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4" name="直線矢印コネクタ 443">
            <a:extLst>
              <a:ext uri="{FF2B5EF4-FFF2-40B4-BE49-F238E27FC236}">
                <a16:creationId xmlns:a16="http://schemas.microsoft.com/office/drawing/2014/main" id="{5ED0D68A-8C80-BEE0-2DF3-E358B7E09393}"/>
              </a:ext>
            </a:extLst>
          </p:cNvPr>
          <p:cNvCxnSpPr>
            <a:cxnSpLocks/>
          </p:cNvCxnSpPr>
          <p:nvPr/>
        </p:nvCxnSpPr>
        <p:spPr>
          <a:xfrm flipV="1">
            <a:off x="9681988" y="4588192"/>
            <a:ext cx="0" cy="29061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5" name="正方形/長方形 444">
            <a:extLst>
              <a:ext uri="{FF2B5EF4-FFF2-40B4-BE49-F238E27FC236}">
                <a16:creationId xmlns:a16="http://schemas.microsoft.com/office/drawing/2014/main" id="{2C5AA021-F0AB-3D8B-4108-183583ECB230}"/>
              </a:ext>
            </a:extLst>
          </p:cNvPr>
          <p:cNvSpPr/>
          <p:nvPr/>
        </p:nvSpPr>
        <p:spPr>
          <a:xfrm>
            <a:off x="12935560" y="5521144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データ共有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複数組織データ分離格納方法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47" name="Graphic 3">
            <a:extLst>
              <a:ext uri="{FF2B5EF4-FFF2-40B4-BE49-F238E27FC236}">
                <a16:creationId xmlns:a16="http://schemas.microsoft.com/office/drawing/2014/main" id="{2C06868A-37E5-CA68-3BED-52212CAEE269}"/>
              </a:ext>
            </a:extLst>
          </p:cNvPr>
          <p:cNvGrpSpPr/>
          <p:nvPr/>
        </p:nvGrpSpPr>
        <p:grpSpPr>
          <a:xfrm>
            <a:off x="13225755" y="5930185"/>
            <a:ext cx="1226618" cy="713686"/>
            <a:chOff x="2612442" y="2418013"/>
            <a:chExt cx="1226618" cy="713686"/>
          </a:xfrm>
        </p:grpSpPr>
        <p:grpSp>
          <p:nvGrpSpPr>
            <p:cNvPr id="512" name="Graphic 3">
              <a:extLst>
                <a:ext uri="{FF2B5EF4-FFF2-40B4-BE49-F238E27FC236}">
                  <a16:creationId xmlns:a16="http://schemas.microsoft.com/office/drawing/2014/main" id="{D3530CA7-F055-8A68-4D71-BD2678E510A4}"/>
                </a:ext>
              </a:extLst>
            </p:cNvPr>
            <p:cNvGrpSpPr/>
            <p:nvPr/>
          </p:nvGrpSpPr>
          <p:grpSpPr>
            <a:xfrm>
              <a:off x="3003082" y="2418013"/>
              <a:ext cx="513347" cy="460697"/>
              <a:chOff x="3003082" y="2418013"/>
              <a:chExt cx="513347" cy="460697"/>
            </a:xfrm>
          </p:grpSpPr>
          <p:grpSp>
            <p:nvGrpSpPr>
              <p:cNvPr id="514" name="Graphic 3">
                <a:extLst>
                  <a:ext uri="{FF2B5EF4-FFF2-40B4-BE49-F238E27FC236}">
                    <a16:creationId xmlns:a16="http://schemas.microsoft.com/office/drawing/2014/main" id="{95AD54C3-1CE6-08C9-38B5-167572FCCB30}"/>
                  </a:ext>
                </a:extLst>
              </p:cNvPr>
              <p:cNvGrpSpPr/>
              <p:nvPr/>
            </p:nvGrpSpPr>
            <p:grpSpPr>
              <a:xfrm>
                <a:off x="3003082" y="2418013"/>
                <a:ext cx="513347" cy="460697"/>
                <a:chOff x="3003082" y="2418013"/>
                <a:chExt cx="513347" cy="460697"/>
              </a:xfrm>
              <a:solidFill>
                <a:srgbClr val="FFFFFF"/>
              </a:solidFill>
            </p:grpSpPr>
            <p:sp>
              <p:nvSpPr>
                <p:cNvPr id="532" name="Freeform: Shape 39">
                  <a:extLst>
                    <a:ext uri="{FF2B5EF4-FFF2-40B4-BE49-F238E27FC236}">
                      <a16:creationId xmlns:a16="http://schemas.microsoft.com/office/drawing/2014/main" id="{13000F4B-D879-DE15-A43B-94FD69CC454B}"/>
                    </a:ext>
                  </a:extLst>
                </p:cNvPr>
                <p:cNvSpPr/>
                <p:nvPr/>
              </p:nvSpPr>
              <p:spPr>
                <a:xfrm>
                  <a:off x="3008568" y="2423498"/>
                  <a:ext cx="502374" cy="449726"/>
                </a:xfrm>
                <a:custGeom>
                  <a:avLst/>
                  <a:gdLst>
                    <a:gd name="connsiteX0" fmla="*/ 0 w 502374"/>
                    <a:gd name="connsiteY0" fmla="*/ 449726 h 449726"/>
                    <a:gd name="connsiteX1" fmla="*/ 0 w 502374"/>
                    <a:gd name="connsiteY1" fmla="*/ 61426 h 449726"/>
                    <a:gd name="connsiteX2" fmla="*/ 231443 w 502374"/>
                    <a:gd name="connsiteY2" fmla="*/ 61426 h 449726"/>
                    <a:gd name="connsiteX3" fmla="*/ 231443 w 502374"/>
                    <a:gd name="connsiteY3" fmla="*/ 0 h 449726"/>
                    <a:gd name="connsiteX4" fmla="*/ 502375 w 502374"/>
                    <a:gd name="connsiteY4" fmla="*/ 0 h 449726"/>
                    <a:gd name="connsiteX5" fmla="*/ 502375 w 502374"/>
                    <a:gd name="connsiteY5" fmla="*/ 301645 h 449726"/>
                    <a:gd name="connsiteX6" fmla="*/ 370746 w 502374"/>
                    <a:gd name="connsiteY6" fmla="*/ 301645 h 449726"/>
                    <a:gd name="connsiteX7" fmla="*/ 370746 w 502374"/>
                    <a:gd name="connsiteY7" fmla="*/ 449726 h 449726"/>
                    <a:gd name="connsiteX8" fmla="*/ 0 w 502374"/>
                    <a:gd name="connsiteY8" fmla="*/ 449726 h 449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74" h="449726">
                      <a:moveTo>
                        <a:pt x="0" y="449726"/>
                      </a:moveTo>
                      <a:lnTo>
                        <a:pt x="0" y="61426"/>
                      </a:lnTo>
                      <a:lnTo>
                        <a:pt x="231443" y="61426"/>
                      </a:lnTo>
                      <a:lnTo>
                        <a:pt x="231443" y="0"/>
                      </a:lnTo>
                      <a:lnTo>
                        <a:pt x="502375" y="0"/>
                      </a:lnTo>
                      <a:lnTo>
                        <a:pt x="502375" y="301645"/>
                      </a:lnTo>
                      <a:lnTo>
                        <a:pt x="370746" y="301645"/>
                      </a:lnTo>
                      <a:lnTo>
                        <a:pt x="370746" y="449726"/>
                      </a:lnTo>
                      <a:lnTo>
                        <a:pt x="0" y="4497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: Shape 40">
                  <a:extLst>
                    <a:ext uri="{FF2B5EF4-FFF2-40B4-BE49-F238E27FC236}">
                      <a16:creationId xmlns:a16="http://schemas.microsoft.com/office/drawing/2014/main" id="{7FD20CEE-8540-5E61-9415-C69B84F810B8}"/>
                    </a:ext>
                  </a:extLst>
                </p:cNvPr>
                <p:cNvSpPr/>
                <p:nvPr/>
              </p:nvSpPr>
              <p:spPr>
                <a:xfrm>
                  <a:off x="3003082" y="2418013"/>
                  <a:ext cx="513347" cy="460697"/>
                </a:xfrm>
                <a:custGeom>
                  <a:avLst/>
                  <a:gdLst>
                    <a:gd name="connsiteX0" fmla="*/ 502381 w 513347"/>
                    <a:gd name="connsiteY0" fmla="*/ 10969 h 460697"/>
                    <a:gd name="connsiteX1" fmla="*/ 502381 w 513347"/>
                    <a:gd name="connsiteY1" fmla="*/ 301649 h 460697"/>
                    <a:gd name="connsiteX2" fmla="*/ 370752 w 513347"/>
                    <a:gd name="connsiteY2" fmla="*/ 301649 h 460697"/>
                    <a:gd name="connsiteX3" fmla="*/ 370752 w 513347"/>
                    <a:gd name="connsiteY3" fmla="*/ 449724 h 460697"/>
                    <a:gd name="connsiteX4" fmla="*/ 10966 w 513347"/>
                    <a:gd name="connsiteY4" fmla="*/ 449724 h 460697"/>
                    <a:gd name="connsiteX5" fmla="*/ 10966 w 513347"/>
                    <a:gd name="connsiteY5" fmla="*/ 72395 h 460697"/>
                    <a:gd name="connsiteX6" fmla="*/ 242416 w 513347"/>
                    <a:gd name="connsiteY6" fmla="*/ 72395 h 460697"/>
                    <a:gd name="connsiteX7" fmla="*/ 242416 w 513347"/>
                    <a:gd name="connsiteY7" fmla="*/ 10969 h 460697"/>
                    <a:gd name="connsiteX8" fmla="*/ 502381 w 513347"/>
                    <a:gd name="connsiteY8" fmla="*/ 10969 h 460697"/>
                    <a:gd name="connsiteX9" fmla="*/ 513347 w 513347"/>
                    <a:gd name="connsiteY9" fmla="*/ 0 h 460697"/>
                    <a:gd name="connsiteX10" fmla="*/ 502381 w 513347"/>
                    <a:gd name="connsiteY10" fmla="*/ 0 h 460697"/>
                    <a:gd name="connsiteX11" fmla="*/ 242416 w 513347"/>
                    <a:gd name="connsiteY11" fmla="*/ 0 h 460697"/>
                    <a:gd name="connsiteX12" fmla="*/ 231443 w 513347"/>
                    <a:gd name="connsiteY12" fmla="*/ 0 h 460697"/>
                    <a:gd name="connsiteX13" fmla="*/ 231443 w 513347"/>
                    <a:gd name="connsiteY13" fmla="*/ 10969 h 460697"/>
                    <a:gd name="connsiteX14" fmla="*/ 231443 w 513347"/>
                    <a:gd name="connsiteY14" fmla="*/ 61426 h 460697"/>
                    <a:gd name="connsiteX15" fmla="*/ 10966 w 513347"/>
                    <a:gd name="connsiteY15" fmla="*/ 61426 h 460697"/>
                    <a:gd name="connsiteX16" fmla="*/ 0 w 513347"/>
                    <a:gd name="connsiteY16" fmla="*/ 61426 h 460697"/>
                    <a:gd name="connsiteX17" fmla="*/ 0 w 513347"/>
                    <a:gd name="connsiteY17" fmla="*/ 72395 h 460697"/>
                    <a:gd name="connsiteX18" fmla="*/ 0 w 513347"/>
                    <a:gd name="connsiteY18" fmla="*/ 449724 h 460697"/>
                    <a:gd name="connsiteX19" fmla="*/ 0 w 513347"/>
                    <a:gd name="connsiteY19" fmla="*/ 460697 h 460697"/>
                    <a:gd name="connsiteX20" fmla="*/ 10966 w 513347"/>
                    <a:gd name="connsiteY20" fmla="*/ 460697 h 460697"/>
                    <a:gd name="connsiteX21" fmla="*/ 370752 w 513347"/>
                    <a:gd name="connsiteY21" fmla="*/ 460697 h 460697"/>
                    <a:gd name="connsiteX22" fmla="*/ 381719 w 513347"/>
                    <a:gd name="connsiteY22" fmla="*/ 460697 h 460697"/>
                    <a:gd name="connsiteX23" fmla="*/ 381719 w 513347"/>
                    <a:gd name="connsiteY23" fmla="*/ 449724 h 460697"/>
                    <a:gd name="connsiteX24" fmla="*/ 381719 w 513347"/>
                    <a:gd name="connsiteY24" fmla="*/ 312616 h 460697"/>
                    <a:gd name="connsiteX25" fmla="*/ 502381 w 513347"/>
                    <a:gd name="connsiteY25" fmla="*/ 312616 h 460697"/>
                    <a:gd name="connsiteX26" fmla="*/ 513347 w 513347"/>
                    <a:gd name="connsiteY26" fmla="*/ 312616 h 460697"/>
                    <a:gd name="connsiteX27" fmla="*/ 513347 w 513347"/>
                    <a:gd name="connsiteY27" fmla="*/ 301649 h 460697"/>
                    <a:gd name="connsiteX28" fmla="*/ 513347 w 513347"/>
                    <a:gd name="connsiteY28" fmla="*/ 10969 h 460697"/>
                    <a:gd name="connsiteX29" fmla="*/ 513347 w 513347"/>
                    <a:gd name="connsiteY29" fmla="*/ 0 h 46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13347" h="460697">
                      <a:moveTo>
                        <a:pt x="502381" y="10969"/>
                      </a:moveTo>
                      <a:lnTo>
                        <a:pt x="502381" y="301649"/>
                      </a:lnTo>
                      <a:lnTo>
                        <a:pt x="370752" y="301649"/>
                      </a:lnTo>
                      <a:lnTo>
                        <a:pt x="370752" y="449724"/>
                      </a:lnTo>
                      <a:lnTo>
                        <a:pt x="10966" y="449724"/>
                      </a:lnTo>
                      <a:lnTo>
                        <a:pt x="10966" y="72395"/>
                      </a:lnTo>
                      <a:lnTo>
                        <a:pt x="242416" y="72395"/>
                      </a:lnTo>
                      <a:lnTo>
                        <a:pt x="242416" y="10969"/>
                      </a:lnTo>
                      <a:lnTo>
                        <a:pt x="502381" y="10969"/>
                      </a:lnTo>
                      <a:close/>
                      <a:moveTo>
                        <a:pt x="513347" y="0"/>
                      </a:moveTo>
                      <a:lnTo>
                        <a:pt x="502381" y="0"/>
                      </a:lnTo>
                      <a:lnTo>
                        <a:pt x="242416" y="0"/>
                      </a:lnTo>
                      <a:lnTo>
                        <a:pt x="231443" y="0"/>
                      </a:lnTo>
                      <a:lnTo>
                        <a:pt x="231443" y="10969"/>
                      </a:lnTo>
                      <a:lnTo>
                        <a:pt x="231443" y="61426"/>
                      </a:lnTo>
                      <a:lnTo>
                        <a:pt x="10966" y="61426"/>
                      </a:lnTo>
                      <a:lnTo>
                        <a:pt x="0" y="61426"/>
                      </a:lnTo>
                      <a:lnTo>
                        <a:pt x="0" y="72395"/>
                      </a:lnTo>
                      <a:lnTo>
                        <a:pt x="0" y="449724"/>
                      </a:lnTo>
                      <a:lnTo>
                        <a:pt x="0" y="460697"/>
                      </a:lnTo>
                      <a:lnTo>
                        <a:pt x="10966" y="460697"/>
                      </a:lnTo>
                      <a:lnTo>
                        <a:pt x="370752" y="460697"/>
                      </a:lnTo>
                      <a:lnTo>
                        <a:pt x="381719" y="460697"/>
                      </a:lnTo>
                      <a:lnTo>
                        <a:pt x="381719" y="449724"/>
                      </a:lnTo>
                      <a:lnTo>
                        <a:pt x="381719" y="312616"/>
                      </a:lnTo>
                      <a:lnTo>
                        <a:pt x="502381" y="312616"/>
                      </a:lnTo>
                      <a:lnTo>
                        <a:pt x="513347" y="312616"/>
                      </a:lnTo>
                      <a:lnTo>
                        <a:pt x="513347" y="301649"/>
                      </a:lnTo>
                      <a:lnTo>
                        <a:pt x="513347" y="10969"/>
                      </a:lnTo>
                      <a:lnTo>
                        <a:pt x="5133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5" name="Graphic 3">
                <a:extLst>
                  <a:ext uri="{FF2B5EF4-FFF2-40B4-BE49-F238E27FC236}">
                    <a16:creationId xmlns:a16="http://schemas.microsoft.com/office/drawing/2014/main" id="{F6422CFA-F116-F490-D08B-8CB37DF321BF}"/>
                  </a:ext>
                </a:extLst>
              </p:cNvPr>
              <p:cNvGrpSpPr/>
              <p:nvPr/>
            </p:nvGrpSpPr>
            <p:grpSpPr>
              <a:xfrm>
                <a:off x="3014048" y="2428983"/>
                <a:ext cx="491414" cy="438761"/>
                <a:chOff x="3014048" y="2428983"/>
                <a:chExt cx="491414" cy="438761"/>
              </a:xfrm>
              <a:solidFill>
                <a:srgbClr val="2D5967"/>
              </a:solidFill>
            </p:grpSpPr>
            <p:sp>
              <p:nvSpPr>
                <p:cNvPr id="516" name="Freeform: Shape 43">
                  <a:extLst>
                    <a:ext uri="{FF2B5EF4-FFF2-40B4-BE49-F238E27FC236}">
                      <a16:creationId xmlns:a16="http://schemas.microsoft.com/office/drawing/2014/main" id="{57918579-C047-E97D-88C1-19918ED26E8C}"/>
                    </a:ext>
                  </a:extLst>
                </p:cNvPr>
                <p:cNvSpPr/>
                <p:nvPr/>
              </p:nvSpPr>
              <p:spPr>
                <a:xfrm>
                  <a:off x="3245497" y="2428983"/>
                  <a:ext cx="259965" cy="290679"/>
                </a:xfrm>
                <a:custGeom>
                  <a:avLst/>
                  <a:gdLst>
                    <a:gd name="connsiteX0" fmla="*/ 259966 w 259965"/>
                    <a:gd name="connsiteY0" fmla="*/ 0 h 290679"/>
                    <a:gd name="connsiteX1" fmla="*/ 0 w 259965"/>
                    <a:gd name="connsiteY1" fmla="*/ 0 h 290679"/>
                    <a:gd name="connsiteX2" fmla="*/ 0 w 259965"/>
                    <a:gd name="connsiteY2" fmla="*/ 48263 h 290679"/>
                    <a:gd name="connsiteX3" fmla="*/ 16453 w 259965"/>
                    <a:gd name="connsiteY3" fmla="*/ 48263 h 290679"/>
                    <a:gd name="connsiteX4" fmla="*/ 16453 w 259965"/>
                    <a:gd name="connsiteY4" fmla="*/ 16453 h 290679"/>
                    <a:gd name="connsiteX5" fmla="*/ 243513 w 259965"/>
                    <a:gd name="connsiteY5" fmla="*/ 16453 h 290679"/>
                    <a:gd name="connsiteX6" fmla="*/ 243513 w 259965"/>
                    <a:gd name="connsiteY6" fmla="*/ 274227 h 290679"/>
                    <a:gd name="connsiteX7" fmla="*/ 140401 w 259965"/>
                    <a:gd name="connsiteY7" fmla="*/ 274227 h 290679"/>
                    <a:gd name="connsiteX8" fmla="*/ 140401 w 259965"/>
                    <a:gd name="connsiteY8" fmla="*/ 290680 h 290679"/>
                    <a:gd name="connsiteX9" fmla="*/ 259966 w 259965"/>
                    <a:gd name="connsiteY9" fmla="*/ 290680 h 290679"/>
                    <a:gd name="connsiteX10" fmla="*/ 259966 w 259965"/>
                    <a:gd name="connsiteY10" fmla="*/ 0 h 29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9965" h="290679">
                      <a:moveTo>
                        <a:pt x="259966" y="0"/>
                      </a:moveTo>
                      <a:lnTo>
                        <a:pt x="0" y="0"/>
                      </a:lnTo>
                      <a:lnTo>
                        <a:pt x="0" y="48263"/>
                      </a:lnTo>
                      <a:lnTo>
                        <a:pt x="16453" y="48263"/>
                      </a:lnTo>
                      <a:lnTo>
                        <a:pt x="16453" y="16453"/>
                      </a:lnTo>
                      <a:lnTo>
                        <a:pt x="243513" y="16453"/>
                      </a:lnTo>
                      <a:lnTo>
                        <a:pt x="243513" y="274227"/>
                      </a:lnTo>
                      <a:lnTo>
                        <a:pt x="140401" y="274227"/>
                      </a:lnTo>
                      <a:lnTo>
                        <a:pt x="140401" y="290680"/>
                      </a:lnTo>
                      <a:lnTo>
                        <a:pt x="259966" y="290680"/>
                      </a:lnTo>
                      <a:lnTo>
                        <a:pt x="25996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: Shape 45">
                  <a:extLst>
                    <a:ext uri="{FF2B5EF4-FFF2-40B4-BE49-F238E27FC236}">
                      <a16:creationId xmlns:a16="http://schemas.microsoft.com/office/drawing/2014/main" id="{6BF72320-CC04-C144-D5A9-9D211DB4B2CF}"/>
                    </a:ext>
                  </a:extLst>
                </p:cNvPr>
                <p:cNvSpPr/>
                <p:nvPr/>
              </p:nvSpPr>
              <p:spPr>
                <a:xfrm>
                  <a:off x="3385898" y="2490409"/>
                  <a:ext cx="86652" cy="15356"/>
                </a:xfrm>
                <a:custGeom>
                  <a:avLst/>
                  <a:gdLst>
                    <a:gd name="connsiteX0" fmla="*/ 86653 w 86652"/>
                    <a:gd name="connsiteY0" fmla="*/ 0 h 15356"/>
                    <a:gd name="connsiteX1" fmla="*/ 0 w 86652"/>
                    <a:gd name="connsiteY1" fmla="*/ 0 h 15356"/>
                    <a:gd name="connsiteX2" fmla="*/ 0 w 86652"/>
                    <a:gd name="connsiteY2" fmla="*/ 7678 h 15356"/>
                    <a:gd name="connsiteX3" fmla="*/ 0 w 86652"/>
                    <a:gd name="connsiteY3" fmla="*/ 15357 h 15356"/>
                    <a:gd name="connsiteX4" fmla="*/ 86653 w 86652"/>
                    <a:gd name="connsiteY4" fmla="*/ 15357 h 15356"/>
                    <a:gd name="connsiteX5" fmla="*/ 86653 w 86652"/>
                    <a:gd name="connsiteY5" fmla="*/ 0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52" h="15356">
                      <a:moveTo>
                        <a:pt x="86653" y="0"/>
                      </a:moveTo>
                      <a:lnTo>
                        <a:pt x="0" y="0"/>
                      </a:lnTo>
                      <a:lnTo>
                        <a:pt x="0" y="7678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8665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6">
                  <a:extLst>
                    <a:ext uri="{FF2B5EF4-FFF2-40B4-BE49-F238E27FC236}">
                      <a16:creationId xmlns:a16="http://schemas.microsoft.com/office/drawing/2014/main" id="{CC3131D0-5C8B-AFDD-B223-05566AF3469F}"/>
                    </a:ext>
                  </a:extLst>
                </p:cNvPr>
                <p:cNvSpPr/>
                <p:nvPr/>
              </p:nvSpPr>
              <p:spPr>
                <a:xfrm>
                  <a:off x="3278403" y="2461889"/>
                  <a:ext cx="194154" cy="15356"/>
                </a:xfrm>
                <a:custGeom>
                  <a:avLst/>
                  <a:gdLst>
                    <a:gd name="connsiteX0" fmla="*/ 194155 w 194154"/>
                    <a:gd name="connsiteY0" fmla="*/ 0 h 15356"/>
                    <a:gd name="connsiteX1" fmla="*/ 0 w 194154"/>
                    <a:gd name="connsiteY1" fmla="*/ 0 h 15356"/>
                    <a:gd name="connsiteX2" fmla="*/ 0 w 194154"/>
                    <a:gd name="connsiteY2" fmla="*/ 15357 h 15356"/>
                    <a:gd name="connsiteX3" fmla="*/ 86653 w 194154"/>
                    <a:gd name="connsiteY3" fmla="*/ 15357 h 15356"/>
                    <a:gd name="connsiteX4" fmla="*/ 107495 w 194154"/>
                    <a:gd name="connsiteY4" fmla="*/ 15357 h 15356"/>
                    <a:gd name="connsiteX5" fmla="*/ 194155 w 194154"/>
                    <a:gd name="connsiteY5" fmla="*/ 15357 h 15356"/>
                    <a:gd name="connsiteX6" fmla="*/ 194155 w 194154"/>
                    <a:gd name="connsiteY6" fmla="*/ 0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54" h="15356">
                      <a:moveTo>
                        <a:pt x="194155" y="0"/>
                      </a:moveTo>
                      <a:lnTo>
                        <a:pt x="0" y="0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107495" y="15357"/>
                      </a:lnTo>
                      <a:lnTo>
                        <a:pt x="194155" y="15357"/>
                      </a:lnTo>
                      <a:lnTo>
                        <a:pt x="194155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7">
                  <a:extLst>
                    <a:ext uri="{FF2B5EF4-FFF2-40B4-BE49-F238E27FC236}">
                      <a16:creationId xmlns:a16="http://schemas.microsoft.com/office/drawing/2014/main" id="{C9AEA61E-EC9F-C35B-5CE9-5BCDBC4F0376}"/>
                    </a:ext>
                  </a:extLst>
                </p:cNvPr>
                <p:cNvSpPr/>
                <p:nvPr/>
              </p:nvSpPr>
              <p:spPr>
                <a:xfrm>
                  <a:off x="3385898" y="2517833"/>
                  <a:ext cx="87750" cy="16453"/>
                </a:xfrm>
                <a:custGeom>
                  <a:avLst/>
                  <a:gdLst>
                    <a:gd name="connsiteX0" fmla="*/ 87750 w 87750"/>
                    <a:gd name="connsiteY0" fmla="*/ 0 h 16453"/>
                    <a:gd name="connsiteX1" fmla="*/ 0 w 87750"/>
                    <a:gd name="connsiteY1" fmla="*/ 0 h 16453"/>
                    <a:gd name="connsiteX2" fmla="*/ 0 w 87750"/>
                    <a:gd name="connsiteY2" fmla="*/ 16453 h 16453"/>
                    <a:gd name="connsiteX3" fmla="*/ 87750 w 87750"/>
                    <a:gd name="connsiteY3" fmla="*/ 16453 h 16453"/>
                    <a:gd name="connsiteX4" fmla="*/ 87750 w 87750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50" h="16453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">
                  <a:extLst>
                    <a:ext uri="{FF2B5EF4-FFF2-40B4-BE49-F238E27FC236}">
                      <a16:creationId xmlns:a16="http://schemas.microsoft.com/office/drawing/2014/main" id="{4FFB3FE0-95D2-125A-0513-512D12D017F6}"/>
                    </a:ext>
                  </a:extLst>
                </p:cNvPr>
                <p:cNvSpPr/>
                <p:nvPr/>
              </p:nvSpPr>
              <p:spPr>
                <a:xfrm>
                  <a:off x="3385898" y="2546350"/>
                  <a:ext cx="87750" cy="16453"/>
                </a:xfrm>
                <a:custGeom>
                  <a:avLst/>
                  <a:gdLst>
                    <a:gd name="connsiteX0" fmla="*/ 87750 w 87750"/>
                    <a:gd name="connsiteY0" fmla="*/ 0 h 16453"/>
                    <a:gd name="connsiteX1" fmla="*/ 0 w 87750"/>
                    <a:gd name="connsiteY1" fmla="*/ 0 h 16453"/>
                    <a:gd name="connsiteX2" fmla="*/ 0 w 87750"/>
                    <a:gd name="connsiteY2" fmla="*/ 16453 h 16453"/>
                    <a:gd name="connsiteX3" fmla="*/ 87750 w 87750"/>
                    <a:gd name="connsiteY3" fmla="*/ 16453 h 16453"/>
                    <a:gd name="connsiteX4" fmla="*/ 87750 w 87750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50" h="16453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0">
                  <a:extLst>
                    <a:ext uri="{FF2B5EF4-FFF2-40B4-BE49-F238E27FC236}">
                      <a16:creationId xmlns:a16="http://schemas.microsoft.com/office/drawing/2014/main" id="{0C7D6AC2-CE6D-364D-079A-45BC55FB2F19}"/>
                    </a:ext>
                  </a:extLst>
                </p:cNvPr>
                <p:cNvSpPr/>
                <p:nvPr/>
              </p:nvSpPr>
              <p:spPr>
                <a:xfrm>
                  <a:off x="3385898" y="2574870"/>
                  <a:ext cx="52649" cy="16453"/>
                </a:xfrm>
                <a:custGeom>
                  <a:avLst/>
                  <a:gdLst>
                    <a:gd name="connsiteX0" fmla="*/ 52650 w 52649"/>
                    <a:gd name="connsiteY0" fmla="*/ 0 h 16453"/>
                    <a:gd name="connsiteX1" fmla="*/ 0 w 52649"/>
                    <a:gd name="connsiteY1" fmla="*/ 0 h 16453"/>
                    <a:gd name="connsiteX2" fmla="*/ 0 w 52649"/>
                    <a:gd name="connsiteY2" fmla="*/ 16453 h 16453"/>
                    <a:gd name="connsiteX3" fmla="*/ 52650 w 52649"/>
                    <a:gd name="connsiteY3" fmla="*/ 16453 h 16453"/>
                    <a:gd name="connsiteX4" fmla="*/ 52650 w 52649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49" h="16453">
                      <a:moveTo>
                        <a:pt x="526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52650" y="16453"/>
                      </a:lnTo>
                      <a:lnTo>
                        <a:pt x="526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">
                  <a:extLst>
                    <a:ext uri="{FF2B5EF4-FFF2-40B4-BE49-F238E27FC236}">
                      <a16:creationId xmlns:a16="http://schemas.microsoft.com/office/drawing/2014/main" id="{2B1A3F97-F07D-CDFA-4CAE-4DC039C71ED0}"/>
                    </a:ext>
                  </a:extLst>
                </p:cNvPr>
                <p:cNvSpPr/>
                <p:nvPr/>
              </p:nvSpPr>
              <p:spPr>
                <a:xfrm>
                  <a:off x="3014048" y="2490409"/>
                  <a:ext cx="359785" cy="377334"/>
                </a:xfrm>
                <a:custGeom>
                  <a:avLst/>
                  <a:gdLst>
                    <a:gd name="connsiteX0" fmla="*/ 359786 w 359785"/>
                    <a:gd name="connsiteY0" fmla="*/ 0 h 377334"/>
                    <a:gd name="connsiteX1" fmla="*/ 300552 w 359785"/>
                    <a:gd name="connsiteY1" fmla="*/ 0 h 377334"/>
                    <a:gd name="connsiteX2" fmla="*/ 0 w 359785"/>
                    <a:gd name="connsiteY2" fmla="*/ 0 h 377334"/>
                    <a:gd name="connsiteX3" fmla="*/ 0 w 359785"/>
                    <a:gd name="connsiteY3" fmla="*/ 377335 h 377334"/>
                    <a:gd name="connsiteX4" fmla="*/ 359786 w 359785"/>
                    <a:gd name="connsiteY4" fmla="*/ 377335 h 377334"/>
                    <a:gd name="connsiteX5" fmla="*/ 359786 w 359785"/>
                    <a:gd name="connsiteY5" fmla="*/ 0 h 377334"/>
                    <a:gd name="connsiteX6" fmla="*/ 16459 w 359785"/>
                    <a:gd name="connsiteY6" fmla="*/ 360882 h 377334"/>
                    <a:gd name="connsiteX7" fmla="*/ 16459 w 359785"/>
                    <a:gd name="connsiteY7" fmla="*/ 15357 h 377334"/>
                    <a:gd name="connsiteX8" fmla="*/ 300552 w 359785"/>
                    <a:gd name="connsiteY8" fmla="*/ 15357 h 377334"/>
                    <a:gd name="connsiteX9" fmla="*/ 343333 w 359785"/>
                    <a:gd name="connsiteY9" fmla="*/ 15357 h 377334"/>
                    <a:gd name="connsiteX10" fmla="*/ 343333 w 359785"/>
                    <a:gd name="connsiteY10" fmla="*/ 360882 h 377334"/>
                    <a:gd name="connsiteX11" fmla="*/ 16459 w 359785"/>
                    <a:gd name="connsiteY11" fmla="*/ 360882 h 377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9785" h="377334">
                      <a:moveTo>
                        <a:pt x="359786" y="0"/>
                      </a:moveTo>
                      <a:lnTo>
                        <a:pt x="300552" y="0"/>
                      </a:lnTo>
                      <a:lnTo>
                        <a:pt x="0" y="0"/>
                      </a:lnTo>
                      <a:lnTo>
                        <a:pt x="0" y="377335"/>
                      </a:lnTo>
                      <a:lnTo>
                        <a:pt x="359786" y="377335"/>
                      </a:lnTo>
                      <a:lnTo>
                        <a:pt x="359786" y="0"/>
                      </a:lnTo>
                      <a:close/>
                      <a:moveTo>
                        <a:pt x="16459" y="360882"/>
                      </a:moveTo>
                      <a:lnTo>
                        <a:pt x="16459" y="15357"/>
                      </a:lnTo>
                      <a:lnTo>
                        <a:pt x="300552" y="15357"/>
                      </a:lnTo>
                      <a:lnTo>
                        <a:pt x="343333" y="15357"/>
                      </a:lnTo>
                      <a:lnTo>
                        <a:pt x="343333" y="360882"/>
                      </a:lnTo>
                      <a:lnTo>
                        <a:pt x="16459" y="36088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4">
                  <a:extLst>
                    <a:ext uri="{FF2B5EF4-FFF2-40B4-BE49-F238E27FC236}">
                      <a16:creationId xmlns:a16="http://schemas.microsoft.com/office/drawing/2014/main" id="{BCF1284D-7D87-FDE2-5721-A37D9D76DFDD}"/>
                    </a:ext>
                  </a:extLst>
                </p:cNvPr>
                <p:cNvSpPr/>
                <p:nvPr/>
              </p:nvSpPr>
              <p:spPr>
                <a:xfrm>
                  <a:off x="3043668" y="2522219"/>
                  <a:ext cx="302344" cy="153565"/>
                </a:xfrm>
                <a:custGeom>
                  <a:avLst/>
                  <a:gdLst>
                    <a:gd name="connsiteX0" fmla="*/ 43878 w 302344"/>
                    <a:gd name="connsiteY0" fmla="*/ 136015 h 153565"/>
                    <a:gd name="connsiteX1" fmla="*/ 17550 w 302344"/>
                    <a:gd name="connsiteY1" fmla="*/ 136015 h 153565"/>
                    <a:gd name="connsiteX2" fmla="*/ 46073 w 302344"/>
                    <a:gd name="connsiteY2" fmla="*/ 98721 h 153565"/>
                    <a:gd name="connsiteX3" fmla="*/ 64720 w 302344"/>
                    <a:gd name="connsiteY3" fmla="*/ 73492 h 153565"/>
                    <a:gd name="connsiteX4" fmla="*/ 86653 w 302344"/>
                    <a:gd name="connsiteY4" fmla="*/ 46070 h 153565"/>
                    <a:gd name="connsiteX5" fmla="*/ 106398 w 302344"/>
                    <a:gd name="connsiteY5" fmla="*/ 42779 h 153565"/>
                    <a:gd name="connsiteX6" fmla="*/ 136018 w 302344"/>
                    <a:gd name="connsiteY6" fmla="*/ 31810 h 153565"/>
                    <a:gd name="connsiteX7" fmla="*/ 173313 w 302344"/>
                    <a:gd name="connsiteY7" fmla="*/ 15357 h 153565"/>
                    <a:gd name="connsiteX8" fmla="*/ 219379 w 302344"/>
                    <a:gd name="connsiteY8" fmla="*/ 43876 h 153565"/>
                    <a:gd name="connsiteX9" fmla="*/ 244610 w 302344"/>
                    <a:gd name="connsiteY9" fmla="*/ 63620 h 153565"/>
                    <a:gd name="connsiteX10" fmla="*/ 261063 w 302344"/>
                    <a:gd name="connsiteY10" fmla="*/ 70202 h 153565"/>
                    <a:gd name="connsiteX11" fmla="*/ 281905 w 302344"/>
                    <a:gd name="connsiteY11" fmla="*/ 136015 h 153565"/>
                    <a:gd name="connsiteX12" fmla="*/ 259966 w 302344"/>
                    <a:gd name="connsiteY12" fmla="*/ 136015 h 153565"/>
                    <a:gd name="connsiteX13" fmla="*/ 259966 w 302344"/>
                    <a:gd name="connsiteY13" fmla="*/ 152469 h 153565"/>
                    <a:gd name="connsiteX14" fmla="*/ 291774 w 302344"/>
                    <a:gd name="connsiteY14" fmla="*/ 152469 h 153565"/>
                    <a:gd name="connsiteX15" fmla="*/ 293968 w 302344"/>
                    <a:gd name="connsiteY15" fmla="*/ 148081 h 153565"/>
                    <a:gd name="connsiteX16" fmla="*/ 269834 w 302344"/>
                    <a:gd name="connsiteY16" fmla="*/ 57039 h 153565"/>
                    <a:gd name="connsiteX17" fmla="*/ 247902 w 302344"/>
                    <a:gd name="connsiteY17" fmla="*/ 48264 h 153565"/>
                    <a:gd name="connsiteX18" fmla="*/ 233637 w 302344"/>
                    <a:gd name="connsiteY18" fmla="*/ 37295 h 153565"/>
                    <a:gd name="connsiteX19" fmla="*/ 173313 w 302344"/>
                    <a:gd name="connsiteY19" fmla="*/ 0 h 153565"/>
                    <a:gd name="connsiteX20" fmla="*/ 123948 w 302344"/>
                    <a:gd name="connsiteY20" fmla="*/ 20841 h 153565"/>
                    <a:gd name="connsiteX21" fmla="*/ 108592 w 302344"/>
                    <a:gd name="connsiteY21" fmla="*/ 27422 h 153565"/>
                    <a:gd name="connsiteX22" fmla="*/ 81173 w 302344"/>
                    <a:gd name="connsiteY22" fmla="*/ 31810 h 153565"/>
                    <a:gd name="connsiteX23" fmla="*/ 49365 w 302344"/>
                    <a:gd name="connsiteY23" fmla="*/ 71298 h 153565"/>
                    <a:gd name="connsiteX24" fmla="*/ 39489 w 302344"/>
                    <a:gd name="connsiteY24" fmla="*/ 85558 h 153565"/>
                    <a:gd name="connsiteX25" fmla="*/ 1097 w 302344"/>
                    <a:gd name="connsiteY25" fmla="*/ 144790 h 153565"/>
                    <a:gd name="connsiteX26" fmla="*/ 0 w 302344"/>
                    <a:gd name="connsiteY26" fmla="*/ 153565 h 153565"/>
                    <a:gd name="connsiteX27" fmla="*/ 43878 w 302344"/>
                    <a:gd name="connsiteY27" fmla="*/ 153565 h 153565"/>
                    <a:gd name="connsiteX28" fmla="*/ 43878 w 302344"/>
                    <a:gd name="connsiteY28" fmla="*/ 136015 h 1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02344" h="153565">
                      <a:moveTo>
                        <a:pt x="43878" y="136015"/>
                      </a:moveTo>
                      <a:lnTo>
                        <a:pt x="17550" y="136015"/>
                      </a:lnTo>
                      <a:cubicBezTo>
                        <a:pt x="20842" y="120658"/>
                        <a:pt x="31808" y="106399"/>
                        <a:pt x="46073" y="98721"/>
                      </a:cubicBezTo>
                      <a:cubicBezTo>
                        <a:pt x="55942" y="93236"/>
                        <a:pt x="62526" y="84461"/>
                        <a:pt x="64720" y="73492"/>
                      </a:cubicBezTo>
                      <a:cubicBezTo>
                        <a:pt x="66915" y="61427"/>
                        <a:pt x="75687" y="50457"/>
                        <a:pt x="86653" y="46070"/>
                      </a:cubicBezTo>
                      <a:cubicBezTo>
                        <a:pt x="93237" y="43876"/>
                        <a:pt x="99820" y="42779"/>
                        <a:pt x="106398" y="42779"/>
                      </a:cubicBezTo>
                      <a:cubicBezTo>
                        <a:pt x="117370" y="43876"/>
                        <a:pt x="127239" y="39488"/>
                        <a:pt x="136018" y="31810"/>
                      </a:cubicBezTo>
                      <a:cubicBezTo>
                        <a:pt x="145887" y="21938"/>
                        <a:pt x="159054" y="15357"/>
                        <a:pt x="173313" y="15357"/>
                      </a:cubicBezTo>
                      <a:cubicBezTo>
                        <a:pt x="193057" y="15357"/>
                        <a:pt x="210607" y="26326"/>
                        <a:pt x="219379" y="43876"/>
                      </a:cubicBezTo>
                      <a:cubicBezTo>
                        <a:pt x="224865" y="53748"/>
                        <a:pt x="233637" y="61426"/>
                        <a:pt x="244610" y="63620"/>
                      </a:cubicBezTo>
                      <a:cubicBezTo>
                        <a:pt x="250096" y="64717"/>
                        <a:pt x="255576" y="66911"/>
                        <a:pt x="261063" y="70202"/>
                      </a:cubicBezTo>
                      <a:cubicBezTo>
                        <a:pt x="283002" y="84461"/>
                        <a:pt x="291774" y="111883"/>
                        <a:pt x="281905" y="136015"/>
                      </a:cubicBezTo>
                      <a:lnTo>
                        <a:pt x="259966" y="136015"/>
                      </a:lnTo>
                      <a:lnTo>
                        <a:pt x="259966" y="152469"/>
                      </a:lnTo>
                      <a:lnTo>
                        <a:pt x="291774" y="152469"/>
                      </a:lnTo>
                      <a:lnTo>
                        <a:pt x="293968" y="148081"/>
                      </a:lnTo>
                      <a:cubicBezTo>
                        <a:pt x="311518" y="116271"/>
                        <a:pt x="300552" y="75686"/>
                        <a:pt x="269834" y="57039"/>
                      </a:cubicBezTo>
                      <a:cubicBezTo>
                        <a:pt x="263257" y="52651"/>
                        <a:pt x="255576" y="49360"/>
                        <a:pt x="247902" y="48264"/>
                      </a:cubicBezTo>
                      <a:cubicBezTo>
                        <a:pt x="242416" y="47166"/>
                        <a:pt x="236929" y="42779"/>
                        <a:pt x="233637" y="37295"/>
                      </a:cubicBezTo>
                      <a:cubicBezTo>
                        <a:pt x="222671" y="14259"/>
                        <a:pt x="198537" y="0"/>
                        <a:pt x="173313" y="0"/>
                      </a:cubicBezTo>
                      <a:cubicBezTo>
                        <a:pt x="154665" y="0"/>
                        <a:pt x="137115" y="7678"/>
                        <a:pt x="123948" y="20841"/>
                      </a:cubicBezTo>
                      <a:cubicBezTo>
                        <a:pt x="119565" y="25228"/>
                        <a:pt x="114079" y="27422"/>
                        <a:pt x="108592" y="27422"/>
                      </a:cubicBezTo>
                      <a:cubicBezTo>
                        <a:pt x="98723" y="26326"/>
                        <a:pt x="89945" y="28519"/>
                        <a:pt x="81173" y="31810"/>
                      </a:cubicBezTo>
                      <a:cubicBezTo>
                        <a:pt x="64720" y="38391"/>
                        <a:pt x="53747" y="53748"/>
                        <a:pt x="49365" y="71298"/>
                      </a:cubicBezTo>
                      <a:cubicBezTo>
                        <a:pt x="48267" y="77880"/>
                        <a:pt x="43878" y="83364"/>
                        <a:pt x="39489" y="85558"/>
                      </a:cubicBezTo>
                      <a:cubicBezTo>
                        <a:pt x="17550" y="96527"/>
                        <a:pt x="2194" y="119562"/>
                        <a:pt x="1097" y="144790"/>
                      </a:cubicBezTo>
                      <a:lnTo>
                        <a:pt x="0" y="153565"/>
                      </a:lnTo>
                      <a:lnTo>
                        <a:pt x="43878" y="153565"/>
                      </a:lnTo>
                      <a:lnTo>
                        <a:pt x="43878" y="13601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6">
                  <a:extLst>
                    <a:ext uri="{FF2B5EF4-FFF2-40B4-BE49-F238E27FC236}">
                      <a16:creationId xmlns:a16="http://schemas.microsoft.com/office/drawing/2014/main" id="{22BB34B8-3ACC-6DB8-7587-6E055826AB2A}"/>
                    </a:ext>
                  </a:extLst>
                </p:cNvPr>
                <p:cNvSpPr/>
                <p:nvPr/>
              </p:nvSpPr>
              <p:spPr>
                <a:xfrm>
                  <a:off x="3098513" y="2622038"/>
                  <a:ext cx="191959" cy="216085"/>
                </a:xfrm>
                <a:custGeom>
                  <a:avLst/>
                  <a:gdLst>
                    <a:gd name="connsiteX0" fmla="*/ 191960 w 191959"/>
                    <a:gd name="connsiteY0" fmla="*/ 18647 h 216085"/>
                    <a:gd name="connsiteX1" fmla="*/ 173313 w 191959"/>
                    <a:gd name="connsiteY1" fmla="*/ 0 h 216085"/>
                    <a:gd name="connsiteX2" fmla="*/ 18647 w 191959"/>
                    <a:gd name="connsiteY2" fmla="*/ 0 h 216085"/>
                    <a:gd name="connsiteX3" fmla="*/ 0 w 191959"/>
                    <a:gd name="connsiteY3" fmla="*/ 18647 h 216085"/>
                    <a:gd name="connsiteX4" fmla="*/ 0 w 191959"/>
                    <a:gd name="connsiteY4" fmla="*/ 197439 h 216085"/>
                    <a:gd name="connsiteX5" fmla="*/ 18647 w 191959"/>
                    <a:gd name="connsiteY5" fmla="*/ 216086 h 216085"/>
                    <a:gd name="connsiteX6" fmla="*/ 173313 w 191959"/>
                    <a:gd name="connsiteY6" fmla="*/ 216086 h 216085"/>
                    <a:gd name="connsiteX7" fmla="*/ 191960 w 191959"/>
                    <a:gd name="connsiteY7" fmla="*/ 197439 h 216085"/>
                    <a:gd name="connsiteX8" fmla="*/ 191960 w 191959"/>
                    <a:gd name="connsiteY8" fmla="*/ 18647 h 216085"/>
                    <a:gd name="connsiteX9" fmla="*/ 173313 w 191959"/>
                    <a:gd name="connsiteY9" fmla="*/ 198536 h 216085"/>
                    <a:gd name="connsiteX10" fmla="*/ 18647 w 191959"/>
                    <a:gd name="connsiteY10" fmla="*/ 198536 h 216085"/>
                    <a:gd name="connsiteX11" fmla="*/ 16453 w 191959"/>
                    <a:gd name="connsiteY11" fmla="*/ 196341 h 216085"/>
                    <a:gd name="connsiteX12" fmla="*/ 16453 w 191959"/>
                    <a:gd name="connsiteY12" fmla="*/ 18647 h 216085"/>
                    <a:gd name="connsiteX13" fmla="*/ 18647 w 191959"/>
                    <a:gd name="connsiteY13" fmla="*/ 16453 h 216085"/>
                    <a:gd name="connsiteX14" fmla="*/ 173313 w 191959"/>
                    <a:gd name="connsiteY14" fmla="*/ 16453 h 216085"/>
                    <a:gd name="connsiteX15" fmla="*/ 175507 w 191959"/>
                    <a:gd name="connsiteY15" fmla="*/ 18647 h 216085"/>
                    <a:gd name="connsiteX16" fmla="*/ 175507 w 191959"/>
                    <a:gd name="connsiteY16" fmla="*/ 197439 h 216085"/>
                    <a:gd name="connsiteX17" fmla="*/ 173313 w 191959"/>
                    <a:gd name="connsiteY17" fmla="*/ 198536 h 216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1959" h="216085">
                      <a:moveTo>
                        <a:pt x="191960" y="18647"/>
                      </a:moveTo>
                      <a:cubicBezTo>
                        <a:pt x="191960" y="8775"/>
                        <a:pt x="183182" y="0"/>
                        <a:pt x="173313" y="0"/>
                      </a:cubicBezTo>
                      <a:lnTo>
                        <a:pt x="18647" y="0"/>
                      </a:lnTo>
                      <a:cubicBezTo>
                        <a:pt x="8778" y="0"/>
                        <a:pt x="0" y="8775"/>
                        <a:pt x="0" y="18647"/>
                      </a:cubicBezTo>
                      <a:lnTo>
                        <a:pt x="0" y="197439"/>
                      </a:lnTo>
                      <a:cubicBezTo>
                        <a:pt x="0" y="207314"/>
                        <a:pt x="8778" y="216086"/>
                        <a:pt x="18647" y="216086"/>
                      </a:cubicBezTo>
                      <a:lnTo>
                        <a:pt x="173313" y="216086"/>
                      </a:lnTo>
                      <a:cubicBezTo>
                        <a:pt x="183182" y="216086"/>
                        <a:pt x="191960" y="207314"/>
                        <a:pt x="191960" y="197439"/>
                      </a:cubicBezTo>
                      <a:lnTo>
                        <a:pt x="191960" y="18647"/>
                      </a:lnTo>
                      <a:close/>
                      <a:moveTo>
                        <a:pt x="173313" y="198536"/>
                      </a:moveTo>
                      <a:lnTo>
                        <a:pt x="18647" y="198536"/>
                      </a:lnTo>
                      <a:cubicBezTo>
                        <a:pt x="17550" y="198536"/>
                        <a:pt x="16453" y="197439"/>
                        <a:pt x="16453" y="196341"/>
                      </a:cubicBezTo>
                      <a:lnTo>
                        <a:pt x="16453" y="18647"/>
                      </a:lnTo>
                      <a:cubicBezTo>
                        <a:pt x="16453" y="17550"/>
                        <a:pt x="17550" y="16453"/>
                        <a:pt x="18647" y="16453"/>
                      </a:cubicBezTo>
                      <a:lnTo>
                        <a:pt x="173313" y="16453"/>
                      </a:lnTo>
                      <a:cubicBezTo>
                        <a:pt x="174410" y="16453"/>
                        <a:pt x="175507" y="17550"/>
                        <a:pt x="175507" y="18647"/>
                      </a:cubicBezTo>
                      <a:lnTo>
                        <a:pt x="175507" y="197439"/>
                      </a:lnTo>
                      <a:cubicBezTo>
                        <a:pt x="175507" y="198536"/>
                        <a:pt x="174410" y="198536"/>
                        <a:pt x="173313" y="19853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5" name="Freeform: Shape 57">
                  <a:extLst>
                    <a:ext uri="{FF2B5EF4-FFF2-40B4-BE49-F238E27FC236}">
                      <a16:creationId xmlns:a16="http://schemas.microsoft.com/office/drawing/2014/main" id="{44349F95-892B-34F4-90AB-28A50409744A}"/>
                    </a:ext>
                  </a:extLst>
                </p:cNvPr>
                <p:cNvSpPr/>
                <p:nvPr/>
              </p:nvSpPr>
              <p:spPr>
                <a:xfrm>
                  <a:off x="3128127" y="2650555"/>
                  <a:ext cx="133823" cy="73490"/>
                </a:xfrm>
                <a:custGeom>
                  <a:avLst/>
                  <a:gdLst>
                    <a:gd name="connsiteX0" fmla="*/ 133823 w 133823"/>
                    <a:gd name="connsiteY0" fmla="*/ 52648 h 73490"/>
                    <a:gd name="connsiteX1" fmla="*/ 133823 w 133823"/>
                    <a:gd name="connsiteY1" fmla="*/ 0 h 73490"/>
                    <a:gd name="connsiteX2" fmla="*/ 0 w 133823"/>
                    <a:gd name="connsiteY2" fmla="*/ 0 h 73490"/>
                    <a:gd name="connsiteX3" fmla="*/ 0 w 133823"/>
                    <a:gd name="connsiteY3" fmla="*/ 73490 h 73490"/>
                    <a:gd name="connsiteX4" fmla="*/ 133823 w 133823"/>
                    <a:gd name="connsiteY4" fmla="*/ 73490 h 73490"/>
                    <a:gd name="connsiteX5" fmla="*/ 133823 w 133823"/>
                    <a:gd name="connsiteY5" fmla="*/ 52648 h 73490"/>
                    <a:gd name="connsiteX6" fmla="*/ 16453 w 133823"/>
                    <a:gd name="connsiteY6" fmla="*/ 16453 h 73490"/>
                    <a:gd name="connsiteX7" fmla="*/ 118468 w 133823"/>
                    <a:gd name="connsiteY7" fmla="*/ 16453 h 73490"/>
                    <a:gd name="connsiteX8" fmla="*/ 118468 w 133823"/>
                    <a:gd name="connsiteY8" fmla="*/ 57037 h 73490"/>
                    <a:gd name="connsiteX9" fmla="*/ 16453 w 133823"/>
                    <a:gd name="connsiteY9" fmla="*/ 57037 h 73490"/>
                    <a:gd name="connsiteX10" fmla="*/ 16453 w 133823"/>
                    <a:gd name="connsiteY10" fmla="*/ 16453 h 73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23" h="73490">
                      <a:moveTo>
                        <a:pt x="133823" y="52648"/>
                      </a:move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3490"/>
                      </a:lnTo>
                      <a:lnTo>
                        <a:pt x="133823" y="73490"/>
                      </a:lnTo>
                      <a:lnTo>
                        <a:pt x="133823" y="52648"/>
                      </a:lnTo>
                      <a:close/>
                      <a:moveTo>
                        <a:pt x="16453" y="16453"/>
                      </a:moveTo>
                      <a:lnTo>
                        <a:pt x="118468" y="16453"/>
                      </a:lnTo>
                      <a:lnTo>
                        <a:pt x="118468" y="57037"/>
                      </a:lnTo>
                      <a:lnTo>
                        <a:pt x="16453" y="57037"/>
                      </a:lnTo>
                      <a:lnTo>
                        <a:pt x="16453" y="1645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6" name="Freeform: Shape 58">
                  <a:extLst>
                    <a:ext uri="{FF2B5EF4-FFF2-40B4-BE49-F238E27FC236}">
                      <a16:creationId xmlns:a16="http://schemas.microsoft.com/office/drawing/2014/main" id="{B313C717-058D-34B2-4FE3-B20FEF526229}"/>
                    </a:ext>
                  </a:extLst>
                </p:cNvPr>
                <p:cNvSpPr/>
                <p:nvPr/>
              </p:nvSpPr>
              <p:spPr>
                <a:xfrm>
                  <a:off x="3218071" y="2679075"/>
                  <a:ext cx="15361" cy="15356"/>
                </a:xfrm>
                <a:custGeom>
                  <a:avLst/>
                  <a:gdLst>
                    <a:gd name="connsiteX0" fmla="*/ 7681 w 15361"/>
                    <a:gd name="connsiteY0" fmla="*/ 15357 h 15356"/>
                    <a:gd name="connsiteX1" fmla="*/ 15362 w 15361"/>
                    <a:gd name="connsiteY1" fmla="*/ 7676 h 15356"/>
                    <a:gd name="connsiteX2" fmla="*/ 7681 w 15361"/>
                    <a:gd name="connsiteY2" fmla="*/ 0 h 15356"/>
                    <a:gd name="connsiteX3" fmla="*/ 0 w 15361"/>
                    <a:gd name="connsiteY3" fmla="*/ 7676 h 15356"/>
                    <a:gd name="connsiteX4" fmla="*/ 7681 w 15361"/>
                    <a:gd name="connsiteY4" fmla="*/ 15357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61" h="15356">
                      <a:moveTo>
                        <a:pt x="7681" y="15357"/>
                      </a:moveTo>
                      <a:cubicBezTo>
                        <a:pt x="11923" y="15357"/>
                        <a:pt x="15362" y="11917"/>
                        <a:pt x="15362" y="7676"/>
                      </a:cubicBezTo>
                      <a:cubicBezTo>
                        <a:pt x="15362" y="3438"/>
                        <a:pt x="11923" y="0"/>
                        <a:pt x="7681" y="0"/>
                      </a:cubicBezTo>
                      <a:cubicBezTo>
                        <a:pt x="3439" y="0"/>
                        <a:pt x="0" y="3438"/>
                        <a:pt x="0" y="7676"/>
                      </a:cubicBezTo>
                      <a:cubicBezTo>
                        <a:pt x="0" y="11917"/>
                        <a:pt x="3439" y="15357"/>
                        <a:pt x="7681" y="1535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7" name="Freeform: Shape 59">
                  <a:extLst>
                    <a:ext uri="{FF2B5EF4-FFF2-40B4-BE49-F238E27FC236}">
                      <a16:creationId xmlns:a16="http://schemas.microsoft.com/office/drawing/2014/main" id="{05B91960-99E3-C081-80E9-E37B82653639}"/>
                    </a:ext>
                  </a:extLst>
                </p:cNvPr>
                <p:cNvSpPr/>
                <p:nvPr/>
              </p:nvSpPr>
              <p:spPr>
                <a:xfrm>
                  <a:off x="3128127" y="2736115"/>
                  <a:ext cx="133823" cy="72394"/>
                </a:xfrm>
                <a:custGeom>
                  <a:avLst/>
                  <a:gdLst>
                    <a:gd name="connsiteX0" fmla="*/ 0 w 133823"/>
                    <a:gd name="connsiteY0" fmla="*/ 72395 h 72394"/>
                    <a:gd name="connsiteX1" fmla="*/ 133823 w 133823"/>
                    <a:gd name="connsiteY1" fmla="*/ 72395 h 72394"/>
                    <a:gd name="connsiteX2" fmla="*/ 133823 w 133823"/>
                    <a:gd name="connsiteY2" fmla="*/ 0 h 72394"/>
                    <a:gd name="connsiteX3" fmla="*/ 0 w 133823"/>
                    <a:gd name="connsiteY3" fmla="*/ 0 h 72394"/>
                    <a:gd name="connsiteX4" fmla="*/ 0 w 133823"/>
                    <a:gd name="connsiteY4" fmla="*/ 72395 h 72394"/>
                    <a:gd name="connsiteX5" fmla="*/ 16453 w 133823"/>
                    <a:gd name="connsiteY5" fmla="*/ 15355 h 72394"/>
                    <a:gd name="connsiteX6" fmla="*/ 118468 w 133823"/>
                    <a:gd name="connsiteY6" fmla="*/ 15355 h 72394"/>
                    <a:gd name="connsiteX7" fmla="*/ 118468 w 133823"/>
                    <a:gd name="connsiteY7" fmla="*/ 55942 h 72394"/>
                    <a:gd name="connsiteX8" fmla="*/ 16453 w 133823"/>
                    <a:gd name="connsiteY8" fmla="*/ 55942 h 72394"/>
                    <a:gd name="connsiteX9" fmla="*/ 16453 w 133823"/>
                    <a:gd name="connsiteY9" fmla="*/ 15355 h 7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3" h="72394">
                      <a:moveTo>
                        <a:pt x="0" y="72395"/>
                      </a:moveTo>
                      <a:lnTo>
                        <a:pt x="133823" y="72395"/>
                      </a:ln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2395"/>
                      </a:lnTo>
                      <a:close/>
                      <a:moveTo>
                        <a:pt x="16453" y="15355"/>
                      </a:moveTo>
                      <a:lnTo>
                        <a:pt x="118468" y="15355"/>
                      </a:lnTo>
                      <a:lnTo>
                        <a:pt x="118468" y="55942"/>
                      </a:lnTo>
                      <a:lnTo>
                        <a:pt x="16453" y="55942"/>
                      </a:lnTo>
                      <a:lnTo>
                        <a:pt x="16453" y="1535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8" name="Freeform: Shape 60">
                  <a:extLst>
                    <a:ext uri="{FF2B5EF4-FFF2-40B4-BE49-F238E27FC236}">
                      <a16:creationId xmlns:a16="http://schemas.microsoft.com/office/drawing/2014/main" id="{E3CC9959-2E2D-2362-C2E6-6333800E5649}"/>
                    </a:ext>
                  </a:extLst>
                </p:cNvPr>
                <p:cNvSpPr/>
                <p:nvPr/>
              </p:nvSpPr>
              <p:spPr>
                <a:xfrm>
                  <a:off x="3218071" y="2764632"/>
                  <a:ext cx="15361" cy="15355"/>
                </a:xfrm>
                <a:custGeom>
                  <a:avLst/>
                  <a:gdLst>
                    <a:gd name="connsiteX0" fmla="*/ 7681 w 15361"/>
                    <a:gd name="connsiteY0" fmla="*/ 15356 h 15355"/>
                    <a:gd name="connsiteX1" fmla="*/ 15362 w 15361"/>
                    <a:gd name="connsiteY1" fmla="*/ 7681 h 15355"/>
                    <a:gd name="connsiteX2" fmla="*/ 7681 w 15361"/>
                    <a:gd name="connsiteY2" fmla="*/ 0 h 15355"/>
                    <a:gd name="connsiteX3" fmla="*/ 0 w 15361"/>
                    <a:gd name="connsiteY3" fmla="*/ 7681 h 15355"/>
                    <a:gd name="connsiteX4" fmla="*/ 7681 w 15361"/>
                    <a:gd name="connsiteY4" fmla="*/ 15356 h 1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61" h="15355">
                      <a:moveTo>
                        <a:pt x="7681" y="15356"/>
                      </a:moveTo>
                      <a:cubicBezTo>
                        <a:pt x="11923" y="15356"/>
                        <a:pt x="15362" y="11923"/>
                        <a:pt x="15362" y="7681"/>
                      </a:cubicBezTo>
                      <a:cubicBezTo>
                        <a:pt x="15362" y="3439"/>
                        <a:pt x="11923" y="0"/>
                        <a:pt x="7681" y="0"/>
                      </a:cubicBezTo>
                      <a:cubicBezTo>
                        <a:pt x="3439" y="0"/>
                        <a:pt x="0" y="3439"/>
                        <a:pt x="0" y="7681"/>
                      </a:cubicBezTo>
                      <a:cubicBezTo>
                        <a:pt x="0" y="11923"/>
                        <a:pt x="3439" y="15356"/>
                        <a:pt x="7681" y="1535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62">
                  <a:extLst>
                    <a:ext uri="{FF2B5EF4-FFF2-40B4-BE49-F238E27FC236}">
                      <a16:creationId xmlns:a16="http://schemas.microsoft.com/office/drawing/2014/main" id="{D63CBD93-9152-4F4A-27E3-BF97C7EDDD2F}"/>
                    </a:ext>
                  </a:extLst>
                </p:cNvPr>
                <p:cNvSpPr/>
                <p:nvPr/>
              </p:nvSpPr>
              <p:spPr>
                <a:xfrm>
                  <a:off x="3414421" y="2656039"/>
                  <a:ext cx="39482" cy="35100"/>
                </a:xfrm>
                <a:custGeom>
                  <a:avLst/>
                  <a:gdLst>
                    <a:gd name="connsiteX0" fmla="*/ 9869 w 39482"/>
                    <a:gd name="connsiteY0" fmla="*/ 0 h 35100"/>
                    <a:gd name="connsiteX1" fmla="*/ 0 w 39482"/>
                    <a:gd name="connsiteY1" fmla="*/ 17550 h 35100"/>
                    <a:gd name="connsiteX2" fmla="*/ 9869 w 39482"/>
                    <a:gd name="connsiteY2" fmla="*/ 35100 h 35100"/>
                    <a:gd name="connsiteX3" fmla="*/ 29614 w 39482"/>
                    <a:gd name="connsiteY3" fmla="*/ 35100 h 35100"/>
                    <a:gd name="connsiteX4" fmla="*/ 39483 w 39482"/>
                    <a:gd name="connsiteY4" fmla="*/ 17550 h 35100"/>
                    <a:gd name="connsiteX5" fmla="*/ 29614 w 39482"/>
                    <a:gd name="connsiteY5" fmla="*/ 0 h 35100"/>
                    <a:gd name="connsiteX6" fmla="*/ 9869 w 39482"/>
                    <a:gd name="connsiteY6" fmla="*/ 0 h 3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82" h="35100">
                      <a:moveTo>
                        <a:pt x="9869" y="0"/>
                      </a:moveTo>
                      <a:lnTo>
                        <a:pt x="0" y="17550"/>
                      </a:lnTo>
                      <a:lnTo>
                        <a:pt x="9869" y="35100"/>
                      </a:lnTo>
                      <a:lnTo>
                        <a:pt x="29614" y="35100"/>
                      </a:lnTo>
                      <a:lnTo>
                        <a:pt x="39483" y="17550"/>
                      </a:lnTo>
                      <a:lnTo>
                        <a:pt x="29614" y="0"/>
                      </a:lnTo>
                      <a:lnTo>
                        <a:pt x="986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0" name="Freeform: Shape 63">
                  <a:extLst>
                    <a:ext uri="{FF2B5EF4-FFF2-40B4-BE49-F238E27FC236}">
                      <a16:creationId xmlns:a16="http://schemas.microsoft.com/office/drawing/2014/main" id="{73A068BD-E8A7-BBC5-E464-B3A7A91C8340}"/>
                    </a:ext>
                  </a:extLst>
                </p:cNvPr>
                <p:cNvSpPr/>
                <p:nvPr/>
              </p:nvSpPr>
              <p:spPr>
                <a:xfrm>
                  <a:off x="3439645" y="2605584"/>
                  <a:ext cx="37294" cy="37294"/>
                </a:xfrm>
                <a:custGeom>
                  <a:avLst/>
                  <a:gdLst>
                    <a:gd name="connsiteX0" fmla="*/ 18647 w 37294"/>
                    <a:gd name="connsiteY0" fmla="*/ 0 h 37294"/>
                    <a:gd name="connsiteX1" fmla="*/ 0 w 37294"/>
                    <a:gd name="connsiteY1" fmla="*/ 18647 h 37294"/>
                    <a:gd name="connsiteX2" fmla="*/ 18647 w 37294"/>
                    <a:gd name="connsiteY2" fmla="*/ 37294 h 37294"/>
                    <a:gd name="connsiteX3" fmla="*/ 37295 w 37294"/>
                    <a:gd name="connsiteY3" fmla="*/ 18647 h 37294"/>
                    <a:gd name="connsiteX4" fmla="*/ 18647 w 37294"/>
                    <a:gd name="connsiteY4" fmla="*/ 0 h 3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94" h="37294">
                      <a:moveTo>
                        <a:pt x="18647" y="0"/>
                      </a:moveTo>
                      <a:cubicBezTo>
                        <a:pt x="8772" y="0"/>
                        <a:pt x="0" y="8775"/>
                        <a:pt x="0" y="18647"/>
                      </a:cubicBezTo>
                      <a:cubicBezTo>
                        <a:pt x="0" y="28519"/>
                        <a:pt x="8772" y="37294"/>
                        <a:pt x="18647" y="37294"/>
                      </a:cubicBezTo>
                      <a:cubicBezTo>
                        <a:pt x="28517" y="37294"/>
                        <a:pt x="37295" y="28519"/>
                        <a:pt x="37295" y="18647"/>
                      </a:cubicBezTo>
                      <a:cubicBezTo>
                        <a:pt x="37295" y="8775"/>
                        <a:pt x="28517" y="0"/>
                        <a:pt x="18647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1" name="Freeform: Shape 64">
                  <a:extLst>
                    <a:ext uri="{FF2B5EF4-FFF2-40B4-BE49-F238E27FC236}">
                      <a16:creationId xmlns:a16="http://schemas.microsoft.com/office/drawing/2014/main" id="{6CD010AD-5761-5B89-4A91-DED9BE9A745D}"/>
                    </a:ext>
                  </a:extLst>
                </p:cNvPr>
                <p:cNvSpPr/>
                <p:nvPr/>
              </p:nvSpPr>
              <p:spPr>
                <a:xfrm>
                  <a:off x="3385898" y="2607777"/>
                  <a:ext cx="39489" cy="36197"/>
                </a:xfrm>
                <a:custGeom>
                  <a:avLst/>
                  <a:gdLst>
                    <a:gd name="connsiteX0" fmla="*/ 19744 w 39489"/>
                    <a:gd name="connsiteY0" fmla="*/ 0 h 36197"/>
                    <a:gd name="connsiteX1" fmla="*/ 0 w 39489"/>
                    <a:gd name="connsiteY1" fmla="*/ 36197 h 36197"/>
                    <a:gd name="connsiteX2" fmla="*/ 39489 w 39489"/>
                    <a:gd name="connsiteY2" fmla="*/ 36197 h 36197"/>
                    <a:gd name="connsiteX3" fmla="*/ 19744 w 39489"/>
                    <a:gd name="connsiteY3" fmla="*/ 0 h 3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89" h="36197">
                      <a:moveTo>
                        <a:pt x="19744" y="0"/>
                      </a:moveTo>
                      <a:lnTo>
                        <a:pt x="0" y="36197"/>
                      </a:lnTo>
                      <a:lnTo>
                        <a:pt x="39489" y="36197"/>
                      </a:lnTo>
                      <a:lnTo>
                        <a:pt x="1974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13" name="TextBox 65">
              <a:extLst>
                <a:ext uri="{FF2B5EF4-FFF2-40B4-BE49-F238E27FC236}">
                  <a16:creationId xmlns:a16="http://schemas.microsoft.com/office/drawing/2014/main" id="{675D5AC8-869E-8A73-064B-77DDE2A28EAD}"/>
                </a:ext>
              </a:extLst>
            </p:cNvPr>
            <p:cNvSpPr txBox="1"/>
            <p:nvPr/>
          </p:nvSpPr>
          <p:spPr>
            <a:xfrm>
              <a:off x="2612442" y="2823922"/>
              <a:ext cx="12266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Data Catalog</a:t>
              </a:r>
            </a:p>
          </p:txBody>
        </p:sp>
      </p:grpSp>
      <p:cxnSp>
        <p:nvCxnSpPr>
          <p:cNvPr id="534" name="直線コネクタ 533">
            <a:extLst>
              <a:ext uri="{FF2B5EF4-FFF2-40B4-BE49-F238E27FC236}">
                <a16:creationId xmlns:a16="http://schemas.microsoft.com/office/drawing/2014/main" id="{388D9E97-BE8D-254E-0216-587D1018F0D2}"/>
              </a:ext>
            </a:extLst>
          </p:cNvPr>
          <p:cNvCxnSpPr>
            <a:cxnSpLocks/>
          </p:cNvCxnSpPr>
          <p:nvPr/>
        </p:nvCxnSpPr>
        <p:spPr>
          <a:xfrm flipV="1">
            <a:off x="13891716" y="5069013"/>
            <a:ext cx="0" cy="4521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5" name="直線コネクタ 534">
            <a:extLst>
              <a:ext uri="{FF2B5EF4-FFF2-40B4-BE49-F238E27FC236}">
                <a16:creationId xmlns:a16="http://schemas.microsoft.com/office/drawing/2014/main" id="{2263E0E1-A835-7324-818C-44A9260C2B0B}"/>
              </a:ext>
            </a:extLst>
          </p:cNvPr>
          <p:cNvCxnSpPr>
            <a:cxnSpLocks/>
          </p:cNvCxnSpPr>
          <p:nvPr/>
        </p:nvCxnSpPr>
        <p:spPr>
          <a:xfrm>
            <a:off x="9417513" y="5069013"/>
            <a:ext cx="4474684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6" name="直線矢印コネクタ 535">
            <a:extLst>
              <a:ext uri="{FF2B5EF4-FFF2-40B4-BE49-F238E27FC236}">
                <a16:creationId xmlns:a16="http://schemas.microsoft.com/office/drawing/2014/main" id="{CAA5D087-8334-8483-3F06-EBEE2930D2D5}"/>
              </a:ext>
            </a:extLst>
          </p:cNvPr>
          <p:cNvCxnSpPr>
            <a:cxnSpLocks/>
          </p:cNvCxnSpPr>
          <p:nvPr/>
        </p:nvCxnSpPr>
        <p:spPr>
          <a:xfrm flipV="1">
            <a:off x="9418912" y="4583671"/>
            <a:ext cx="0" cy="491692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2" name="正方形/長方形 541">
            <a:extLst>
              <a:ext uri="{FF2B5EF4-FFF2-40B4-BE49-F238E27FC236}">
                <a16:creationId xmlns:a16="http://schemas.microsoft.com/office/drawing/2014/main" id="{A0ACA740-9E94-1D0F-703D-4160C182D981}"/>
              </a:ext>
            </a:extLst>
          </p:cNvPr>
          <p:cNvSpPr/>
          <p:nvPr/>
        </p:nvSpPr>
        <p:spPr>
          <a:xfrm>
            <a:off x="2790379" y="5523547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メンテナンス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DB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直接メンテナンス機能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43" name="Graphic 3">
            <a:extLst>
              <a:ext uri="{FF2B5EF4-FFF2-40B4-BE49-F238E27FC236}">
                <a16:creationId xmlns:a16="http://schemas.microsoft.com/office/drawing/2014/main" id="{EBA3D7BF-8C04-C14B-7922-2C6099E432FD}"/>
              </a:ext>
            </a:extLst>
          </p:cNvPr>
          <p:cNvGrpSpPr/>
          <p:nvPr/>
        </p:nvGrpSpPr>
        <p:grpSpPr>
          <a:xfrm>
            <a:off x="3341595" y="6021522"/>
            <a:ext cx="795411" cy="793012"/>
            <a:chOff x="7008163" y="3005488"/>
            <a:chExt cx="795411" cy="793012"/>
          </a:xfrm>
        </p:grpSpPr>
        <p:grpSp>
          <p:nvGrpSpPr>
            <p:cNvPr id="544" name="Graphic 3">
              <a:extLst>
                <a:ext uri="{FF2B5EF4-FFF2-40B4-BE49-F238E27FC236}">
                  <a16:creationId xmlns:a16="http://schemas.microsoft.com/office/drawing/2014/main" id="{C878AC38-7231-900D-2FF6-6E5DD75575B9}"/>
                </a:ext>
              </a:extLst>
            </p:cNvPr>
            <p:cNvGrpSpPr/>
            <p:nvPr/>
          </p:nvGrpSpPr>
          <p:grpSpPr>
            <a:xfrm>
              <a:off x="7244293" y="3005488"/>
              <a:ext cx="329377" cy="513347"/>
              <a:chOff x="7244293" y="3005488"/>
              <a:chExt cx="329377" cy="513347"/>
            </a:xfrm>
          </p:grpSpPr>
          <p:grpSp>
            <p:nvGrpSpPr>
              <p:cNvPr id="546" name="Graphic 3">
                <a:extLst>
                  <a:ext uri="{FF2B5EF4-FFF2-40B4-BE49-F238E27FC236}">
                    <a16:creationId xmlns:a16="http://schemas.microsoft.com/office/drawing/2014/main" id="{CF115BC8-D7C9-59C8-CAF3-C834A9EED4D5}"/>
                  </a:ext>
                </a:extLst>
              </p:cNvPr>
              <p:cNvGrpSpPr/>
              <p:nvPr/>
            </p:nvGrpSpPr>
            <p:grpSpPr>
              <a:xfrm>
                <a:off x="7244293" y="3005488"/>
                <a:ext cx="329377" cy="513347"/>
                <a:chOff x="7244293" y="3005488"/>
                <a:chExt cx="329377" cy="513347"/>
              </a:xfrm>
            </p:grpSpPr>
            <p:grpSp>
              <p:nvGrpSpPr>
                <p:cNvPr id="553" name="Graphic 3">
                  <a:extLst>
                    <a:ext uri="{FF2B5EF4-FFF2-40B4-BE49-F238E27FC236}">
                      <a16:creationId xmlns:a16="http://schemas.microsoft.com/office/drawing/2014/main" id="{74517C91-F8DD-8919-0C4C-0C38EC4959EE}"/>
                    </a:ext>
                  </a:extLst>
                </p:cNvPr>
                <p:cNvGrpSpPr/>
                <p:nvPr/>
              </p:nvGrpSpPr>
              <p:grpSpPr>
                <a:xfrm>
                  <a:off x="7244293" y="3005488"/>
                  <a:ext cx="329377" cy="513347"/>
                  <a:chOff x="7244293" y="3005488"/>
                  <a:chExt cx="329377" cy="513347"/>
                </a:xfrm>
                <a:solidFill>
                  <a:srgbClr val="FFFFFF"/>
                </a:solidFill>
              </p:grpSpPr>
              <p:sp>
                <p:nvSpPr>
                  <p:cNvPr id="560" name="Freeform: Shape 531">
                    <a:extLst>
                      <a:ext uri="{FF2B5EF4-FFF2-40B4-BE49-F238E27FC236}">
                        <a16:creationId xmlns:a16="http://schemas.microsoft.com/office/drawing/2014/main" id="{0012E002-4C5A-946E-961D-3E0CD44AAE6F}"/>
                      </a:ext>
                    </a:extLst>
                  </p:cNvPr>
                  <p:cNvSpPr/>
                  <p:nvPr/>
                </p:nvSpPr>
                <p:spPr>
                  <a:xfrm>
                    <a:off x="7250390" y="3011603"/>
                    <a:ext cx="317155" cy="501123"/>
                  </a:xfrm>
                  <a:custGeom>
                    <a:avLst/>
                    <a:gdLst>
                      <a:gd name="connsiteX0" fmla="*/ 244930 w 317155"/>
                      <a:gd name="connsiteY0" fmla="*/ 501123 h 501123"/>
                      <a:gd name="connsiteX1" fmla="*/ 199564 w 317155"/>
                      <a:gd name="connsiteY1" fmla="*/ 485235 h 501123"/>
                      <a:gd name="connsiteX2" fmla="*/ 0 w 317155"/>
                      <a:gd name="connsiteY2" fmla="*/ 485235 h 501123"/>
                      <a:gd name="connsiteX3" fmla="*/ 0 w 317155"/>
                      <a:gd name="connsiteY3" fmla="*/ 403343 h 501123"/>
                      <a:gd name="connsiteX4" fmla="*/ 22009 w 317155"/>
                      <a:gd name="connsiteY4" fmla="*/ 403343 h 501123"/>
                      <a:gd name="connsiteX5" fmla="*/ 29389 w 317155"/>
                      <a:gd name="connsiteY5" fmla="*/ 238334 h 501123"/>
                      <a:gd name="connsiteX6" fmla="*/ 7315 w 317155"/>
                      <a:gd name="connsiteY6" fmla="*/ 211448 h 501123"/>
                      <a:gd name="connsiteX7" fmla="*/ 7315 w 317155"/>
                      <a:gd name="connsiteY7" fmla="*/ 107559 h 501123"/>
                      <a:gd name="connsiteX8" fmla="*/ 84509 w 317155"/>
                      <a:gd name="connsiteY8" fmla="*/ 107559 h 501123"/>
                      <a:gd name="connsiteX9" fmla="*/ 84509 w 317155"/>
                      <a:gd name="connsiteY9" fmla="*/ 144225 h 501123"/>
                      <a:gd name="connsiteX10" fmla="*/ 97985 w 317155"/>
                      <a:gd name="connsiteY10" fmla="*/ 144225 h 501123"/>
                      <a:gd name="connsiteX11" fmla="*/ 97985 w 317155"/>
                      <a:gd name="connsiteY11" fmla="*/ 107559 h 501123"/>
                      <a:gd name="connsiteX12" fmla="*/ 121214 w 317155"/>
                      <a:gd name="connsiteY12" fmla="*/ 107559 h 501123"/>
                      <a:gd name="connsiteX13" fmla="*/ 121214 w 317155"/>
                      <a:gd name="connsiteY13" fmla="*/ 0 h 501123"/>
                      <a:gd name="connsiteX14" fmla="*/ 195906 w 317155"/>
                      <a:gd name="connsiteY14" fmla="*/ 0 h 501123"/>
                      <a:gd name="connsiteX15" fmla="*/ 221637 w 317155"/>
                      <a:gd name="connsiteY15" fmla="*/ 20778 h 501123"/>
                      <a:gd name="connsiteX16" fmla="*/ 299987 w 317155"/>
                      <a:gd name="connsiteY16" fmla="*/ 20778 h 501123"/>
                      <a:gd name="connsiteX17" fmla="*/ 275539 w 317155"/>
                      <a:gd name="connsiteY17" fmla="*/ 62333 h 501123"/>
                      <a:gd name="connsiteX18" fmla="*/ 299987 w 317155"/>
                      <a:gd name="connsiteY18" fmla="*/ 102669 h 501123"/>
                      <a:gd name="connsiteX19" fmla="*/ 217980 w 317155"/>
                      <a:gd name="connsiteY19" fmla="*/ 102669 h 501123"/>
                      <a:gd name="connsiteX20" fmla="*/ 192248 w 317155"/>
                      <a:gd name="connsiteY20" fmla="*/ 83111 h 501123"/>
                      <a:gd name="connsiteX21" fmla="*/ 191030 w 317155"/>
                      <a:gd name="connsiteY21" fmla="*/ 83111 h 501123"/>
                      <a:gd name="connsiteX22" fmla="*/ 191030 w 317155"/>
                      <a:gd name="connsiteY22" fmla="*/ 81892 h 501123"/>
                      <a:gd name="connsiteX23" fmla="*/ 151823 w 317155"/>
                      <a:gd name="connsiteY23" fmla="*/ 81892 h 501123"/>
                      <a:gd name="connsiteX24" fmla="*/ 151823 w 317155"/>
                      <a:gd name="connsiteY24" fmla="*/ 106333 h 501123"/>
                      <a:gd name="connsiteX25" fmla="*/ 175115 w 317155"/>
                      <a:gd name="connsiteY25" fmla="*/ 106333 h 501123"/>
                      <a:gd name="connsiteX26" fmla="*/ 175115 w 317155"/>
                      <a:gd name="connsiteY26" fmla="*/ 142999 h 501123"/>
                      <a:gd name="connsiteX27" fmla="*/ 188591 w 317155"/>
                      <a:gd name="connsiteY27" fmla="*/ 142999 h 501123"/>
                      <a:gd name="connsiteX28" fmla="*/ 188591 w 317155"/>
                      <a:gd name="connsiteY28" fmla="*/ 106333 h 501123"/>
                      <a:gd name="connsiteX29" fmla="*/ 265722 w 317155"/>
                      <a:gd name="connsiteY29" fmla="*/ 106333 h 501123"/>
                      <a:gd name="connsiteX30" fmla="*/ 265722 w 317155"/>
                      <a:gd name="connsiteY30" fmla="*/ 210229 h 501123"/>
                      <a:gd name="connsiteX31" fmla="*/ 243647 w 317155"/>
                      <a:gd name="connsiteY31" fmla="*/ 237115 h 501123"/>
                      <a:gd name="connsiteX32" fmla="*/ 248588 w 317155"/>
                      <a:gd name="connsiteY32" fmla="*/ 355673 h 501123"/>
                      <a:gd name="connsiteX33" fmla="*/ 317120 w 317155"/>
                      <a:gd name="connsiteY33" fmla="*/ 427785 h 501123"/>
                      <a:gd name="connsiteX34" fmla="*/ 244930 w 317155"/>
                      <a:gd name="connsiteY34" fmla="*/ 501123 h 50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317155" h="501123">
                        <a:moveTo>
                          <a:pt x="244930" y="501123"/>
                        </a:moveTo>
                        <a:cubicBezTo>
                          <a:pt x="227734" y="501123"/>
                          <a:pt x="211820" y="495008"/>
                          <a:pt x="199564" y="485235"/>
                        </a:cubicBezTo>
                        <a:lnTo>
                          <a:pt x="0" y="485235"/>
                        </a:lnTo>
                        <a:lnTo>
                          <a:pt x="0" y="403343"/>
                        </a:lnTo>
                        <a:lnTo>
                          <a:pt x="22009" y="403343"/>
                        </a:lnTo>
                        <a:lnTo>
                          <a:pt x="29389" y="238334"/>
                        </a:lnTo>
                        <a:cubicBezTo>
                          <a:pt x="17132" y="235896"/>
                          <a:pt x="7315" y="224891"/>
                          <a:pt x="7315" y="211448"/>
                        </a:cubicBezTo>
                        <a:lnTo>
                          <a:pt x="7315" y="107559"/>
                        </a:lnTo>
                        <a:lnTo>
                          <a:pt x="84509" y="107559"/>
                        </a:lnTo>
                        <a:lnTo>
                          <a:pt x="84509" y="144225"/>
                        </a:lnTo>
                        <a:lnTo>
                          <a:pt x="97985" y="144225"/>
                        </a:lnTo>
                        <a:lnTo>
                          <a:pt x="97985" y="107559"/>
                        </a:lnTo>
                        <a:lnTo>
                          <a:pt x="121214" y="107559"/>
                        </a:lnTo>
                        <a:lnTo>
                          <a:pt x="121214" y="0"/>
                        </a:lnTo>
                        <a:lnTo>
                          <a:pt x="195906" y="0"/>
                        </a:lnTo>
                        <a:cubicBezTo>
                          <a:pt x="208162" y="0"/>
                          <a:pt x="219200" y="8554"/>
                          <a:pt x="221637" y="20778"/>
                        </a:cubicBezTo>
                        <a:lnTo>
                          <a:pt x="299987" y="20778"/>
                        </a:lnTo>
                        <a:lnTo>
                          <a:pt x="275539" y="62333"/>
                        </a:lnTo>
                        <a:lnTo>
                          <a:pt x="299987" y="102669"/>
                        </a:lnTo>
                        <a:lnTo>
                          <a:pt x="217980" y="102669"/>
                        </a:lnTo>
                        <a:cubicBezTo>
                          <a:pt x="205724" y="102669"/>
                          <a:pt x="195906" y="94109"/>
                          <a:pt x="192248" y="83111"/>
                        </a:cubicBezTo>
                        <a:lnTo>
                          <a:pt x="191030" y="83111"/>
                        </a:lnTo>
                        <a:lnTo>
                          <a:pt x="191030" y="81892"/>
                        </a:lnTo>
                        <a:lnTo>
                          <a:pt x="151823" y="81892"/>
                        </a:lnTo>
                        <a:lnTo>
                          <a:pt x="151823" y="106333"/>
                        </a:lnTo>
                        <a:lnTo>
                          <a:pt x="175115" y="106333"/>
                        </a:lnTo>
                        <a:lnTo>
                          <a:pt x="175115" y="142999"/>
                        </a:lnTo>
                        <a:lnTo>
                          <a:pt x="188591" y="142999"/>
                        </a:lnTo>
                        <a:lnTo>
                          <a:pt x="188591" y="106333"/>
                        </a:lnTo>
                        <a:lnTo>
                          <a:pt x="265722" y="106333"/>
                        </a:lnTo>
                        <a:lnTo>
                          <a:pt x="265722" y="210229"/>
                        </a:lnTo>
                        <a:cubicBezTo>
                          <a:pt x="265722" y="223672"/>
                          <a:pt x="255904" y="234670"/>
                          <a:pt x="243647" y="237115"/>
                        </a:cubicBezTo>
                        <a:lnTo>
                          <a:pt x="248588" y="355673"/>
                        </a:lnTo>
                        <a:cubicBezTo>
                          <a:pt x="286512" y="358117"/>
                          <a:pt x="317120" y="389900"/>
                          <a:pt x="317120" y="427785"/>
                        </a:cubicBezTo>
                        <a:cubicBezTo>
                          <a:pt x="318404" y="468121"/>
                          <a:pt x="285293" y="501123"/>
                          <a:pt x="244930" y="5011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1" name="Freeform: Shape 532">
                    <a:extLst>
                      <a:ext uri="{FF2B5EF4-FFF2-40B4-BE49-F238E27FC236}">
                        <a16:creationId xmlns:a16="http://schemas.microsoft.com/office/drawing/2014/main" id="{73073541-84DB-16F9-74DC-671A56640212}"/>
                      </a:ext>
                    </a:extLst>
                  </p:cNvPr>
                  <p:cNvSpPr/>
                  <p:nvPr/>
                </p:nvSpPr>
                <p:spPr>
                  <a:xfrm>
                    <a:off x="7244293" y="3005488"/>
                    <a:ext cx="329377" cy="513347"/>
                  </a:xfrm>
                  <a:custGeom>
                    <a:avLst/>
                    <a:gdLst>
                      <a:gd name="connsiteX0" fmla="*/ 202003 w 329377"/>
                      <a:gd name="connsiteY0" fmla="*/ 12224 h 513347"/>
                      <a:gd name="connsiteX1" fmla="*/ 222858 w 329377"/>
                      <a:gd name="connsiteY1" fmla="*/ 33002 h 513347"/>
                      <a:gd name="connsiteX2" fmla="*/ 295111 w 329377"/>
                      <a:gd name="connsiteY2" fmla="*/ 33002 h 513347"/>
                      <a:gd name="connsiteX3" fmla="*/ 274256 w 329377"/>
                      <a:gd name="connsiteY3" fmla="*/ 68448 h 513347"/>
                      <a:gd name="connsiteX4" fmla="*/ 295111 w 329377"/>
                      <a:gd name="connsiteY4" fmla="*/ 102669 h 513347"/>
                      <a:gd name="connsiteX5" fmla="*/ 224076 w 329377"/>
                      <a:gd name="connsiteY5" fmla="*/ 102669 h 513347"/>
                      <a:gd name="connsiteX6" fmla="*/ 203222 w 329377"/>
                      <a:gd name="connsiteY6" fmla="*/ 83111 h 513347"/>
                      <a:gd name="connsiteX7" fmla="*/ 202003 w 329377"/>
                      <a:gd name="connsiteY7" fmla="*/ 81892 h 513347"/>
                      <a:gd name="connsiteX8" fmla="*/ 151823 w 329377"/>
                      <a:gd name="connsiteY8" fmla="*/ 81892 h 513347"/>
                      <a:gd name="connsiteX9" fmla="*/ 151823 w 329377"/>
                      <a:gd name="connsiteY9" fmla="*/ 118558 h 513347"/>
                      <a:gd name="connsiteX10" fmla="*/ 175052 w 329377"/>
                      <a:gd name="connsiteY10" fmla="*/ 118558 h 513347"/>
                      <a:gd name="connsiteX11" fmla="*/ 175052 w 329377"/>
                      <a:gd name="connsiteY11" fmla="*/ 155223 h 513347"/>
                      <a:gd name="connsiteX12" fmla="*/ 200783 w 329377"/>
                      <a:gd name="connsiteY12" fmla="*/ 155223 h 513347"/>
                      <a:gd name="connsiteX13" fmla="*/ 200783 w 329377"/>
                      <a:gd name="connsiteY13" fmla="*/ 118558 h 513347"/>
                      <a:gd name="connsiteX14" fmla="*/ 265722 w 329377"/>
                      <a:gd name="connsiteY14" fmla="*/ 118558 h 513347"/>
                      <a:gd name="connsiteX15" fmla="*/ 265722 w 329377"/>
                      <a:gd name="connsiteY15" fmla="*/ 216337 h 513347"/>
                      <a:gd name="connsiteX16" fmla="*/ 244867 w 329377"/>
                      <a:gd name="connsiteY16" fmla="*/ 237115 h 513347"/>
                      <a:gd name="connsiteX17" fmla="*/ 242428 w 329377"/>
                      <a:gd name="connsiteY17" fmla="*/ 237115 h 513347"/>
                      <a:gd name="connsiteX18" fmla="*/ 247305 w 329377"/>
                      <a:gd name="connsiteY18" fmla="*/ 367897 h 513347"/>
                      <a:gd name="connsiteX19" fmla="*/ 249744 w 329377"/>
                      <a:gd name="connsiteY19" fmla="*/ 367897 h 513347"/>
                      <a:gd name="connsiteX20" fmla="*/ 315902 w 329377"/>
                      <a:gd name="connsiteY20" fmla="*/ 433900 h 513347"/>
                      <a:gd name="connsiteX21" fmla="*/ 251027 w 329377"/>
                      <a:gd name="connsiteY21" fmla="*/ 501123 h 513347"/>
                      <a:gd name="connsiteX22" fmla="*/ 206943 w 329377"/>
                      <a:gd name="connsiteY22" fmla="*/ 485235 h 513347"/>
                      <a:gd name="connsiteX23" fmla="*/ 12192 w 329377"/>
                      <a:gd name="connsiteY23" fmla="*/ 485235 h 513347"/>
                      <a:gd name="connsiteX24" fmla="*/ 12192 w 329377"/>
                      <a:gd name="connsiteY24" fmla="*/ 415567 h 513347"/>
                      <a:gd name="connsiteX25" fmla="*/ 34267 w 329377"/>
                      <a:gd name="connsiteY25" fmla="*/ 415567 h 513347"/>
                      <a:gd name="connsiteX26" fmla="*/ 42801 w 329377"/>
                      <a:gd name="connsiteY26" fmla="*/ 238341 h 513347"/>
                      <a:gd name="connsiteX27" fmla="*/ 40362 w 329377"/>
                      <a:gd name="connsiteY27" fmla="*/ 238341 h 513347"/>
                      <a:gd name="connsiteX28" fmla="*/ 19572 w 329377"/>
                      <a:gd name="connsiteY28" fmla="*/ 217563 h 513347"/>
                      <a:gd name="connsiteX29" fmla="*/ 19572 w 329377"/>
                      <a:gd name="connsiteY29" fmla="*/ 119783 h 513347"/>
                      <a:gd name="connsiteX30" fmla="*/ 84446 w 329377"/>
                      <a:gd name="connsiteY30" fmla="*/ 119783 h 513347"/>
                      <a:gd name="connsiteX31" fmla="*/ 84446 w 329377"/>
                      <a:gd name="connsiteY31" fmla="*/ 156449 h 513347"/>
                      <a:gd name="connsiteX32" fmla="*/ 110177 w 329377"/>
                      <a:gd name="connsiteY32" fmla="*/ 156449 h 513347"/>
                      <a:gd name="connsiteX33" fmla="*/ 110177 w 329377"/>
                      <a:gd name="connsiteY33" fmla="*/ 119783 h 513347"/>
                      <a:gd name="connsiteX34" fmla="*/ 133471 w 329377"/>
                      <a:gd name="connsiteY34" fmla="*/ 119783 h 513347"/>
                      <a:gd name="connsiteX35" fmla="*/ 133471 w 329377"/>
                      <a:gd name="connsiteY35" fmla="*/ 12224 h 513347"/>
                      <a:gd name="connsiteX36" fmla="*/ 145663 w 329377"/>
                      <a:gd name="connsiteY36" fmla="*/ 12224 h 513347"/>
                      <a:gd name="connsiteX37" fmla="*/ 153042 w 329377"/>
                      <a:gd name="connsiteY37" fmla="*/ 12224 h 513347"/>
                      <a:gd name="connsiteX38" fmla="*/ 202003 w 329377"/>
                      <a:gd name="connsiteY38" fmla="*/ 12224 h 513347"/>
                      <a:gd name="connsiteX39" fmla="*/ 202003 w 329377"/>
                      <a:gd name="connsiteY39" fmla="*/ 0 h 513347"/>
                      <a:gd name="connsiteX40" fmla="*/ 153042 w 329377"/>
                      <a:gd name="connsiteY40" fmla="*/ 0 h 513347"/>
                      <a:gd name="connsiteX41" fmla="*/ 145663 w 329377"/>
                      <a:gd name="connsiteY41" fmla="*/ 0 h 513347"/>
                      <a:gd name="connsiteX42" fmla="*/ 133471 w 329377"/>
                      <a:gd name="connsiteY42" fmla="*/ 0 h 513347"/>
                      <a:gd name="connsiteX43" fmla="*/ 121214 w 329377"/>
                      <a:gd name="connsiteY43" fmla="*/ 0 h 513347"/>
                      <a:gd name="connsiteX44" fmla="*/ 121214 w 329377"/>
                      <a:gd name="connsiteY44" fmla="*/ 12224 h 513347"/>
                      <a:gd name="connsiteX45" fmla="*/ 121214 w 329377"/>
                      <a:gd name="connsiteY45" fmla="*/ 107559 h 513347"/>
                      <a:gd name="connsiteX46" fmla="*/ 110177 w 329377"/>
                      <a:gd name="connsiteY46" fmla="*/ 107559 h 513347"/>
                      <a:gd name="connsiteX47" fmla="*/ 97921 w 329377"/>
                      <a:gd name="connsiteY47" fmla="*/ 107559 h 513347"/>
                      <a:gd name="connsiteX48" fmla="*/ 97921 w 329377"/>
                      <a:gd name="connsiteY48" fmla="*/ 119783 h 513347"/>
                      <a:gd name="connsiteX49" fmla="*/ 97921 w 329377"/>
                      <a:gd name="connsiteY49" fmla="*/ 144225 h 513347"/>
                      <a:gd name="connsiteX50" fmla="*/ 96702 w 329377"/>
                      <a:gd name="connsiteY50" fmla="*/ 144225 h 513347"/>
                      <a:gd name="connsiteX51" fmla="*/ 96702 w 329377"/>
                      <a:gd name="connsiteY51" fmla="*/ 119783 h 513347"/>
                      <a:gd name="connsiteX52" fmla="*/ 96702 w 329377"/>
                      <a:gd name="connsiteY52" fmla="*/ 107559 h 513347"/>
                      <a:gd name="connsiteX53" fmla="*/ 84446 w 329377"/>
                      <a:gd name="connsiteY53" fmla="*/ 107559 h 513347"/>
                      <a:gd name="connsiteX54" fmla="*/ 19572 w 329377"/>
                      <a:gd name="connsiteY54" fmla="*/ 107559 h 513347"/>
                      <a:gd name="connsiteX55" fmla="*/ 7315 w 329377"/>
                      <a:gd name="connsiteY55" fmla="*/ 107559 h 513347"/>
                      <a:gd name="connsiteX56" fmla="*/ 7315 w 329377"/>
                      <a:gd name="connsiteY56" fmla="*/ 119783 h 513347"/>
                      <a:gd name="connsiteX57" fmla="*/ 7315 w 329377"/>
                      <a:gd name="connsiteY57" fmla="*/ 217563 h 513347"/>
                      <a:gd name="connsiteX58" fmla="*/ 29390 w 329377"/>
                      <a:gd name="connsiteY58" fmla="*/ 249339 h 513347"/>
                      <a:gd name="connsiteX59" fmla="*/ 22010 w 329377"/>
                      <a:gd name="connsiteY59" fmla="*/ 403343 h 513347"/>
                      <a:gd name="connsiteX60" fmla="*/ 12192 w 329377"/>
                      <a:gd name="connsiteY60" fmla="*/ 403343 h 513347"/>
                      <a:gd name="connsiteX61" fmla="*/ 0 w 329377"/>
                      <a:gd name="connsiteY61" fmla="*/ 403343 h 513347"/>
                      <a:gd name="connsiteX62" fmla="*/ 0 w 329377"/>
                      <a:gd name="connsiteY62" fmla="*/ 415567 h 513347"/>
                      <a:gd name="connsiteX63" fmla="*/ 0 w 329377"/>
                      <a:gd name="connsiteY63" fmla="*/ 485235 h 513347"/>
                      <a:gd name="connsiteX64" fmla="*/ 0 w 329377"/>
                      <a:gd name="connsiteY64" fmla="*/ 497459 h 513347"/>
                      <a:gd name="connsiteX65" fmla="*/ 12192 w 329377"/>
                      <a:gd name="connsiteY65" fmla="*/ 497459 h 513347"/>
                      <a:gd name="connsiteX66" fmla="*/ 203222 w 329377"/>
                      <a:gd name="connsiteY66" fmla="*/ 497459 h 513347"/>
                      <a:gd name="connsiteX67" fmla="*/ 251027 w 329377"/>
                      <a:gd name="connsiteY67" fmla="*/ 513347 h 513347"/>
                      <a:gd name="connsiteX68" fmla="*/ 329377 w 329377"/>
                      <a:gd name="connsiteY68" fmla="*/ 435126 h 513347"/>
                      <a:gd name="connsiteX69" fmla="*/ 259562 w 329377"/>
                      <a:gd name="connsiteY69" fmla="*/ 356898 h 513347"/>
                      <a:gd name="connsiteX70" fmla="*/ 254685 w 329377"/>
                      <a:gd name="connsiteY70" fmla="*/ 248120 h 513347"/>
                      <a:gd name="connsiteX71" fmla="*/ 276694 w 329377"/>
                      <a:gd name="connsiteY71" fmla="*/ 216337 h 513347"/>
                      <a:gd name="connsiteX72" fmla="*/ 276694 w 329377"/>
                      <a:gd name="connsiteY72" fmla="*/ 118558 h 513347"/>
                      <a:gd name="connsiteX73" fmla="*/ 276694 w 329377"/>
                      <a:gd name="connsiteY73" fmla="*/ 114894 h 513347"/>
                      <a:gd name="connsiteX74" fmla="*/ 293827 w 329377"/>
                      <a:gd name="connsiteY74" fmla="*/ 114894 h 513347"/>
                      <a:gd name="connsiteX75" fmla="*/ 315902 w 329377"/>
                      <a:gd name="connsiteY75" fmla="*/ 114894 h 513347"/>
                      <a:gd name="connsiteX76" fmla="*/ 306084 w 329377"/>
                      <a:gd name="connsiteY76" fmla="*/ 96561 h 513347"/>
                      <a:gd name="connsiteX77" fmla="*/ 288951 w 329377"/>
                      <a:gd name="connsiteY77" fmla="*/ 68448 h 513347"/>
                      <a:gd name="connsiteX78" fmla="*/ 306084 w 329377"/>
                      <a:gd name="connsiteY78" fmla="*/ 39111 h 513347"/>
                      <a:gd name="connsiteX79" fmla="*/ 317121 w 329377"/>
                      <a:gd name="connsiteY79" fmla="*/ 20778 h 513347"/>
                      <a:gd name="connsiteX80" fmla="*/ 296330 w 329377"/>
                      <a:gd name="connsiteY80" fmla="*/ 20778 h 513347"/>
                      <a:gd name="connsiteX81" fmla="*/ 232611 w 329377"/>
                      <a:gd name="connsiteY81" fmla="*/ 20778 h 513347"/>
                      <a:gd name="connsiteX82" fmla="*/ 202003 w 329377"/>
                      <a:gd name="connsiteY82" fmla="*/ 0 h 513347"/>
                      <a:gd name="connsiteX83" fmla="*/ 164079 w 329377"/>
                      <a:gd name="connsiteY83" fmla="*/ 94116 h 513347"/>
                      <a:gd name="connsiteX84" fmla="*/ 190965 w 329377"/>
                      <a:gd name="connsiteY84" fmla="*/ 94116 h 513347"/>
                      <a:gd name="connsiteX85" fmla="*/ 190965 w 329377"/>
                      <a:gd name="connsiteY85" fmla="*/ 95335 h 513347"/>
                      <a:gd name="connsiteX86" fmla="*/ 193468 w 329377"/>
                      <a:gd name="connsiteY86" fmla="*/ 95335 h 513347"/>
                      <a:gd name="connsiteX87" fmla="*/ 202003 w 329377"/>
                      <a:gd name="connsiteY87" fmla="*/ 106334 h 513347"/>
                      <a:gd name="connsiteX88" fmla="*/ 200783 w 329377"/>
                      <a:gd name="connsiteY88" fmla="*/ 106334 h 513347"/>
                      <a:gd name="connsiteX89" fmla="*/ 188527 w 329377"/>
                      <a:gd name="connsiteY89" fmla="*/ 106334 h 513347"/>
                      <a:gd name="connsiteX90" fmla="*/ 188527 w 329377"/>
                      <a:gd name="connsiteY90" fmla="*/ 118558 h 513347"/>
                      <a:gd name="connsiteX91" fmla="*/ 188527 w 329377"/>
                      <a:gd name="connsiteY91" fmla="*/ 143006 h 513347"/>
                      <a:gd name="connsiteX92" fmla="*/ 187308 w 329377"/>
                      <a:gd name="connsiteY92" fmla="*/ 143006 h 513347"/>
                      <a:gd name="connsiteX93" fmla="*/ 187308 w 329377"/>
                      <a:gd name="connsiteY93" fmla="*/ 118558 h 513347"/>
                      <a:gd name="connsiteX94" fmla="*/ 187308 w 329377"/>
                      <a:gd name="connsiteY94" fmla="*/ 106334 h 513347"/>
                      <a:gd name="connsiteX95" fmla="*/ 175052 w 329377"/>
                      <a:gd name="connsiteY95" fmla="*/ 106334 h 513347"/>
                      <a:gd name="connsiteX96" fmla="*/ 164079 w 329377"/>
                      <a:gd name="connsiteY96" fmla="*/ 106334 h 513347"/>
                      <a:gd name="connsiteX97" fmla="*/ 164079 w 329377"/>
                      <a:gd name="connsiteY97" fmla="*/ 94116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329377" h="513347">
                        <a:moveTo>
                          <a:pt x="202003" y="12224"/>
                        </a:moveTo>
                        <a:cubicBezTo>
                          <a:pt x="213040" y="12224"/>
                          <a:pt x="222858" y="22003"/>
                          <a:pt x="222858" y="33002"/>
                        </a:cubicBezTo>
                        <a:lnTo>
                          <a:pt x="295111" y="33002"/>
                        </a:lnTo>
                        <a:lnTo>
                          <a:pt x="274256" y="68448"/>
                        </a:lnTo>
                        <a:lnTo>
                          <a:pt x="295111" y="102669"/>
                        </a:lnTo>
                        <a:lnTo>
                          <a:pt x="224076" y="102669"/>
                        </a:lnTo>
                        <a:cubicBezTo>
                          <a:pt x="213040" y="102669"/>
                          <a:pt x="204441" y="94116"/>
                          <a:pt x="203222" y="83111"/>
                        </a:cubicBezTo>
                        <a:cubicBezTo>
                          <a:pt x="203222" y="81892"/>
                          <a:pt x="202003" y="81892"/>
                          <a:pt x="202003" y="81892"/>
                        </a:cubicBezTo>
                        <a:lnTo>
                          <a:pt x="151823" y="81892"/>
                        </a:lnTo>
                        <a:lnTo>
                          <a:pt x="151823" y="118558"/>
                        </a:lnTo>
                        <a:lnTo>
                          <a:pt x="175052" y="118558"/>
                        </a:lnTo>
                        <a:lnTo>
                          <a:pt x="175052" y="155223"/>
                        </a:lnTo>
                        <a:lnTo>
                          <a:pt x="200783" y="155223"/>
                        </a:lnTo>
                        <a:lnTo>
                          <a:pt x="200783" y="118558"/>
                        </a:lnTo>
                        <a:lnTo>
                          <a:pt x="265722" y="118558"/>
                        </a:lnTo>
                        <a:lnTo>
                          <a:pt x="265722" y="216337"/>
                        </a:lnTo>
                        <a:cubicBezTo>
                          <a:pt x="265722" y="227342"/>
                          <a:pt x="255904" y="237115"/>
                          <a:pt x="244867" y="237115"/>
                        </a:cubicBezTo>
                        <a:lnTo>
                          <a:pt x="242428" y="237115"/>
                        </a:lnTo>
                        <a:lnTo>
                          <a:pt x="247305" y="367897"/>
                        </a:lnTo>
                        <a:cubicBezTo>
                          <a:pt x="248525" y="367897"/>
                          <a:pt x="248525" y="367897"/>
                          <a:pt x="249744" y="367897"/>
                        </a:cubicBezTo>
                        <a:cubicBezTo>
                          <a:pt x="286512" y="367897"/>
                          <a:pt x="315902" y="397235"/>
                          <a:pt x="315902" y="433900"/>
                        </a:cubicBezTo>
                        <a:cubicBezTo>
                          <a:pt x="315902" y="470566"/>
                          <a:pt x="287732" y="501123"/>
                          <a:pt x="251027" y="501123"/>
                        </a:cubicBezTo>
                        <a:cubicBezTo>
                          <a:pt x="233830" y="501123"/>
                          <a:pt x="219135" y="495014"/>
                          <a:pt x="206943" y="485235"/>
                        </a:cubicBezTo>
                        <a:lnTo>
                          <a:pt x="12192" y="485235"/>
                        </a:lnTo>
                        <a:lnTo>
                          <a:pt x="12192" y="415567"/>
                        </a:lnTo>
                        <a:lnTo>
                          <a:pt x="34267" y="415567"/>
                        </a:lnTo>
                        <a:lnTo>
                          <a:pt x="42801" y="238341"/>
                        </a:lnTo>
                        <a:lnTo>
                          <a:pt x="40362" y="238341"/>
                        </a:lnTo>
                        <a:cubicBezTo>
                          <a:pt x="29390" y="238341"/>
                          <a:pt x="19572" y="228561"/>
                          <a:pt x="19572" y="217563"/>
                        </a:cubicBezTo>
                        <a:lnTo>
                          <a:pt x="19572" y="119783"/>
                        </a:lnTo>
                        <a:lnTo>
                          <a:pt x="84446" y="119783"/>
                        </a:lnTo>
                        <a:lnTo>
                          <a:pt x="84446" y="156449"/>
                        </a:lnTo>
                        <a:lnTo>
                          <a:pt x="110177" y="156449"/>
                        </a:lnTo>
                        <a:lnTo>
                          <a:pt x="110177" y="119783"/>
                        </a:lnTo>
                        <a:lnTo>
                          <a:pt x="133471" y="119783"/>
                        </a:lnTo>
                        <a:lnTo>
                          <a:pt x="133471" y="12224"/>
                        </a:lnTo>
                        <a:lnTo>
                          <a:pt x="145663" y="12224"/>
                        </a:lnTo>
                        <a:lnTo>
                          <a:pt x="153042" y="12224"/>
                        </a:lnTo>
                        <a:lnTo>
                          <a:pt x="202003" y="12224"/>
                        </a:lnTo>
                        <a:close/>
                        <a:moveTo>
                          <a:pt x="202003" y="0"/>
                        </a:moveTo>
                        <a:lnTo>
                          <a:pt x="153042" y="0"/>
                        </a:lnTo>
                        <a:lnTo>
                          <a:pt x="145663" y="0"/>
                        </a:lnTo>
                        <a:lnTo>
                          <a:pt x="133471" y="0"/>
                        </a:lnTo>
                        <a:lnTo>
                          <a:pt x="121214" y="0"/>
                        </a:lnTo>
                        <a:lnTo>
                          <a:pt x="121214" y="12224"/>
                        </a:lnTo>
                        <a:lnTo>
                          <a:pt x="121214" y="107559"/>
                        </a:lnTo>
                        <a:lnTo>
                          <a:pt x="110177" y="107559"/>
                        </a:lnTo>
                        <a:lnTo>
                          <a:pt x="97921" y="107559"/>
                        </a:lnTo>
                        <a:lnTo>
                          <a:pt x="97921" y="119783"/>
                        </a:lnTo>
                        <a:lnTo>
                          <a:pt x="97921" y="144225"/>
                        </a:lnTo>
                        <a:lnTo>
                          <a:pt x="96702" y="144225"/>
                        </a:lnTo>
                        <a:lnTo>
                          <a:pt x="96702" y="119783"/>
                        </a:lnTo>
                        <a:lnTo>
                          <a:pt x="96702" y="107559"/>
                        </a:lnTo>
                        <a:lnTo>
                          <a:pt x="84446" y="107559"/>
                        </a:lnTo>
                        <a:lnTo>
                          <a:pt x="19572" y="107559"/>
                        </a:lnTo>
                        <a:lnTo>
                          <a:pt x="7315" y="107559"/>
                        </a:lnTo>
                        <a:lnTo>
                          <a:pt x="7315" y="119783"/>
                        </a:lnTo>
                        <a:lnTo>
                          <a:pt x="7315" y="217563"/>
                        </a:lnTo>
                        <a:cubicBezTo>
                          <a:pt x="7315" y="232226"/>
                          <a:pt x="17133" y="244450"/>
                          <a:pt x="29390" y="249339"/>
                        </a:cubicBezTo>
                        <a:lnTo>
                          <a:pt x="22010" y="403343"/>
                        </a:lnTo>
                        <a:lnTo>
                          <a:pt x="12192" y="403343"/>
                        </a:lnTo>
                        <a:lnTo>
                          <a:pt x="0" y="403343"/>
                        </a:lnTo>
                        <a:lnTo>
                          <a:pt x="0" y="415567"/>
                        </a:lnTo>
                        <a:lnTo>
                          <a:pt x="0" y="485235"/>
                        </a:lnTo>
                        <a:lnTo>
                          <a:pt x="0" y="497459"/>
                        </a:lnTo>
                        <a:lnTo>
                          <a:pt x="12192" y="497459"/>
                        </a:lnTo>
                        <a:lnTo>
                          <a:pt x="203222" y="497459"/>
                        </a:lnTo>
                        <a:cubicBezTo>
                          <a:pt x="216697" y="508458"/>
                          <a:pt x="233830" y="513347"/>
                          <a:pt x="251027" y="513347"/>
                        </a:cubicBezTo>
                        <a:cubicBezTo>
                          <a:pt x="293827" y="513347"/>
                          <a:pt x="329377" y="477901"/>
                          <a:pt x="329377" y="435126"/>
                        </a:cubicBezTo>
                        <a:cubicBezTo>
                          <a:pt x="329377" y="394790"/>
                          <a:pt x="298769" y="361788"/>
                          <a:pt x="259562" y="356898"/>
                        </a:cubicBezTo>
                        <a:lnTo>
                          <a:pt x="254685" y="248120"/>
                        </a:lnTo>
                        <a:cubicBezTo>
                          <a:pt x="268160" y="243230"/>
                          <a:pt x="276694" y="231006"/>
                          <a:pt x="276694" y="216337"/>
                        </a:cubicBezTo>
                        <a:lnTo>
                          <a:pt x="276694" y="118558"/>
                        </a:lnTo>
                        <a:lnTo>
                          <a:pt x="276694" y="114894"/>
                        </a:lnTo>
                        <a:lnTo>
                          <a:pt x="293827" y="114894"/>
                        </a:lnTo>
                        <a:lnTo>
                          <a:pt x="315902" y="114894"/>
                        </a:lnTo>
                        <a:lnTo>
                          <a:pt x="306084" y="96561"/>
                        </a:lnTo>
                        <a:lnTo>
                          <a:pt x="288951" y="68448"/>
                        </a:lnTo>
                        <a:lnTo>
                          <a:pt x="306084" y="39111"/>
                        </a:lnTo>
                        <a:lnTo>
                          <a:pt x="317121" y="20778"/>
                        </a:lnTo>
                        <a:lnTo>
                          <a:pt x="296330" y="20778"/>
                        </a:lnTo>
                        <a:lnTo>
                          <a:pt x="232611" y="20778"/>
                        </a:lnTo>
                        <a:cubicBezTo>
                          <a:pt x="227734" y="8554"/>
                          <a:pt x="215478" y="0"/>
                          <a:pt x="202003" y="0"/>
                        </a:cubicBezTo>
                        <a:close/>
                        <a:moveTo>
                          <a:pt x="164079" y="94116"/>
                        </a:moveTo>
                        <a:lnTo>
                          <a:pt x="190965" y="94116"/>
                        </a:lnTo>
                        <a:lnTo>
                          <a:pt x="190965" y="95335"/>
                        </a:lnTo>
                        <a:lnTo>
                          <a:pt x="193468" y="95335"/>
                        </a:lnTo>
                        <a:cubicBezTo>
                          <a:pt x="195906" y="100225"/>
                          <a:pt x="198345" y="103889"/>
                          <a:pt x="202003" y="106334"/>
                        </a:cubicBezTo>
                        <a:lnTo>
                          <a:pt x="200783" y="106334"/>
                        </a:lnTo>
                        <a:lnTo>
                          <a:pt x="188527" y="106334"/>
                        </a:lnTo>
                        <a:lnTo>
                          <a:pt x="188527" y="118558"/>
                        </a:lnTo>
                        <a:lnTo>
                          <a:pt x="188527" y="143006"/>
                        </a:lnTo>
                        <a:lnTo>
                          <a:pt x="187308" y="143006"/>
                        </a:lnTo>
                        <a:lnTo>
                          <a:pt x="187308" y="118558"/>
                        </a:lnTo>
                        <a:lnTo>
                          <a:pt x="187308" y="106334"/>
                        </a:lnTo>
                        <a:lnTo>
                          <a:pt x="175052" y="106334"/>
                        </a:lnTo>
                        <a:lnTo>
                          <a:pt x="164079" y="106334"/>
                        </a:lnTo>
                        <a:lnTo>
                          <a:pt x="164079" y="941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4" name="Graphic 3">
                  <a:extLst>
                    <a:ext uri="{FF2B5EF4-FFF2-40B4-BE49-F238E27FC236}">
                      <a16:creationId xmlns:a16="http://schemas.microsoft.com/office/drawing/2014/main" id="{CEEFBB36-E367-AEFF-6DD4-5061F01F6A0A}"/>
                    </a:ext>
                  </a:extLst>
                </p:cNvPr>
                <p:cNvGrpSpPr/>
                <p:nvPr/>
              </p:nvGrpSpPr>
              <p:grpSpPr>
                <a:xfrm>
                  <a:off x="7256485" y="3020157"/>
                  <a:ext cx="304963" cy="485235"/>
                  <a:chOff x="7256485" y="3020157"/>
                  <a:chExt cx="304963" cy="485235"/>
                </a:xfrm>
                <a:solidFill>
                  <a:srgbClr val="2C5967"/>
                </a:solidFill>
              </p:grpSpPr>
              <p:sp>
                <p:nvSpPr>
                  <p:cNvPr id="555" name="Freeform: Shape 534">
                    <a:extLst>
                      <a:ext uri="{FF2B5EF4-FFF2-40B4-BE49-F238E27FC236}">
                        <a16:creationId xmlns:a16="http://schemas.microsoft.com/office/drawing/2014/main" id="{87B2492E-DC99-F1C5-3C30-0EE985FC6418}"/>
                      </a:ext>
                    </a:extLst>
                  </p:cNvPr>
                  <p:cNvSpPr/>
                  <p:nvPr/>
                </p:nvSpPr>
                <p:spPr>
                  <a:xfrm>
                    <a:off x="7256485" y="3020157"/>
                    <a:ext cx="282918" cy="470566"/>
                  </a:xfrm>
                  <a:custGeom>
                    <a:avLst/>
                    <a:gdLst>
                      <a:gd name="connsiteX0" fmla="*/ 18416 w 282918"/>
                      <a:gd name="connsiteY0" fmla="*/ 451014 h 470566"/>
                      <a:gd name="connsiteX1" fmla="*/ 18416 w 282918"/>
                      <a:gd name="connsiteY1" fmla="*/ 418012 h 470566"/>
                      <a:gd name="connsiteX2" fmla="*/ 20855 w 282918"/>
                      <a:gd name="connsiteY2" fmla="*/ 418012 h 470566"/>
                      <a:gd name="connsiteX3" fmla="*/ 159202 w 282918"/>
                      <a:gd name="connsiteY3" fmla="*/ 418012 h 470566"/>
                      <a:gd name="connsiteX4" fmla="*/ 161641 w 282918"/>
                      <a:gd name="connsiteY4" fmla="*/ 399679 h 470566"/>
                      <a:gd name="connsiteX5" fmla="*/ 40426 w 282918"/>
                      <a:gd name="connsiteY5" fmla="*/ 399679 h 470566"/>
                      <a:gd name="connsiteX6" fmla="*/ 49025 w 282918"/>
                      <a:gd name="connsiteY6" fmla="*/ 223672 h 470566"/>
                      <a:gd name="connsiteX7" fmla="*/ 213104 w 282918"/>
                      <a:gd name="connsiteY7" fmla="*/ 223672 h 470566"/>
                      <a:gd name="connsiteX8" fmla="*/ 217980 w 282918"/>
                      <a:gd name="connsiteY8" fmla="*/ 343455 h 470566"/>
                      <a:gd name="connsiteX9" fmla="*/ 236333 w 282918"/>
                      <a:gd name="connsiteY9" fmla="*/ 341010 h 470566"/>
                      <a:gd name="connsiteX10" fmla="*/ 231456 w 282918"/>
                      <a:gd name="connsiteY10" fmla="*/ 224898 h 470566"/>
                      <a:gd name="connsiteX11" fmla="*/ 232675 w 282918"/>
                      <a:gd name="connsiteY11" fmla="*/ 224898 h 470566"/>
                      <a:gd name="connsiteX12" fmla="*/ 253530 w 282918"/>
                      <a:gd name="connsiteY12" fmla="*/ 204120 h 470566"/>
                      <a:gd name="connsiteX13" fmla="*/ 253530 w 282918"/>
                      <a:gd name="connsiteY13" fmla="*/ 106340 h 470566"/>
                      <a:gd name="connsiteX14" fmla="*/ 188591 w 282918"/>
                      <a:gd name="connsiteY14" fmla="*/ 106340 h 470566"/>
                      <a:gd name="connsiteX15" fmla="*/ 188591 w 282918"/>
                      <a:gd name="connsiteY15" fmla="*/ 143006 h 470566"/>
                      <a:gd name="connsiteX16" fmla="*/ 162859 w 282918"/>
                      <a:gd name="connsiteY16" fmla="*/ 143006 h 470566"/>
                      <a:gd name="connsiteX17" fmla="*/ 162859 w 282918"/>
                      <a:gd name="connsiteY17" fmla="*/ 106340 h 470566"/>
                      <a:gd name="connsiteX18" fmla="*/ 139631 w 282918"/>
                      <a:gd name="connsiteY18" fmla="*/ 106340 h 470566"/>
                      <a:gd name="connsiteX19" fmla="*/ 139631 w 282918"/>
                      <a:gd name="connsiteY19" fmla="*/ 69668 h 470566"/>
                      <a:gd name="connsiteX20" fmla="*/ 189811 w 282918"/>
                      <a:gd name="connsiteY20" fmla="*/ 69668 h 470566"/>
                      <a:gd name="connsiteX21" fmla="*/ 191030 w 282918"/>
                      <a:gd name="connsiteY21" fmla="*/ 70893 h 470566"/>
                      <a:gd name="connsiteX22" fmla="*/ 211884 w 282918"/>
                      <a:gd name="connsiteY22" fmla="*/ 90445 h 470566"/>
                      <a:gd name="connsiteX23" fmla="*/ 282918 w 282918"/>
                      <a:gd name="connsiteY23" fmla="*/ 90445 h 470566"/>
                      <a:gd name="connsiteX24" fmla="*/ 262064 w 282918"/>
                      <a:gd name="connsiteY24" fmla="*/ 56224 h 470566"/>
                      <a:gd name="connsiteX25" fmla="*/ 282918 w 282918"/>
                      <a:gd name="connsiteY25" fmla="*/ 20778 h 470566"/>
                      <a:gd name="connsiteX26" fmla="*/ 210665 w 282918"/>
                      <a:gd name="connsiteY26" fmla="*/ 20778 h 470566"/>
                      <a:gd name="connsiteX27" fmla="*/ 189811 w 282918"/>
                      <a:gd name="connsiteY27" fmla="*/ 0 h 470566"/>
                      <a:gd name="connsiteX28" fmla="*/ 140850 w 282918"/>
                      <a:gd name="connsiteY28" fmla="*/ 0 h 470566"/>
                      <a:gd name="connsiteX29" fmla="*/ 133471 w 282918"/>
                      <a:gd name="connsiteY29" fmla="*/ 0 h 470566"/>
                      <a:gd name="connsiteX30" fmla="*/ 121278 w 282918"/>
                      <a:gd name="connsiteY30" fmla="*/ 0 h 470566"/>
                      <a:gd name="connsiteX31" fmla="*/ 121278 w 282918"/>
                      <a:gd name="connsiteY31" fmla="*/ 107559 h 470566"/>
                      <a:gd name="connsiteX32" fmla="*/ 97985 w 282918"/>
                      <a:gd name="connsiteY32" fmla="*/ 107559 h 470566"/>
                      <a:gd name="connsiteX33" fmla="*/ 97985 w 282918"/>
                      <a:gd name="connsiteY33" fmla="*/ 144225 h 470566"/>
                      <a:gd name="connsiteX34" fmla="*/ 72254 w 282918"/>
                      <a:gd name="connsiteY34" fmla="*/ 144225 h 470566"/>
                      <a:gd name="connsiteX35" fmla="*/ 72254 w 282918"/>
                      <a:gd name="connsiteY35" fmla="*/ 107559 h 470566"/>
                      <a:gd name="connsiteX36" fmla="*/ 7380 w 282918"/>
                      <a:gd name="connsiteY36" fmla="*/ 107559 h 470566"/>
                      <a:gd name="connsiteX37" fmla="*/ 7380 w 282918"/>
                      <a:gd name="connsiteY37" fmla="*/ 205339 h 470566"/>
                      <a:gd name="connsiteX38" fmla="*/ 28170 w 282918"/>
                      <a:gd name="connsiteY38" fmla="*/ 226117 h 470566"/>
                      <a:gd name="connsiteX39" fmla="*/ 30608 w 282918"/>
                      <a:gd name="connsiteY39" fmla="*/ 226117 h 470566"/>
                      <a:gd name="connsiteX40" fmla="*/ 22074 w 282918"/>
                      <a:gd name="connsiteY40" fmla="*/ 400899 h 470566"/>
                      <a:gd name="connsiteX41" fmla="*/ 0 w 282918"/>
                      <a:gd name="connsiteY41" fmla="*/ 400899 h 470566"/>
                      <a:gd name="connsiteX42" fmla="*/ 0 w 282918"/>
                      <a:gd name="connsiteY42" fmla="*/ 470566 h 470566"/>
                      <a:gd name="connsiteX43" fmla="*/ 176335 w 282918"/>
                      <a:gd name="connsiteY43" fmla="*/ 470566 h 470566"/>
                      <a:gd name="connsiteX44" fmla="*/ 165362 w 282918"/>
                      <a:gd name="connsiteY44" fmla="*/ 452233 h 470566"/>
                      <a:gd name="connsiteX45" fmla="*/ 18416 w 282918"/>
                      <a:gd name="connsiteY45" fmla="*/ 452233 h 470566"/>
                      <a:gd name="connsiteX46" fmla="*/ 18416 w 282918"/>
                      <a:gd name="connsiteY46" fmla="*/ 451014 h 470566"/>
                      <a:gd name="connsiteX47" fmla="*/ 249808 w 282918"/>
                      <a:gd name="connsiteY47" fmla="*/ 36666 h 470566"/>
                      <a:gd name="connsiteX48" fmla="*/ 240054 w 282918"/>
                      <a:gd name="connsiteY48" fmla="*/ 53780 h 470566"/>
                      <a:gd name="connsiteX49" fmla="*/ 249808 w 282918"/>
                      <a:gd name="connsiteY49" fmla="*/ 69668 h 470566"/>
                      <a:gd name="connsiteX50" fmla="*/ 211884 w 282918"/>
                      <a:gd name="connsiteY50" fmla="*/ 69668 h 470566"/>
                      <a:gd name="connsiteX51" fmla="*/ 210665 w 282918"/>
                      <a:gd name="connsiteY51" fmla="*/ 68449 h 470566"/>
                      <a:gd name="connsiteX52" fmla="*/ 210665 w 282918"/>
                      <a:gd name="connsiteY52" fmla="*/ 36666 h 470566"/>
                      <a:gd name="connsiteX53" fmla="*/ 249808 w 282918"/>
                      <a:gd name="connsiteY53" fmla="*/ 36666 h 470566"/>
                      <a:gd name="connsiteX54" fmla="*/ 189811 w 282918"/>
                      <a:gd name="connsiteY54" fmla="*/ 15888 h 470566"/>
                      <a:gd name="connsiteX55" fmla="*/ 192249 w 282918"/>
                      <a:gd name="connsiteY55" fmla="*/ 18333 h 470566"/>
                      <a:gd name="connsiteX56" fmla="*/ 192249 w 282918"/>
                      <a:gd name="connsiteY56" fmla="*/ 48890 h 470566"/>
                      <a:gd name="connsiteX57" fmla="*/ 191030 w 282918"/>
                      <a:gd name="connsiteY57" fmla="*/ 48890 h 470566"/>
                      <a:gd name="connsiteX58" fmla="*/ 140850 w 282918"/>
                      <a:gd name="connsiteY58" fmla="*/ 48890 h 470566"/>
                      <a:gd name="connsiteX59" fmla="*/ 140850 w 282918"/>
                      <a:gd name="connsiteY59" fmla="*/ 15888 h 470566"/>
                      <a:gd name="connsiteX60" fmla="*/ 189811 w 282918"/>
                      <a:gd name="connsiteY60" fmla="*/ 15888 h 470566"/>
                      <a:gd name="connsiteX61" fmla="*/ 28170 w 282918"/>
                      <a:gd name="connsiteY61" fmla="*/ 205339 h 470566"/>
                      <a:gd name="connsiteX62" fmla="*/ 25732 w 282918"/>
                      <a:gd name="connsiteY62" fmla="*/ 202894 h 470566"/>
                      <a:gd name="connsiteX63" fmla="*/ 25732 w 282918"/>
                      <a:gd name="connsiteY63" fmla="*/ 123447 h 470566"/>
                      <a:gd name="connsiteX64" fmla="*/ 53902 w 282918"/>
                      <a:gd name="connsiteY64" fmla="*/ 123447 h 470566"/>
                      <a:gd name="connsiteX65" fmla="*/ 53902 w 282918"/>
                      <a:gd name="connsiteY65" fmla="*/ 160120 h 470566"/>
                      <a:gd name="connsiteX66" fmla="*/ 116337 w 282918"/>
                      <a:gd name="connsiteY66" fmla="*/ 160120 h 470566"/>
                      <a:gd name="connsiteX67" fmla="*/ 116337 w 282918"/>
                      <a:gd name="connsiteY67" fmla="*/ 123447 h 470566"/>
                      <a:gd name="connsiteX68" fmla="*/ 144507 w 282918"/>
                      <a:gd name="connsiteY68" fmla="*/ 123447 h 470566"/>
                      <a:gd name="connsiteX69" fmla="*/ 144507 w 282918"/>
                      <a:gd name="connsiteY69" fmla="*/ 160120 h 470566"/>
                      <a:gd name="connsiteX70" fmla="*/ 208163 w 282918"/>
                      <a:gd name="connsiteY70" fmla="*/ 160120 h 470566"/>
                      <a:gd name="connsiteX71" fmla="*/ 208163 w 282918"/>
                      <a:gd name="connsiteY71" fmla="*/ 123447 h 470566"/>
                      <a:gd name="connsiteX72" fmla="*/ 236333 w 282918"/>
                      <a:gd name="connsiteY72" fmla="*/ 123447 h 470566"/>
                      <a:gd name="connsiteX73" fmla="*/ 236333 w 282918"/>
                      <a:gd name="connsiteY73" fmla="*/ 202894 h 470566"/>
                      <a:gd name="connsiteX74" fmla="*/ 233894 w 282918"/>
                      <a:gd name="connsiteY74" fmla="*/ 205339 h 470566"/>
                      <a:gd name="connsiteX75" fmla="*/ 231456 w 282918"/>
                      <a:gd name="connsiteY75" fmla="*/ 205339 h 470566"/>
                      <a:gd name="connsiteX76" fmla="*/ 30608 w 282918"/>
                      <a:gd name="connsiteY76" fmla="*/ 205339 h 470566"/>
                      <a:gd name="connsiteX77" fmla="*/ 28170 w 282918"/>
                      <a:gd name="connsiteY77" fmla="*/ 205339 h 470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282918" h="470566">
                        <a:moveTo>
                          <a:pt x="18416" y="451014"/>
                        </a:moveTo>
                        <a:lnTo>
                          <a:pt x="18416" y="418012"/>
                        </a:lnTo>
                        <a:lnTo>
                          <a:pt x="20855" y="418012"/>
                        </a:lnTo>
                        <a:lnTo>
                          <a:pt x="159202" y="418012"/>
                        </a:lnTo>
                        <a:cubicBezTo>
                          <a:pt x="159202" y="411903"/>
                          <a:pt x="160421" y="405788"/>
                          <a:pt x="161641" y="399679"/>
                        </a:cubicBezTo>
                        <a:lnTo>
                          <a:pt x="40426" y="399679"/>
                        </a:lnTo>
                        <a:lnTo>
                          <a:pt x="49025" y="223672"/>
                        </a:lnTo>
                        <a:lnTo>
                          <a:pt x="213104" y="223672"/>
                        </a:lnTo>
                        <a:lnTo>
                          <a:pt x="217980" y="343455"/>
                        </a:lnTo>
                        <a:cubicBezTo>
                          <a:pt x="224141" y="342229"/>
                          <a:pt x="230236" y="341010"/>
                          <a:pt x="236333" y="341010"/>
                        </a:cubicBezTo>
                        <a:lnTo>
                          <a:pt x="231456" y="224898"/>
                        </a:lnTo>
                        <a:lnTo>
                          <a:pt x="232675" y="224898"/>
                        </a:lnTo>
                        <a:cubicBezTo>
                          <a:pt x="243712" y="224898"/>
                          <a:pt x="253530" y="215118"/>
                          <a:pt x="253530" y="204120"/>
                        </a:cubicBezTo>
                        <a:lnTo>
                          <a:pt x="253530" y="106340"/>
                        </a:lnTo>
                        <a:lnTo>
                          <a:pt x="188591" y="106340"/>
                        </a:lnTo>
                        <a:lnTo>
                          <a:pt x="188591" y="143006"/>
                        </a:lnTo>
                        <a:lnTo>
                          <a:pt x="162859" y="143006"/>
                        </a:lnTo>
                        <a:lnTo>
                          <a:pt x="162859" y="106340"/>
                        </a:lnTo>
                        <a:lnTo>
                          <a:pt x="139631" y="106340"/>
                        </a:lnTo>
                        <a:lnTo>
                          <a:pt x="139631" y="69668"/>
                        </a:lnTo>
                        <a:lnTo>
                          <a:pt x="189811" y="69668"/>
                        </a:lnTo>
                        <a:cubicBezTo>
                          <a:pt x="191030" y="69668"/>
                          <a:pt x="191030" y="70893"/>
                          <a:pt x="191030" y="70893"/>
                        </a:cubicBezTo>
                        <a:cubicBezTo>
                          <a:pt x="191030" y="81892"/>
                          <a:pt x="200847" y="90445"/>
                          <a:pt x="211884" y="90445"/>
                        </a:cubicBezTo>
                        <a:lnTo>
                          <a:pt x="282918" y="90445"/>
                        </a:lnTo>
                        <a:lnTo>
                          <a:pt x="262064" y="56224"/>
                        </a:lnTo>
                        <a:lnTo>
                          <a:pt x="282918" y="20778"/>
                        </a:lnTo>
                        <a:lnTo>
                          <a:pt x="210665" y="20778"/>
                        </a:lnTo>
                        <a:cubicBezTo>
                          <a:pt x="210665" y="9779"/>
                          <a:pt x="200847" y="0"/>
                          <a:pt x="189811" y="0"/>
                        </a:cubicBezTo>
                        <a:lnTo>
                          <a:pt x="140850" y="0"/>
                        </a:lnTo>
                        <a:lnTo>
                          <a:pt x="133471" y="0"/>
                        </a:lnTo>
                        <a:lnTo>
                          <a:pt x="121278" y="0"/>
                        </a:lnTo>
                        <a:lnTo>
                          <a:pt x="121278" y="107559"/>
                        </a:lnTo>
                        <a:lnTo>
                          <a:pt x="97985" y="107559"/>
                        </a:lnTo>
                        <a:lnTo>
                          <a:pt x="97985" y="144225"/>
                        </a:lnTo>
                        <a:lnTo>
                          <a:pt x="72254" y="144225"/>
                        </a:lnTo>
                        <a:lnTo>
                          <a:pt x="72254" y="107559"/>
                        </a:lnTo>
                        <a:lnTo>
                          <a:pt x="7380" y="107559"/>
                        </a:lnTo>
                        <a:lnTo>
                          <a:pt x="7380" y="205339"/>
                        </a:lnTo>
                        <a:cubicBezTo>
                          <a:pt x="7380" y="216337"/>
                          <a:pt x="17197" y="226117"/>
                          <a:pt x="28170" y="226117"/>
                        </a:cubicBezTo>
                        <a:lnTo>
                          <a:pt x="30608" y="226117"/>
                        </a:lnTo>
                        <a:lnTo>
                          <a:pt x="22074" y="400899"/>
                        </a:lnTo>
                        <a:lnTo>
                          <a:pt x="0" y="400899"/>
                        </a:lnTo>
                        <a:lnTo>
                          <a:pt x="0" y="470566"/>
                        </a:lnTo>
                        <a:lnTo>
                          <a:pt x="176335" y="470566"/>
                        </a:lnTo>
                        <a:cubicBezTo>
                          <a:pt x="171458" y="464457"/>
                          <a:pt x="167801" y="458349"/>
                          <a:pt x="165362" y="452233"/>
                        </a:cubicBezTo>
                        <a:lnTo>
                          <a:pt x="18416" y="452233"/>
                        </a:lnTo>
                        <a:lnTo>
                          <a:pt x="18416" y="451014"/>
                        </a:lnTo>
                        <a:close/>
                        <a:moveTo>
                          <a:pt x="249808" y="36666"/>
                        </a:moveTo>
                        <a:lnTo>
                          <a:pt x="240054" y="53780"/>
                        </a:lnTo>
                        <a:lnTo>
                          <a:pt x="249808" y="69668"/>
                        </a:lnTo>
                        <a:lnTo>
                          <a:pt x="211884" y="69668"/>
                        </a:lnTo>
                        <a:cubicBezTo>
                          <a:pt x="210665" y="69668"/>
                          <a:pt x="210665" y="68449"/>
                          <a:pt x="210665" y="68449"/>
                        </a:cubicBezTo>
                        <a:lnTo>
                          <a:pt x="210665" y="36666"/>
                        </a:lnTo>
                        <a:lnTo>
                          <a:pt x="249808" y="36666"/>
                        </a:lnTo>
                        <a:close/>
                        <a:moveTo>
                          <a:pt x="189811" y="15888"/>
                        </a:moveTo>
                        <a:cubicBezTo>
                          <a:pt x="191030" y="15888"/>
                          <a:pt x="192249" y="17114"/>
                          <a:pt x="192249" y="18333"/>
                        </a:cubicBezTo>
                        <a:lnTo>
                          <a:pt x="192249" y="48890"/>
                        </a:lnTo>
                        <a:lnTo>
                          <a:pt x="191030" y="48890"/>
                        </a:lnTo>
                        <a:lnTo>
                          <a:pt x="140850" y="48890"/>
                        </a:lnTo>
                        <a:lnTo>
                          <a:pt x="140850" y="15888"/>
                        </a:lnTo>
                        <a:lnTo>
                          <a:pt x="189811" y="15888"/>
                        </a:lnTo>
                        <a:close/>
                        <a:moveTo>
                          <a:pt x="28170" y="205339"/>
                        </a:moveTo>
                        <a:cubicBezTo>
                          <a:pt x="26951" y="205339"/>
                          <a:pt x="25732" y="204120"/>
                          <a:pt x="25732" y="202894"/>
                        </a:cubicBezTo>
                        <a:lnTo>
                          <a:pt x="25732" y="123447"/>
                        </a:lnTo>
                        <a:lnTo>
                          <a:pt x="53902" y="123447"/>
                        </a:lnTo>
                        <a:lnTo>
                          <a:pt x="53902" y="160120"/>
                        </a:lnTo>
                        <a:lnTo>
                          <a:pt x="116337" y="160120"/>
                        </a:lnTo>
                        <a:lnTo>
                          <a:pt x="116337" y="123447"/>
                        </a:lnTo>
                        <a:lnTo>
                          <a:pt x="144507" y="123447"/>
                        </a:lnTo>
                        <a:lnTo>
                          <a:pt x="144507" y="160120"/>
                        </a:lnTo>
                        <a:lnTo>
                          <a:pt x="208163" y="160120"/>
                        </a:lnTo>
                        <a:lnTo>
                          <a:pt x="208163" y="123447"/>
                        </a:lnTo>
                        <a:lnTo>
                          <a:pt x="236333" y="123447"/>
                        </a:lnTo>
                        <a:lnTo>
                          <a:pt x="236333" y="202894"/>
                        </a:lnTo>
                        <a:cubicBezTo>
                          <a:pt x="236333" y="204120"/>
                          <a:pt x="235113" y="205339"/>
                          <a:pt x="233894" y="205339"/>
                        </a:cubicBezTo>
                        <a:lnTo>
                          <a:pt x="231456" y="205339"/>
                        </a:lnTo>
                        <a:lnTo>
                          <a:pt x="30608" y="205339"/>
                        </a:lnTo>
                        <a:lnTo>
                          <a:pt x="28170" y="205339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eform: Shape 535">
                    <a:extLst>
                      <a:ext uri="{FF2B5EF4-FFF2-40B4-BE49-F238E27FC236}">
                        <a16:creationId xmlns:a16="http://schemas.microsoft.com/office/drawing/2014/main" id="{650E735D-659D-1361-5B83-7EC970E2D722}"/>
                      </a:ext>
                    </a:extLst>
                  </p:cNvPr>
                  <p:cNvSpPr/>
                  <p:nvPr/>
                </p:nvSpPr>
                <p:spPr>
                  <a:xfrm>
                    <a:off x="7429163" y="3373391"/>
                    <a:ext cx="132286" cy="132000"/>
                  </a:xfrm>
                  <a:custGeom>
                    <a:avLst/>
                    <a:gdLst>
                      <a:gd name="connsiteX0" fmla="*/ 66157 w 132286"/>
                      <a:gd name="connsiteY0" fmla="*/ 0 h 132000"/>
                      <a:gd name="connsiteX1" fmla="*/ 0 w 132286"/>
                      <a:gd name="connsiteY1" fmla="*/ 66004 h 132000"/>
                      <a:gd name="connsiteX2" fmla="*/ 66157 w 132286"/>
                      <a:gd name="connsiteY2" fmla="*/ 132001 h 132000"/>
                      <a:gd name="connsiteX3" fmla="*/ 132251 w 132286"/>
                      <a:gd name="connsiteY3" fmla="*/ 66004 h 132000"/>
                      <a:gd name="connsiteX4" fmla="*/ 66157 w 132286"/>
                      <a:gd name="connsiteY4" fmla="*/ 0 h 132000"/>
                      <a:gd name="connsiteX5" fmla="*/ 66157 w 132286"/>
                      <a:gd name="connsiteY5" fmla="*/ 114894 h 132000"/>
                      <a:gd name="connsiteX6" fmla="*/ 18352 w 132286"/>
                      <a:gd name="connsiteY6" fmla="*/ 67223 h 132000"/>
                      <a:gd name="connsiteX7" fmla="*/ 66157 w 132286"/>
                      <a:gd name="connsiteY7" fmla="*/ 19558 h 132000"/>
                      <a:gd name="connsiteX8" fmla="*/ 113899 w 132286"/>
                      <a:gd name="connsiteY8" fmla="*/ 67223 h 132000"/>
                      <a:gd name="connsiteX9" fmla="*/ 66157 w 132286"/>
                      <a:gd name="connsiteY9" fmla="*/ 114894 h 13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286" h="132000">
                        <a:moveTo>
                          <a:pt x="66157" y="0"/>
                        </a:moveTo>
                        <a:cubicBezTo>
                          <a:pt x="29389" y="0"/>
                          <a:pt x="0" y="29331"/>
                          <a:pt x="0" y="66004"/>
                        </a:cubicBezTo>
                        <a:cubicBezTo>
                          <a:pt x="0" y="102669"/>
                          <a:pt x="29389" y="132001"/>
                          <a:pt x="66157" y="132001"/>
                        </a:cubicBezTo>
                        <a:cubicBezTo>
                          <a:pt x="102862" y="132001"/>
                          <a:pt x="132251" y="102669"/>
                          <a:pt x="132251" y="66004"/>
                        </a:cubicBezTo>
                        <a:cubicBezTo>
                          <a:pt x="133471" y="30557"/>
                          <a:pt x="102862" y="0"/>
                          <a:pt x="66157" y="0"/>
                        </a:cubicBezTo>
                        <a:close/>
                        <a:moveTo>
                          <a:pt x="66157" y="114894"/>
                        </a:moveTo>
                        <a:cubicBezTo>
                          <a:pt x="39207" y="114894"/>
                          <a:pt x="18352" y="92890"/>
                          <a:pt x="18352" y="67223"/>
                        </a:cubicBezTo>
                        <a:cubicBezTo>
                          <a:pt x="18352" y="41555"/>
                          <a:pt x="40426" y="19558"/>
                          <a:pt x="66157" y="19558"/>
                        </a:cubicBezTo>
                        <a:cubicBezTo>
                          <a:pt x="91825" y="19558"/>
                          <a:pt x="113899" y="41555"/>
                          <a:pt x="113899" y="67223"/>
                        </a:cubicBezTo>
                        <a:cubicBezTo>
                          <a:pt x="113899" y="92890"/>
                          <a:pt x="93044" y="114894"/>
                          <a:pt x="66157" y="114894"/>
                        </a:cubicBez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: Shape 536">
                    <a:extLst>
                      <a:ext uri="{FF2B5EF4-FFF2-40B4-BE49-F238E27FC236}">
                        <a16:creationId xmlns:a16="http://schemas.microsoft.com/office/drawing/2014/main" id="{A5A45C4F-4C2C-9E1A-7053-7255FD7AABE9}"/>
                      </a:ext>
                    </a:extLst>
                  </p:cNvPr>
                  <p:cNvSpPr/>
                  <p:nvPr/>
                </p:nvSpPr>
                <p:spPr>
                  <a:xfrm>
                    <a:off x="7464648" y="3417385"/>
                    <a:ext cx="61280" cy="52560"/>
                  </a:xfrm>
                  <a:custGeom>
                    <a:avLst/>
                    <a:gdLst>
                      <a:gd name="connsiteX0" fmla="*/ 47805 w 61280"/>
                      <a:gd name="connsiteY0" fmla="*/ 0 h 52560"/>
                      <a:gd name="connsiteX1" fmla="*/ 22074 w 61280"/>
                      <a:gd name="connsiteY1" fmla="*/ 25667 h 52560"/>
                      <a:gd name="connsiteX2" fmla="*/ 13475 w 61280"/>
                      <a:gd name="connsiteY2" fmla="*/ 18339 h 52560"/>
                      <a:gd name="connsiteX3" fmla="*/ 0 w 61280"/>
                      <a:gd name="connsiteY3" fmla="*/ 31783 h 52560"/>
                      <a:gd name="connsiteX4" fmla="*/ 22074 w 61280"/>
                      <a:gd name="connsiteY4" fmla="*/ 52560 h 52560"/>
                      <a:gd name="connsiteX5" fmla="*/ 61280 w 61280"/>
                      <a:gd name="connsiteY5" fmla="*/ 13450 h 52560"/>
                      <a:gd name="connsiteX6" fmla="*/ 47805 w 61280"/>
                      <a:gd name="connsiteY6" fmla="*/ 0 h 52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280" h="52560">
                        <a:moveTo>
                          <a:pt x="47805" y="0"/>
                        </a:moveTo>
                        <a:lnTo>
                          <a:pt x="22074" y="25667"/>
                        </a:lnTo>
                        <a:lnTo>
                          <a:pt x="13475" y="18339"/>
                        </a:lnTo>
                        <a:lnTo>
                          <a:pt x="0" y="31783"/>
                        </a:lnTo>
                        <a:lnTo>
                          <a:pt x="22074" y="52560"/>
                        </a:lnTo>
                        <a:lnTo>
                          <a:pt x="61280" y="13450"/>
                        </a:lnTo>
                        <a:lnTo>
                          <a:pt x="47805" y="0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8" name="Freeform: Shape 537">
                    <a:extLst>
                      <a:ext uri="{FF2B5EF4-FFF2-40B4-BE49-F238E27FC236}">
                        <a16:creationId xmlns:a16="http://schemas.microsoft.com/office/drawing/2014/main" id="{5812314B-185C-95A4-74FB-53A23FAC0174}"/>
                      </a:ext>
                    </a:extLst>
                  </p:cNvPr>
                  <p:cNvSpPr/>
                  <p:nvPr/>
                </p:nvSpPr>
                <p:spPr>
                  <a:xfrm>
                    <a:off x="7367946" y="3267058"/>
                    <a:ext cx="85728" cy="68441"/>
                  </a:xfrm>
                  <a:custGeom>
                    <a:avLst/>
                    <a:gdLst>
                      <a:gd name="connsiteX0" fmla="*/ 37924 w 85728"/>
                      <a:gd name="connsiteY0" fmla="*/ 13443 h 68441"/>
                      <a:gd name="connsiteX1" fmla="*/ 50180 w 85728"/>
                      <a:gd name="connsiteY1" fmla="*/ 25667 h 68441"/>
                      <a:gd name="connsiteX2" fmla="*/ 0 w 85728"/>
                      <a:gd name="connsiteY2" fmla="*/ 25667 h 68441"/>
                      <a:gd name="connsiteX3" fmla="*/ 0 w 85728"/>
                      <a:gd name="connsiteY3" fmla="*/ 44000 h 68441"/>
                      <a:gd name="connsiteX4" fmla="*/ 50180 w 85728"/>
                      <a:gd name="connsiteY4" fmla="*/ 44000 h 68441"/>
                      <a:gd name="connsiteX5" fmla="*/ 37924 w 85728"/>
                      <a:gd name="connsiteY5" fmla="*/ 56224 h 68441"/>
                      <a:gd name="connsiteX6" fmla="*/ 51399 w 85728"/>
                      <a:gd name="connsiteY6" fmla="*/ 68442 h 68441"/>
                      <a:gd name="connsiteX7" fmla="*/ 85729 w 85728"/>
                      <a:gd name="connsiteY7" fmla="*/ 34221 h 68441"/>
                      <a:gd name="connsiteX8" fmla="*/ 51399 w 85728"/>
                      <a:gd name="connsiteY8" fmla="*/ 0 h 68441"/>
                      <a:gd name="connsiteX9" fmla="*/ 37924 w 85728"/>
                      <a:gd name="connsiteY9" fmla="*/ 13443 h 68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5728" h="68441">
                        <a:moveTo>
                          <a:pt x="37924" y="13443"/>
                        </a:moveTo>
                        <a:lnTo>
                          <a:pt x="50180" y="25667"/>
                        </a:lnTo>
                        <a:lnTo>
                          <a:pt x="0" y="25667"/>
                        </a:lnTo>
                        <a:lnTo>
                          <a:pt x="0" y="44000"/>
                        </a:lnTo>
                        <a:lnTo>
                          <a:pt x="50180" y="44000"/>
                        </a:lnTo>
                        <a:lnTo>
                          <a:pt x="37924" y="56224"/>
                        </a:lnTo>
                        <a:lnTo>
                          <a:pt x="51399" y="68442"/>
                        </a:lnTo>
                        <a:lnTo>
                          <a:pt x="85729" y="34221"/>
                        </a:lnTo>
                        <a:lnTo>
                          <a:pt x="51399" y="0"/>
                        </a:lnTo>
                        <a:lnTo>
                          <a:pt x="37924" y="13443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: Shape 539">
                    <a:extLst>
                      <a:ext uri="{FF2B5EF4-FFF2-40B4-BE49-F238E27FC236}">
                        <a16:creationId xmlns:a16="http://schemas.microsoft.com/office/drawing/2014/main" id="{528C6FCB-881B-64C4-451F-09A08DBF709F}"/>
                      </a:ext>
                    </a:extLst>
                  </p:cNvPr>
                  <p:cNvSpPr/>
                  <p:nvPr/>
                </p:nvSpPr>
                <p:spPr>
                  <a:xfrm>
                    <a:off x="7321424" y="3317167"/>
                    <a:ext cx="84445" cy="68448"/>
                  </a:xfrm>
                  <a:custGeom>
                    <a:avLst/>
                    <a:gdLst>
                      <a:gd name="connsiteX0" fmla="*/ 47742 w 84445"/>
                      <a:gd name="connsiteY0" fmla="*/ 13443 h 68448"/>
                      <a:gd name="connsiteX1" fmla="*/ 34267 w 84445"/>
                      <a:gd name="connsiteY1" fmla="*/ 0 h 68448"/>
                      <a:gd name="connsiteX2" fmla="*/ 0 w 84445"/>
                      <a:gd name="connsiteY2" fmla="*/ 34221 h 68448"/>
                      <a:gd name="connsiteX3" fmla="*/ 34267 w 84445"/>
                      <a:gd name="connsiteY3" fmla="*/ 68449 h 68448"/>
                      <a:gd name="connsiteX4" fmla="*/ 47742 w 84445"/>
                      <a:gd name="connsiteY4" fmla="*/ 54999 h 68448"/>
                      <a:gd name="connsiteX5" fmla="*/ 36704 w 84445"/>
                      <a:gd name="connsiteY5" fmla="*/ 45226 h 68448"/>
                      <a:gd name="connsiteX6" fmla="*/ 84446 w 84445"/>
                      <a:gd name="connsiteY6" fmla="*/ 45226 h 68448"/>
                      <a:gd name="connsiteX7" fmla="*/ 84446 w 84445"/>
                      <a:gd name="connsiteY7" fmla="*/ 26887 h 68448"/>
                      <a:gd name="connsiteX8" fmla="*/ 34267 w 84445"/>
                      <a:gd name="connsiteY8" fmla="*/ 26887 h 68448"/>
                      <a:gd name="connsiteX9" fmla="*/ 47742 w 84445"/>
                      <a:gd name="connsiteY9" fmla="*/ 13443 h 68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4445" h="68448">
                        <a:moveTo>
                          <a:pt x="47742" y="13443"/>
                        </a:moveTo>
                        <a:lnTo>
                          <a:pt x="34267" y="0"/>
                        </a:lnTo>
                        <a:lnTo>
                          <a:pt x="0" y="34221"/>
                        </a:lnTo>
                        <a:lnTo>
                          <a:pt x="34267" y="68449"/>
                        </a:lnTo>
                        <a:lnTo>
                          <a:pt x="47742" y="54999"/>
                        </a:lnTo>
                        <a:lnTo>
                          <a:pt x="36704" y="45226"/>
                        </a:lnTo>
                        <a:lnTo>
                          <a:pt x="84446" y="45226"/>
                        </a:lnTo>
                        <a:lnTo>
                          <a:pt x="84446" y="26887"/>
                        </a:lnTo>
                        <a:lnTo>
                          <a:pt x="34267" y="26887"/>
                        </a:lnTo>
                        <a:lnTo>
                          <a:pt x="47742" y="13443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47" name="Graphic 3">
                <a:extLst>
                  <a:ext uri="{FF2B5EF4-FFF2-40B4-BE49-F238E27FC236}">
                    <a16:creationId xmlns:a16="http://schemas.microsoft.com/office/drawing/2014/main" id="{0CF767B7-D3B7-6262-3EC6-3F07D0A73047}"/>
                  </a:ext>
                </a:extLst>
              </p:cNvPr>
              <p:cNvGrpSpPr/>
              <p:nvPr/>
            </p:nvGrpSpPr>
            <p:grpSpPr>
              <a:xfrm>
                <a:off x="7256485" y="3020157"/>
                <a:ext cx="304963" cy="485235"/>
                <a:chOff x="7256485" y="3020157"/>
                <a:chExt cx="304963" cy="485235"/>
              </a:xfrm>
              <a:solidFill>
                <a:srgbClr val="2C5967"/>
              </a:solidFill>
            </p:grpSpPr>
            <p:sp>
              <p:nvSpPr>
                <p:cNvPr id="548" name="Freeform: Shape 542">
                  <a:extLst>
                    <a:ext uri="{FF2B5EF4-FFF2-40B4-BE49-F238E27FC236}">
                      <a16:creationId xmlns:a16="http://schemas.microsoft.com/office/drawing/2014/main" id="{8E594C46-8E7A-F343-EC18-E525DE1B56AF}"/>
                    </a:ext>
                  </a:extLst>
                </p:cNvPr>
                <p:cNvSpPr/>
                <p:nvPr/>
              </p:nvSpPr>
              <p:spPr>
                <a:xfrm>
                  <a:off x="7256485" y="3020157"/>
                  <a:ext cx="282854" cy="470566"/>
                </a:xfrm>
                <a:custGeom>
                  <a:avLst/>
                  <a:gdLst>
                    <a:gd name="connsiteX0" fmla="*/ 18416 w 282854"/>
                    <a:gd name="connsiteY0" fmla="*/ 451014 h 470566"/>
                    <a:gd name="connsiteX1" fmla="*/ 18416 w 282854"/>
                    <a:gd name="connsiteY1" fmla="*/ 418012 h 470566"/>
                    <a:gd name="connsiteX2" fmla="*/ 20855 w 282854"/>
                    <a:gd name="connsiteY2" fmla="*/ 418012 h 470566"/>
                    <a:gd name="connsiteX3" fmla="*/ 159202 w 282854"/>
                    <a:gd name="connsiteY3" fmla="*/ 418012 h 470566"/>
                    <a:gd name="connsiteX4" fmla="*/ 161641 w 282854"/>
                    <a:gd name="connsiteY4" fmla="*/ 399679 h 470566"/>
                    <a:gd name="connsiteX5" fmla="*/ 40426 w 282854"/>
                    <a:gd name="connsiteY5" fmla="*/ 399679 h 470566"/>
                    <a:gd name="connsiteX6" fmla="*/ 49025 w 282854"/>
                    <a:gd name="connsiteY6" fmla="*/ 223672 h 470566"/>
                    <a:gd name="connsiteX7" fmla="*/ 213104 w 282854"/>
                    <a:gd name="connsiteY7" fmla="*/ 223672 h 470566"/>
                    <a:gd name="connsiteX8" fmla="*/ 217980 w 282854"/>
                    <a:gd name="connsiteY8" fmla="*/ 343455 h 470566"/>
                    <a:gd name="connsiteX9" fmla="*/ 236333 w 282854"/>
                    <a:gd name="connsiteY9" fmla="*/ 341010 h 470566"/>
                    <a:gd name="connsiteX10" fmla="*/ 231456 w 282854"/>
                    <a:gd name="connsiteY10" fmla="*/ 224898 h 470566"/>
                    <a:gd name="connsiteX11" fmla="*/ 232675 w 282854"/>
                    <a:gd name="connsiteY11" fmla="*/ 224898 h 470566"/>
                    <a:gd name="connsiteX12" fmla="*/ 253530 w 282854"/>
                    <a:gd name="connsiteY12" fmla="*/ 204120 h 470566"/>
                    <a:gd name="connsiteX13" fmla="*/ 253530 w 282854"/>
                    <a:gd name="connsiteY13" fmla="*/ 106340 h 470566"/>
                    <a:gd name="connsiteX14" fmla="*/ 188591 w 282854"/>
                    <a:gd name="connsiteY14" fmla="*/ 106340 h 470566"/>
                    <a:gd name="connsiteX15" fmla="*/ 188591 w 282854"/>
                    <a:gd name="connsiteY15" fmla="*/ 143006 h 470566"/>
                    <a:gd name="connsiteX16" fmla="*/ 162859 w 282854"/>
                    <a:gd name="connsiteY16" fmla="*/ 143006 h 470566"/>
                    <a:gd name="connsiteX17" fmla="*/ 162859 w 282854"/>
                    <a:gd name="connsiteY17" fmla="*/ 106340 h 470566"/>
                    <a:gd name="connsiteX18" fmla="*/ 139631 w 282854"/>
                    <a:gd name="connsiteY18" fmla="*/ 106340 h 470566"/>
                    <a:gd name="connsiteX19" fmla="*/ 139631 w 282854"/>
                    <a:gd name="connsiteY19" fmla="*/ 69668 h 470566"/>
                    <a:gd name="connsiteX20" fmla="*/ 189811 w 282854"/>
                    <a:gd name="connsiteY20" fmla="*/ 69668 h 470566"/>
                    <a:gd name="connsiteX21" fmla="*/ 191030 w 282854"/>
                    <a:gd name="connsiteY21" fmla="*/ 70893 h 470566"/>
                    <a:gd name="connsiteX22" fmla="*/ 211884 w 282854"/>
                    <a:gd name="connsiteY22" fmla="*/ 90445 h 470566"/>
                    <a:gd name="connsiteX23" fmla="*/ 282855 w 282854"/>
                    <a:gd name="connsiteY23" fmla="*/ 90445 h 470566"/>
                    <a:gd name="connsiteX24" fmla="*/ 262064 w 282854"/>
                    <a:gd name="connsiteY24" fmla="*/ 56224 h 470566"/>
                    <a:gd name="connsiteX25" fmla="*/ 282855 w 282854"/>
                    <a:gd name="connsiteY25" fmla="*/ 20778 h 470566"/>
                    <a:gd name="connsiteX26" fmla="*/ 210665 w 282854"/>
                    <a:gd name="connsiteY26" fmla="*/ 20778 h 470566"/>
                    <a:gd name="connsiteX27" fmla="*/ 189811 w 282854"/>
                    <a:gd name="connsiteY27" fmla="*/ 0 h 470566"/>
                    <a:gd name="connsiteX28" fmla="*/ 140850 w 282854"/>
                    <a:gd name="connsiteY28" fmla="*/ 0 h 470566"/>
                    <a:gd name="connsiteX29" fmla="*/ 133471 w 282854"/>
                    <a:gd name="connsiteY29" fmla="*/ 0 h 470566"/>
                    <a:gd name="connsiteX30" fmla="*/ 121278 w 282854"/>
                    <a:gd name="connsiteY30" fmla="*/ 0 h 470566"/>
                    <a:gd name="connsiteX31" fmla="*/ 121278 w 282854"/>
                    <a:gd name="connsiteY31" fmla="*/ 107559 h 470566"/>
                    <a:gd name="connsiteX32" fmla="*/ 97985 w 282854"/>
                    <a:gd name="connsiteY32" fmla="*/ 107559 h 470566"/>
                    <a:gd name="connsiteX33" fmla="*/ 97985 w 282854"/>
                    <a:gd name="connsiteY33" fmla="*/ 144225 h 470566"/>
                    <a:gd name="connsiteX34" fmla="*/ 72254 w 282854"/>
                    <a:gd name="connsiteY34" fmla="*/ 144225 h 470566"/>
                    <a:gd name="connsiteX35" fmla="*/ 72254 w 282854"/>
                    <a:gd name="connsiteY35" fmla="*/ 107559 h 470566"/>
                    <a:gd name="connsiteX36" fmla="*/ 7380 w 282854"/>
                    <a:gd name="connsiteY36" fmla="*/ 107559 h 470566"/>
                    <a:gd name="connsiteX37" fmla="*/ 7380 w 282854"/>
                    <a:gd name="connsiteY37" fmla="*/ 205339 h 470566"/>
                    <a:gd name="connsiteX38" fmla="*/ 28170 w 282854"/>
                    <a:gd name="connsiteY38" fmla="*/ 226117 h 470566"/>
                    <a:gd name="connsiteX39" fmla="*/ 30608 w 282854"/>
                    <a:gd name="connsiteY39" fmla="*/ 226117 h 470566"/>
                    <a:gd name="connsiteX40" fmla="*/ 22074 w 282854"/>
                    <a:gd name="connsiteY40" fmla="*/ 400899 h 470566"/>
                    <a:gd name="connsiteX41" fmla="*/ 0 w 282854"/>
                    <a:gd name="connsiteY41" fmla="*/ 400899 h 470566"/>
                    <a:gd name="connsiteX42" fmla="*/ 0 w 282854"/>
                    <a:gd name="connsiteY42" fmla="*/ 470566 h 470566"/>
                    <a:gd name="connsiteX43" fmla="*/ 176335 w 282854"/>
                    <a:gd name="connsiteY43" fmla="*/ 470566 h 470566"/>
                    <a:gd name="connsiteX44" fmla="*/ 165362 w 282854"/>
                    <a:gd name="connsiteY44" fmla="*/ 452233 h 470566"/>
                    <a:gd name="connsiteX45" fmla="*/ 18416 w 282854"/>
                    <a:gd name="connsiteY45" fmla="*/ 452233 h 470566"/>
                    <a:gd name="connsiteX46" fmla="*/ 18416 w 282854"/>
                    <a:gd name="connsiteY46" fmla="*/ 451014 h 470566"/>
                    <a:gd name="connsiteX47" fmla="*/ 249808 w 282854"/>
                    <a:gd name="connsiteY47" fmla="*/ 36666 h 470566"/>
                    <a:gd name="connsiteX48" fmla="*/ 240054 w 282854"/>
                    <a:gd name="connsiteY48" fmla="*/ 53780 h 470566"/>
                    <a:gd name="connsiteX49" fmla="*/ 249808 w 282854"/>
                    <a:gd name="connsiteY49" fmla="*/ 69668 h 470566"/>
                    <a:gd name="connsiteX50" fmla="*/ 211884 w 282854"/>
                    <a:gd name="connsiteY50" fmla="*/ 69668 h 470566"/>
                    <a:gd name="connsiteX51" fmla="*/ 210665 w 282854"/>
                    <a:gd name="connsiteY51" fmla="*/ 68449 h 470566"/>
                    <a:gd name="connsiteX52" fmla="*/ 210665 w 282854"/>
                    <a:gd name="connsiteY52" fmla="*/ 36666 h 470566"/>
                    <a:gd name="connsiteX53" fmla="*/ 249808 w 282854"/>
                    <a:gd name="connsiteY53" fmla="*/ 36666 h 470566"/>
                    <a:gd name="connsiteX54" fmla="*/ 189811 w 282854"/>
                    <a:gd name="connsiteY54" fmla="*/ 15888 h 470566"/>
                    <a:gd name="connsiteX55" fmla="*/ 192249 w 282854"/>
                    <a:gd name="connsiteY55" fmla="*/ 18333 h 470566"/>
                    <a:gd name="connsiteX56" fmla="*/ 192249 w 282854"/>
                    <a:gd name="connsiteY56" fmla="*/ 48890 h 470566"/>
                    <a:gd name="connsiteX57" fmla="*/ 191030 w 282854"/>
                    <a:gd name="connsiteY57" fmla="*/ 48890 h 470566"/>
                    <a:gd name="connsiteX58" fmla="*/ 140850 w 282854"/>
                    <a:gd name="connsiteY58" fmla="*/ 48890 h 470566"/>
                    <a:gd name="connsiteX59" fmla="*/ 140850 w 282854"/>
                    <a:gd name="connsiteY59" fmla="*/ 15888 h 470566"/>
                    <a:gd name="connsiteX60" fmla="*/ 189811 w 282854"/>
                    <a:gd name="connsiteY60" fmla="*/ 15888 h 470566"/>
                    <a:gd name="connsiteX61" fmla="*/ 28170 w 282854"/>
                    <a:gd name="connsiteY61" fmla="*/ 205339 h 470566"/>
                    <a:gd name="connsiteX62" fmla="*/ 25732 w 282854"/>
                    <a:gd name="connsiteY62" fmla="*/ 202894 h 470566"/>
                    <a:gd name="connsiteX63" fmla="*/ 25732 w 282854"/>
                    <a:gd name="connsiteY63" fmla="*/ 123447 h 470566"/>
                    <a:gd name="connsiteX64" fmla="*/ 53902 w 282854"/>
                    <a:gd name="connsiteY64" fmla="*/ 123447 h 470566"/>
                    <a:gd name="connsiteX65" fmla="*/ 53902 w 282854"/>
                    <a:gd name="connsiteY65" fmla="*/ 160120 h 470566"/>
                    <a:gd name="connsiteX66" fmla="*/ 116337 w 282854"/>
                    <a:gd name="connsiteY66" fmla="*/ 160120 h 470566"/>
                    <a:gd name="connsiteX67" fmla="*/ 116337 w 282854"/>
                    <a:gd name="connsiteY67" fmla="*/ 123447 h 470566"/>
                    <a:gd name="connsiteX68" fmla="*/ 144507 w 282854"/>
                    <a:gd name="connsiteY68" fmla="*/ 123447 h 470566"/>
                    <a:gd name="connsiteX69" fmla="*/ 144507 w 282854"/>
                    <a:gd name="connsiteY69" fmla="*/ 160120 h 470566"/>
                    <a:gd name="connsiteX70" fmla="*/ 208163 w 282854"/>
                    <a:gd name="connsiteY70" fmla="*/ 160120 h 470566"/>
                    <a:gd name="connsiteX71" fmla="*/ 208163 w 282854"/>
                    <a:gd name="connsiteY71" fmla="*/ 123447 h 470566"/>
                    <a:gd name="connsiteX72" fmla="*/ 236333 w 282854"/>
                    <a:gd name="connsiteY72" fmla="*/ 123447 h 470566"/>
                    <a:gd name="connsiteX73" fmla="*/ 236333 w 282854"/>
                    <a:gd name="connsiteY73" fmla="*/ 202894 h 470566"/>
                    <a:gd name="connsiteX74" fmla="*/ 233894 w 282854"/>
                    <a:gd name="connsiteY74" fmla="*/ 205339 h 470566"/>
                    <a:gd name="connsiteX75" fmla="*/ 231456 w 282854"/>
                    <a:gd name="connsiteY75" fmla="*/ 205339 h 470566"/>
                    <a:gd name="connsiteX76" fmla="*/ 30608 w 282854"/>
                    <a:gd name="connsiteY76" fmla="*/ 205339 h 470566"/>
                    <a:gd name="connsiteX77" fmla="*/ 28170 w 282854"/>
                    <a:gd name="connsiteY77" fmla="*/ 205339 h 47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282854" h="470566">
                      <a:moveTo>
                        <a:pt x="18416" y="451014"/>
                      </a:moveTo>
                      <a:lnTo>
                        <a:pt x="18416" y="418012"/>
                      </a:lnTo>
                      <a:lnTo>
                        <a:pt x="20855" y="418012"/>
                      </a:lnTo>
                      <a:lnTo>
                        <a:pt x="159202" y="418012"/>
                      </a:lnTo>
                      <a:cubicBezTo>
                        <a:pt x="159202" y="411903"/>
                        <a:pt x="160421" y="405788"/>
                        <a:pt x="161641" y="399679"/>
                      </a:cubicBezTo>
                      <a:lnTo>
                        <a:pt x="40426" y="399679"/>
                      </a:lnTo>
                      <a:lnTo>
                        <a:pt x="49025" y="223672"/>
                      </a:lnTo>
                      <a:lnTo>
                        <a:pt x="213104" y="223672"/>
                      </a:lnTo>
                      <a:lnTo>
                        <a:pt x="217980" y="343455"/>
                      </a:lnTo>
                      <a:cubicBezTo>
                        <a:pt x="224141" y="342229"/>
                        <a:pt x="230236" y="341010"/>
                        <a:pt x="236333" y="341010"/>
                      </a:cubicBezTo>
                      <a:lnTo>
                        <a:pt x="231456" y="224898"/>
                      </a:lnTo>
                      <a:lnTo>
                        <a:pt x="232675" y="224898"/>
                      </a:lnTo>
                      <a:cubicBezTo>
                        <a:pt x="243712" y="224898"/>
                        <a:pt x="253530" y="215118"/>
                        <a:pt x="253530" y="204120"/>
                      </a:cubicBezTo>
                      <a:lnTo>
                        <a:pt x="253530" y="106340"/>
                      </a:lnTo>
                      <a:lnTo>
                        <a:pt x="188591" y="106340"/>
                      </a:lnTo>
                      <a:lnTo>
                        <a:pt x="188591" y="143006"/>
                      </a:lnTo>
                      <a:lnTo>
                        <a:pt x="162859" y="143006"/>
                      </a:lnTo>
                      <a:lnTo>
                        <a:pt x="162859" y="106340"/>
                      </a:lnTo>
                      <a:lnTo>
                        <a:pt x="139631" y="106340"/>
                      </a:lnTo>
                      <a:lnTo>
                        <a:pt x="139631" y="69668"/>
                      </a:lnTo>
                      <a:lnTo>
                        <a:pt x="189811" y="69668"/>
                      </a:lnTo>
                      <a:cubicBezTo>
                        <a:pt x="191030" y="69668"/>
                        <a:pt x="191030" y="70893"/>
                        <a:pt x="191030" y="70893"/>
                      </a:cubicBezTo>
                      <a:cubicBezTo>
                        <a:pt x="191030" y="81892"/>
                        <a:pt x="200847" y="90445"/>
                        <a:pt x="211884" y="90445"/>
                      </a:cubicBezTo>
                      <a:lnTo>
                        <a:pt x="282855" y="90445"/>
                      </a:lnTo>
                      <a:lnTo>
                        <a:pt x="262064" y="56224"/>
                      </a:lnTo>
                      <a:lnTo>
                        <a:pt x="282855" y="20778"/>
                      </a:lnTo>
                      <a:lnTo>
                        <a:pt x="210665" y="20778"/>
                      </a:lnTo>
                      <a:cubicBezTo>
                        <a:pt x="210665" y="9779"/>
                        <a:pt x="200847" y="0"/>
                        <a:pt x="189811" y="0"/>
                      </a:cubicBezTo>
                      <a:lnTo>
                        <a:pt x="140850" y="0"/>
                      </a:lnTo>
                      <a:lnTo>
                        <a:pt x="133471" y="0"/>
                      </a:lnTo>
                      <a:lnTo>
                        <a:pt x="121278" y="0"/>
                      </a:lnTo>
                      <a:lnTo>
                        <a:pt x="121278" y="107559"/>
                      </a:lnTo>
                      <a:lnTo>
                        <a:pt x="97985" y="107559"/>
                      </a:lnTo>
                      <a:lnTo>
                        <a:pt x="97985" y="144225"/>
                      </a:lnTo>
                      <a:lnTo>
                        <a:pt x="72254" y="144225"/>
                      </a:lnTo>
                      <a:lnTo>
                        <a:pt x="72254" y="107559"/>
                      </a:lnTo>
                      <a:lnTo>
                        <a:pt x="7380" y="107559"/>
                      </a:lnTo>
                      <a:lnTo>
                        <a:pt x="7380" y="205339"/>
                      </a:lnTo>
                      <a:cubicBezTo>
                        <a:pt x="7380" y="216337"/>
                        <a:pt x="17133" y="226117"/>
                        <a:pt x="28170" y="226117"/>
                      </a:cubicBezTo>
                      <a:lnTo>
                        <a:pt x="30608" y="226117"/>
                      </a:lnTo>
                      <a:lnTo>
                        <a:pt x="22074" y="400899"/>
                      </a:lnTo>
                      <a:lnTo>
                        <a:pt x="0" y="400899"/>
                      </a:lnTo>
                      <a:lnTo>
                        <a:pt x="0" y="470566"/>
                      </a:lnTo>
                      <a:lnTo>
                        <a:pt x="176335" y="470566"/>
                      </a:lnTo>
                      <a:cubicBezTo>
                        <a:pt x="171458" y="464457"/>
                        <a:pt x="167801" y="458349"/>
                        <a:pt x="165362" y="452233"/>
                      </a:cubicBezTo>
                      <a:lnTo>
                        <a:pt x="18416" y="452233"/>
                      </a:lnTo>
                      <a:lnTo>
                        <a:pt x="18416" y="451014"/>
                      </a:lnTo>
                      <a:close/>
                      <a:moveTo>
                        <a:pt x="249808" y="36666"/>
                      </a:moveTo>
                      <a:lnTo>
                        <a:pt x="240054" y="53780"/>
                      </a:lnTo>
                      <a:lnTo>
                        <a:pt x="249808" y="69668"/>
                      </a:lnTo>
                      <a:lnTo>
                        <a:pt x="211884" y="69668"/>
                      </a:lnTo>
                      <a:cubicBezTo>
                        <a:pt x="210665" y="69668"/>
                        <a:pt x="210665" y="68449"/>
                        <a:pt x="210665" y="68449"/>
                      </a:cubicBezTo>
                      <a:lnTo>
                        <a:pt x="210665" y="36666"/>
                      </a:lnTo>
                      <a:lnTo>
                        <a:pt x="249808" y="36666"/>
                      </a:lnTo>
                      <a:close/>
                      <a:moveTo>
                        <a:pt x="189811" y="15888"/>
                      </a:moveTo>
                      <a:cubicBezTo>
                        <a:pt x="191030" y="15888"/>
                        <a:pt x="192249" y="17114"/>
                        <a:pt x="192249" y="18333"/>
                      </a:cubicBezTo>
                      <a:lnTo>
                        <a:pt x="192249" y="48890"/>
                      </a:lnTo>
                      <a:lnTo>
                        <a:pt x="191030" y="48890"/>
                      </a:lnTo>
                      <a:lnTo>
                        <a:pt x="140850" y="48890"/>
                      </a:lnTo>
                      <a:lnTo>
                        <a:pt x="140850" y="15888"/>
                      </a:lnTo>
                      <a:lnTo>
                        <a:pt x="189811" y="15888"/>
                      </a:lnTo>
                      <a:close/>
                      <a:moveTo>
                        <a:pt x="28170" y="205339"/>
                      </a:moveTo>
                      <a:cubicBezTo>
                        <a:pt x="26951" y="205339"/>
                        <a:pt x="25732" y="204120"/>
                        <a:pt x="25732" y="202894"/>
                      </a:cubicBezTo>
                      <a:lnTo>
                        <a:pt x="25732" y="123447"/>
                      </a:lnTo>
                      <a:lnTo>
                        <a:pt x="53902" y="123447"/>
                      </a:lnTo>
                      <a:lnTo>
                        <a:pt x="53902" y="160120"/>
                      </a:lnTo>
                      <a:lnTo>
                        <a:pt x="116337" y="160120"/>
                      </a:lnTo>
                      <a:lnTo>
                        <a:pt x="116337" y="123447"/>
                      </a:lnTo>
                      <a:lnTo>
                        <a:pt x="144507" y="123447"/>
                      </a:lnTo>
                      <a:lnTo>
                        <a:pt x="144507" y="160120"/>
                      </a:lnTo>
                      <a:lnTo>
                        <a:pt x="208163" y="160120"/>
                      </a:lnTo>
                      <a:lnTo>
                        <a:pt x="208163" y="123447"/>
                      </a:lnTo>
                      <a:lnTo>
                        <a:pt x="236333" y="123447"/>
                      </a:lnTo>
                      <a:lnTo>
                        <a:pt x="236333" y="202894"/>
                      </a:lnTo>
                      <a:cubicBezTo>
                        <a:pt x="236333" y="204120"/>
                        <a:pt x="235113" y="205339"/>
                        <a:pt x="233894" y="205339"/>
                      </a:cubicBezTo>
                      <a:lnTo>
                        <a:pt x="231456" y="205339"/>
                      </a:lnTo>
                      <a:lnTo>
                        <a:pt x="30608" y="205339"/>
                      </a:lnTo>
                      <a:lnTo>
                        <a:pt x="28170" y="205339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9" name="Freeform: Shape 543">
                  <a:extLst>
                    <a:ext uri="{FF2B5EF4-FFF2-40B4-BE49-F238E27FC236}">
                      <a16:creationId xmlns:a16="http://schemas.microsoft.com/office/drawing/2014/main" id="{680120DE-D395-0220-83AE-67EBF474559C}"/>
                    </a:ext>
                  </a:extLst>
                </p:cNvPr>
                <p:cNvSpPr/>
                <p:nvPr/>
              </p:nvSpPr>
              <p:spPr>
                <a:xfrm>
                  <a:off x="7429163" y="3373391"/>
                  <a:ext cx="132286" cy="132000"/>
                </a:xfrm>
                <a:custGeom>
                  <a:avLst/>
                  <a:gdLst>
                    <a:gd name="connsiteX0" fmla="*/ 66094 w 132286"/>
                    <a:gd name="connsiteY0" fmla="*/ 0 h 132000"/>
                    <a:gd name="connsiteX1" fmla="*/ 0 w 132286"/>
                    <a:gd name="connsiteY1" fmla="*/ 66004 h 132000"/>
                    <a:gd name="connsiteX2" fmla="*/ 66094 w 132286"/>
                    <a:gd name="connsiteY2" fmla="*/ 132001 h 132000"/>
                    <a:gd name="connsiteX3" fmla="*/ 132251 w 132286"/>
                    <a:gd name="connsiteY3" fmla="*/ 66004 h 132000"/>
                    <a:gd name="connsiteX4" fmla="*/ 66094 w 132286"/>
                    <a:gd name="connsiteY4" fmla="*/ 0 h 132000"/>
                    <a:gd name="connsiteX5" fmla="*/ 66094 w 132286"/>
                    <a:gd name="connsiteY5" fmla="*/ 114894 h 132000"/>
                    <a:gd name="connsiteX6" fmla="*/ 18352 w 132286"/>
                    <a:gd name="connsiteY6" fmla="*/ 67223 h 132000"/>
                    <a:gd name="connsiteX7" fmla="*/ 66094 w 132286"/>
                    <a:gd name="connsiteY7" fmla="*/ 19558 h 132000"/>
                    <a:gd name="connsiteX8" fmla="*/ 113899 w 132286"/>
                    <a:gd name="connsiteY8" fmla="*/ 67223 h 132000"/>
                    <a:gd name="connsiteX9" fmla="*/ 66094 w 132286"/>
                    <a:gd name="connsiteY9" fmla="*/ 114894 h 13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286" h="132000">
                      <a:moveTo>
                        <a:pt x="66094" y="0"/>
                      </a:moveTo>
                      <a:cubicBezTo>
                        <a:pt x="29389" y="0"/>
                        <a:pt x="0" y="29331"/>
                        <a:pt x="0" y="66004"/>
                      </a:cubicBezTo>
                      <a:cubicBezTo>
                        <a:pt x="0" y="102669"/>
                        <a:pt x="29389" y="132001"/>
                        <a:pt x="66094" y="132001"/>
                      </a:cubicBezTo>
                      <a:cubicBezTo>
                        <a:pt x="102862" y="132001"/>
                        <a:pt x="132251" y="102669"/>
                        <a:pt x="132251" y="66004"/>
                      </a:cubicBezTo>
                      <a:cubicBezTo>
                        <a:pt x="133471" y="30557"/>
                        <a:pt x="102862" y="0"/>
                        <a:pt x="66094" y="0"/>
                      </a:cubicBezTo>
                      <a:close/>
                      <a:moveTo>
                        <a:pt x="66094" y="114894"/>
                      </a:moveTo>
                      <a:cubicBezTo>
                        <a:pt x="39207" y="114894"/>
                        <a:pt x="18352" y="92890"/>
                        <a:pt x="18352" y="67223"/>
                      </a:cubicBezTo>
                      <a:cubicBezTo>
                        <a:pt x="18352" y="41555"/>
                        <a:pt x="40426" y="19558"/>
                        <a:pt x="66094" y="19558"/>
                      </a:cubicBezTo>
                      <a:cubicBezTo>
                        <a:pt x="91825" y="19558"/>
                        <a:pt x="113899" y="41555"/>
                        <a:pt x="113899" y="67223"/>
                      </a:cubicBezTo>
                      <a:cubicBezTo>
                        <a:pt x="113899" y="92890"/>
                        <a:pt x="93044" y="114894"/>
                        <a:pt x="66094" y="114894"/>
                      </a:cubicBez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0" name="Freeform: Shape 544">
                  <a:extLst>
                    <a:ext uri="{FF2B5EF4-FFF2-40B4-BE49-F238E27FC236}">
                      <a16:creationId xmlns:a16="http://schemas.microsoft.com/office/drawing/2014/main" id="{9E014C19-62DD-648B-2C44-563DFF1A4A7F}"/>
                    </a:ext>
                  </a:extLst>
                </p:cNvPr>
                <p:cNvSpPr/>
                <p:nvPr/>
              </p:nvSpPr>
              <p:spPr>
                <a:xfrm>
                  <a:off x="7464648" y="3417385"/>
                  <a:ext cx="61280" cy="52560"/>
                </a:xfrm>
                <a:custGeom>
                  <a:avLst/>
                  <a:gdLst>
                    <a:gd name="connsiteX0" fmla="*/ 47805 w 61280"/>
                    <a:gd name="connsiteY0" fmla="*/ 0 h 52560"/>
                    <a:gd name="connsiteX1" fmla="*/ 22074 w 61280"/>
                    <a:gd name="connsiteY1" fmla="*/ 25667 h 52560"/>
                    <a:gd name="connsiteX2" fmla="*/ 13475 w 61280"/>
                    <a:gd name="connsiteY2" fmla="*/ 18339 h 52560"/>
                    <a:gd name="connsiteX3" fmla="*/ 0 w 61280"/>
                    <a:gd name="connsiteY3" fmla="*/ 31783 h 52560"/>
                    <a:gd name="connsiteX4" fmla="*/ 22074 w 61280"/>
                    <a:gd name="connsiteY4" fmla="*/ 52560 h 52560"/>
                    <a:gd name="connsiteX5" fmla="*/ 61280 w 61280"/>
                    <a:gd name="connsiteY5" fmla="*/ 13450 h 52560"/>
                    <a:gd name="connsiteX6" fmla="*/ 47805 w 61280"/>
                    <a:gd name="connsiteY6" fmla="*/ 0 h 5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280" h="52560">
                      <a:moveTo>
                        <a:pt x="47805" y="0"/>
                      </a:moveTo>
                      <a:lnTo>
                        <a:pt x="22074" y="25667"/>
                      </a:lnTo>
                      <a:lnTo>
                        <a:pt x="13475" y="18339"/>
                      </a:lnTo>
                      <a:lnTo>
                        <a:pt x="0" y="31783"/>
                      </a:lnTo>
                      <a:lnTo>
                        <a:pt x="22074" y="52560"/>
                      </a:lnTo>
                      <a:lnTo>
                        <a:pt x="61280" y="13450"/>
                      </a:lnTo>
                      <a:lnTo>
                        <a:pt x="47805" y="0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1" name="Freeform: Shape 545">
                  <a:extLst>
                    <a:ext uri="{FF2B5EF4-FFF2-40B4-BE49-F238E27FC236}">
                      <a16:creationId xmlns:a16="http://schemas.microsoft.com/office/drawing/2014/main" id="{C3F0756F-24E9-FB5E-9A02-DE5207795E70}"/>
                    </a:ext>
                  </a:extLst>
                </p:cNvPr>
                <p:cNvSpPr/>
                <p:nvPr/>
              </p:nvSpPr>
              <p:spPr>
                <a:xfrm>
                  <a:off x="7367946" y="3267058"/>
                  <a:ext cx="85728" cy="68441"/>
                </a:xfrm>
                <a:custGeom>
                  <a:avLst/>
                  <a:gdLst>
                    <a:gd name="connsiteX0" fmla="*/ 37924 w 85728"/>
                    <a:gd name="connsiteY0" fmla="*/ 13443 h 68441"/>
                    <a:gd name="connsiteX1" fmla="*/ 50180 w 85728"/>
                    <a:gd name="connsiteY1" fmla="*/ 25667 h 68441"/>
                    <a:gd name="connsiteX2" fmla="*/ 0 w 85728"/>
                    <a:gd name="connsiteY2" fmla="*/ 25667 h 68441"/>
                    <a:gd name="connsiteX3" fmla="*/ 0 w 85728"/>
                    <a:gd name="connsiteY3" fmla="*/ 44000 h 68441"/>
                    <a:gd name="connsiteX4" fmla="*/ 50180 w 85728"/>
                    <a:gd name="connsiteY4" fmla="*/ 44000 h 68441"/>
                    <a:gd name="connsiteX5" fmla="*/ 37924 w 85728"/>
                    <a:gd name="connsiteY5" fmla="*/ 56224 h 68441"/>
                    <a:gd name="connsiteX6" fmla="*/ 51399 w 85728"/>
                    <a:gd name="connsiteY6" fmla="*/ 68442 h 68441"/>
                    <a:gd name="connsiteX7" fmla="*/ 85729 w 85728"/>
                    <a:gd name="connsiteY7" fmla="*/ 34221 h 68441"/>
                    <a:gd name="connsiteX8" fmla="*/ 51399 w 85728"/>
                    <a:gd name="connsiteY8" fmla="*/ 0 h 68441"/>
                    <a:gd name="connsiteX9" fmla="*/ 37924 w 85728"/>
                    <a:gd name="connsiteY9" fmla="*/ 13443 h 6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728" h="68441">
                      <a:moveTo>
                        <a:pt x="37924" y="13443"/>
                      </a:moveTo>
                      <a:lnTo>
                        <a:pt x="50180" y="25667"/>
                      </a:lnTo>
                      <a:lnTo>
                        <a:pt x="0" y="25667"/>
                      </a:lnTo>
                      <a:lnTo>
                        <a:pt x="0" y="44000"/>
                      </a:lnTo>
                      <a:lnTo>
                        <a:pt x="50180" y="44000"/>
                      </a:lnTo>
                      <a:lnTo>
                        <a:pt x="37924" y="56224"/>
                      </a:lnTo>
                      <a:lnTo>
                        <a:pt x="51399" y="68442"/>
                      </a:lnTo>
                      <a:lnTo>
                        <a:pt x="85729" y="34221"/>
                      </a:lnTo>
                      <a:lnTo>
                        <a:pt x="51399" y="0"/>
                      </a:lnTo>
                      <a:lnTo>
                        <a:pt x="37924" y="13443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2" name="Freeform: Shape 546">
                  <a:extLst>
                    <a:ext uri="{FF2B5EF4-FFF2-40B4-BE49-F238E27FC236}">
                      <a16:creationId xmlns:a16="http://schemas.microsoft.com/office/drawing/2014/main" id="{030E2D5B-DAEE-2B9D-41D9-69EA8A64B7B9}"/>
                    </a:ext>
                  </a:extLst>
                </p:cNvPr>
                <p:cNvSpPr/>
                <p:nvPr/>
              </p:nvSpPr>
              <p:spPr>
                <a:xfrm>
                  <a:off x="7321424" y="3317167"/>
                  <a:ext cx="84445" cy="68448"/>
                </a:xfrm>
                <a:custGeom>
                  <a:avLst/>
                  <a:gdLst>
                    <a:gd name="connsiteX0" fmla="*/ 47742 w 84445"/>
                    <a:gd name="connsiteY0" fmla="*/ 13443 h 68448"/>
                    <a:gd name="connsiteX1" fmla="*/ 34267 w 84445"/>
                    <a:gd name="connsiteY1" fmla="*/ 0 h 68448"/>
                    <a:gd name="connsiteX2" fmla="*/ 0 w 84445"/>
                    <a:gd name="connsiteY2" fmla="*/ 34221 h 68448"/>
                    <a:gd name="connsiteX3" fmla="*/ 34267 w 84445"/>
                    <a:gd name="connsiteY3" fmla="*/ 68449 h 68448"/>
                    <a:gd name="connsiteX4" fmla="*/ 47742 w 84445"/>
                    <a:gd name="connsiteY4" fmla="*/ 54999 h 68448"/>
                    <a:gd name="connsiteX5" fmla="*/ 36704 w 84445"/>
                    <a:gd name="connsiteY5" fmla="*/ 45226 h 68448"/>
                    <a:gd name="connsiteX6" fmla="*/ 84446 w 84445"/>
                    <a:gd name="connsiteY6" fmla="*/ 45226 h 68448"/>
                    <a:gd name="connsiteX7" fmla="*/ 84446 w 84445"/>
                    <a:gd name="connsiteY7" fmla="*/ 26887 h 68448"/>
                    <a:gd name="connsiteX8" fmla="*/ 34267 w 84445"/>
                    <a:gd name="connsiteY8" fmla="*/ 26887 h 68448"/>
                    <a:gd name="connsiteX9" fmla="*/ 47742 w 84445"/>
                    <a:gd name="connsiteY9" fmla="*/ 13443 h 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445" h="68448">
                      <a:moveTo>
                        <a:pt x="47742" y="13443"/>
                      </a:moveTo>
                      <a:lnTo>
                        <a:pt x="34267" y="0"/>
                      </a:lnTo>
                      <a:lnTo>
                        <a:pt x="0" y="34221"/>
                      </a:lnTo>
                      <a:lnTo>
                        <a:pt x="34267" y="68449"/>
                      </a:lnTo>
                      <a:lnTo>
                        <a:pt x="47742" y="54999"/>
                      </a:lnTo>
                      <a:lnTo>
                        <a:pt x="36704" y="45226"/>
                      </a:lnTo>
                      <a:lnTo>
                        <a:pt x="84446" y="45226"/>
                      </a:lnTo>
                      <a:lnTo>
                        <a:pt x="84446" y="26887"/>
                      </a:lnTo>
                      <a:lnTo>
                        <a:pt x="34267" y="26887"/>
                      </a:lnTo>
                      <a:lnTo>
                        <a:pt x="47742" y="13443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45" name="TextBox 547">
              <a:extLst>
                <a:ext uri="{FF2B5EF4-FFF2-40B4-BE49-F238E27FC236}">
                  <a16:creationId xmlns:a16="http://schemas.microsoft.com/office/drawing/2014/main" id="{277632D8-54C8-6B55-ACC2-D9A86E3E63CD}"/>
                </a:ext>
              </a:extLst>
            </p:cNvPr>
            <p:cNvSpPr txBox="1"/>
            <p:nvPr/>
          </p:nvSpPr>
          <p:spPr>
            <a:xfrm>
              <a:off x="7008163" y="3490723"/>
              <a:ext cx="7954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Bastion</a:t>
              </a:r>
            </a:p>
          </p:txBody>
        </p:sp>
      </p:grpSp>
      <p:grpSp>
        <p:nvGrpSpPr>
          <p:cNvPr id="562" name="グループ化 561">
            <a:extLst>
              <a:ext uri="{FF2B5EF4-FFF2-40B4-BE49-F238E27FC236}">
                <a16:creationId xmlns:a16="http://schemas.microsoft.com/office/drawing/2014/main" id="{D4B4E420-D3CC-8DA0-7FEC-32E37262A453}"/>
              </a:ext>
            </a:extLst>
          </p:cNvPr>
          <p:cNvGrpSpPr/>
          <p:nvPr/>
        </p:nvGrpSpPr>
        <p:grpSpPr>
          <a:xfrm>
            <a:off x="1285836" y="5644929"/>
            <a:ext cx="655844" cy="524265"/>
            <a:chOff x="1113252" y="6112956"/>
            <a:chExt cx="655844" cy="524265"/>
          </a:xfrm>
        </p:grpSpPr>
        <p:pic>
          <p:nvPicPr>
            <p:cNvPr id="563" name="グラフィックス 562">
              <a:extLst>
                <a:ext uri="{FF2B5EF4-FFF2-40B4-BE49-F238E27FC236}">
                  <a16:creationId xmlns:a16="http://schemas.microsoft.com/office/drawing/2014/main" id="{BED2841A-87B4-614A-6C43-7224AF157C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564" name="グラフィックス 563">
              <a:extLst>
                <a:ext uri="{FF2B5EF4-FFF2-40B4-BE49-F238E27FC236}">
                  <a16:creationId xmlns:a16="http://schemas.microsoft.com/office/drawing/2014/main" id="{B7F84D95-E554-9005-4A24-06DA8E138F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565" name="グラフィックス 564">
              <a:extLst>
                <a:ext uri="{FF2B5EF4-FFF2-40B4-BE49-F238E27FC236}">
                  <a16:creationId xmlns:a16="http://schemas.microsoft.com/office/drawing/2014/main" id="{3CB4E1FA-4C8E-9D48-6292-72FD24EC0A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566" name="TextBox 12">
            <a:extLst>
              <a:ext uri="{FF2B5EF4-FFF2-40B4-BE49-F238E27FC236}">
                <a16:creationId xmlns:a16="http://schemas.microsoft.com/office/drawing/2014/main" id="{FE7951DA-7DAA-385C-A632-2C9A8C6F1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446" y="6184689"/>
            <a:ext cx="1449436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運用者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(Oracle Client)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570" name="直線矢印コネクタ 569">
            <a:extLst>
              <a:ext uri="{FF2B5EF4-FFF2-40B4-BE49-F238E27FC236}">
                <a16:creationId xmlns:a16="http://schemas.microsoft.com/office/drawing/2014/main" id="{5AE71D64-B163-FDC6-F61B-D711254B73B9}"/>
              </a:ext>
            </a:extLst>
          </p:cNvPr>
          <p:cNvCxnSpPr>
            <a:cxnSpLocks/>
          </p:cNvCxnSpPr>
          <p:nvPr/>
        </p:nvCxnSpPr>
        <p:spPr>
          <a:xfrm flipV="1">
            <a:off x="2167985" y="6301444"/>
            <a:ext cx="1391078" cy="104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3" name="直線コネクタ 572">
            <a:extLst>
              <a:ext uri="{FF2B5EF4-FFF2-40B4-BE49-F238E27FC236}">
                <a16:creationId xmlns:a16="http://schemas.microsoft.com/office/drawing/2014/main" id="{785F3984-1E56-88FB-73AA-4E77801BA575}"/>
              </a:ext>
            </a:extLst>
          </p:cNvPr>
          <p:cNvCxnSpPr>
            <a:cxnSpLocks/>
          </p:cNvCxnSpPr>
          <p:nvPr/>
        </p:nvCxnSpPr>
        <p:spPr>
          <a:xfrm flipV="1">
            <a:off x="3890903" y="5069013"/>
            <a:ext cx="0" cy="4521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8" name="直線コネクタ 577">
            <a:extLst>
              <a:ext uri="{FF2B5EF4-FFF2-40B4-BE49-F238E27FC236}">
                <a16:creationId xmlns:a16="http://schemas.microsoft.com/office/drawing/2014/main" id="{3C8D489E-4EC7-0114-D465-7B2F07200225}"/>
              </a:ext>
            </a:extLst>
          </p:cNvPr>
          <p:cNvCxnSpPr>
            <a:cxnSpLocks/>
          </p:cNvCxnSpPr>
          <p:nvPr/>
        </p:nvCxnSpPr>
        <p:spPr>
          <a:xfrm>
            <a:off x="3900384" y="5075363"/>
            <a:ext cx="4939176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0" name="直線矢印コネクタ 579">
            <a:extLst>
              <a:ext uri="{FF2B5EF4-FFF2-40B4-BE49-F238E27FC236}">
                <a16:creationId xmlns:a16="http://schemas.microsoft.com/office/drawing/2014/main" id="{F36E1847-8552-5BC8-F44B-9739FAF82245}"/>
              </a:ext>
            </a:extLst>
          </p:cNvPr>
          <p:cNvCxnSpPr>
            <a:cxnSpLocks/>
          </p:cNvCxnSpPr>
          <p:nvPr/>
        </p:nvCxnSpPr>
        <p:spPr>
          <a:xfrm flipV="1">
            <a:off x="8839560" y="4441754"/>
            <a:ext cx="0" cy="63813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直線矢印コネクタ 59">
            <a:extLst>
              <a:ext uri="{FF2B5EF4-FFF2-40B4-BE49-F238E27FC236}">
                <a16:creationId xmlns:a16="http://schemas.microsoft.com/office/drawing/2014/main" id="{00D7537A-B302-8B42-5181-8EA0D4E83AD5}"/>
              </a:ext>
            </a:extLst>
          </p:cNvPr>
          <p:cNvCxnSpPr>
            <a:cxnSpLocks/>
          </p:cNvCxnSpPr>
          <p:nvPr/>
        </p:nvCxnSpPr>
        <p:spPr>
          <a:xfrm>
            <a:off x="8837117" y="5230200"/>
            <a:ext cx="4886" cy="308292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98DB63B2-9F0F-ECB5-4B13-EBE0B62C8E89}"/>
              </a:ext>
            </a:extLst>
          </p:cNvPr>
          <p:cNvCxnSpPr>
            <a:cxnSpLocks/>
          </p:cNvCxnSpPr>
          <p:nvPr/>
        </p:nvCxnSpPr>
        <p:spPr>
          <a:xfrm flipV="1">
            <a:off x="7196855" y="4509987"/>
            <a:ext cx="0" cy="72722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CCF194CC-6044-25CE-350D-AC4A3EC5CA16}"/>
              </a:ext>
            </a:extLst>
          </p:cNvPr>
          <p:cNvCxnSpPr>
            <a:cxnSpLocks/>
          </p:cNvCxnSpPr>
          <p:nvPr/>
        </p:nvCxnSpPr>
        <p:spPr>
          <a:xfrm flipH="1">
            <a:off x="7198760" y="5236181"/>
            <a:ext cx="164270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正方形/長方形 65">
            <a:extLst>
              <a:ext uri="{FF2B5EF4-FFF2-40B4-BE49-F238E27FC236}">
                <a16:creationId xmlns:a16="http://schemas.microsoft.com/office/drawing/2014/main" id="{A5CA09AE-B7D7-A329-07E4-5442EADA3E64}"/>
              </a:ext>
            </a:extLst>
          </p:cNvPr>
          <p:cNvSpPr/>
          <p:nvPr/>
        </p:nvSpPr>
        <p:spPr>
          <a:xfrm>
            <a:off x="6598418" y="5519071"/>
            <a:ext cx="1782871" cy="124723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システム間認証機能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D83F0017-E6BF-296E-4D80-E8C8917A2B89}"/>
              </a:ext>
            </a:extLst>
          </p:cNvPr>
          <p:cNvGrpSpPr/>
          <p:nvPr/>
        </p:nvGrpSpPr>
        <p:grpSpPr>
          <a:xfrm>
            <a:off x="7181333" y="5969596"/>
            <a:ext cx="716863" cy="797569"/>
            <a:chOff x="7891760" y="7929853"/>
            <a:chExt cx="716863" cy="797569"/>
          </a:xfrm>
        </p:grpSpPr>
        <p:pic>
          <p:nvPicPr>
            <p:cNvPr id="68" name="グラフィックス 67">
              <a:extLst>
                <a:ext uri="{FF2B5EF4-FFF2-40B4-BE49-F238E27FC236}">
                  <a16:creationId xmlns:a16="http://schemas.microsoft.com/office/drawing/2014/main" id="{09E77B32-1FF9-A38E-44B4-392AD78382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69" name="TextBox 12">
              <a:extLst>
                <a:ext uri="{FF2B5EF4-FFF2-40B4-BE49-F238E27FC236}">
                  <a16:creationId xmlns:a16="http://schemas.microsoft.com/office/drawing/2014/main" id="{D5AD1678-A8CA-9CAE-F074-E33AC8A08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cxnSp>
        <p:nvCxnSpPr>
          <p:cNvPr id="73" name="直線矢印コネクタ 72">
            <a:extLst>
              <a:ext uri="{FF2B5EF4-FFF2-40B4-BE49-F238E27FC236}">
                <a16:creationId xmlns:a16="http://schemas.microsoft.com/office/drawing/2014/main" id="{354E7763-C505-5067-AB9F-3F5FC213734C}"/>
              </a:ext>
            </a:extLst>
          </p:cNvPr>
          <p:cNvCxnSpPr>
            <a:cxnSpLocks/>
          </p:cNvCxnSpPr>
          <p:nvPr/>
        </p:nvCxnSpPr>
        <p:spPr>
          <a:xfrm>
            <a:off x="5985826" y="6169194"/>
            <a:ext cx="1161537" cy="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直線矢印コネクタ 73">
            <a:extLst>
              <a:ext uri="{FF2B5EF4-FFF2-40B4-BE49-F238E27FC236}">
                <a16:creationId xmlns:a16="http://schemas.microsoft.com/office/drawing/2014/main" id="{D41343D7-B9F6-DB30-5D4B-6AE485404DBE}"/>
              </a:ext>
            </a:extLst>
          </p:cNvPr>
          <p:cNvCxnSpPr>
            <a:cxnSpLocks/>
          </p:cNvCxnSpPr>
          <p:nvPr/>
        </p:nvCxnSpPr>
        <p:spPr>
          <a:xfrm flipV="1">
            <a:off x="7079963" y="4509987"/>
            <a:ext cx="0" cy="1013560"/>
          </a:xfrm>
          <a:prstGeom prst="straightConnector1">
            <a:avLst/>
          </a:prstGeom>
          <a:ln>
            <a:headEnd type="triangle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56596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正方形/長方形 417">
            <a:extLst>
              <a:ext uri="{FF2B5EF4-FFF2-40B4-BE49-F238E27FC236}">
                <a16:creationId xmlns:a16="http://schemas.microsoft.com/office/drawing/2014/main" id="{AD696F84-311C-8388-D8B5-80BD6DC5C32D}"/>
              </a:ext>
            </a:extLst>
          </p:cNvPr>
          <p:cNvSpPr/>
          <p:nvPr/>
        </p:nvSpPr>
        <p:spPr>
          <a:xfrm>
            <a:off x="2918687" y="5536416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メンテナンス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DB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直接メンテナンス機能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949" name="正方形/長方形 948">
            <a:extLst>
              <a:ext uri="{FF2B5EF4-FFF2-40B4-BE49-F238E27FC236}">
                <a16:creationId xmlns:a16="http://schemas.microsoft.com/office/drawing/2014/main" id="{61A2C9B1-ACF7-0F29-50C5-18E6351F8224}"/>
              </a:ext>
            </a:extLst>
          </p:cNvPr>
          <p:cNvSpPr/>
          <p:nvPr/>
        </p:nvSpPr>
        <p:spPr>
          <a:xfrm>
            <a:off x="3919669" y="2840870"/>
            <a:ext cx="8572685" cy="192504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ページ（静的コンテンツ）公開機能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文書検索機能</a:t>
            </a: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 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_IoT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連携機能</a:t>
            </a:r>
          </a:p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  </a:t>
            </a: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kumimoji="1" lang="en-US" altLang="ja-JP" sz="3200" dirty="0">
                <a:latin typeface="Meiryo UI"/>
                <a:ea typeface="Meiryo UI"/>
              </a:rPr>
              <a:t>3-7. </a:t>
            </a:r>
            <a:r>
              <a:rPr kumimoji="1" lang="ja-JP" altLang="en-US" sz="3200" dirty="0">
                <a:latin typeface="Meiryo UI"/>
                <a:ea typeface="Meiryo UI"/>
              </a:rPr>
              <a:t>データ管理型システム（防災、施設・設備等の管理、地図情報利用、</a:t>
            </a:r>
            <a:r>
              <a:rPr kumimoji="1" lang="en-US" altLang="ja-JP" sz="3200" dirty="0">
                <a:latin typeface="Meiryo UI"/>
                <a:ea typeface="Meiryo UI"/>
              </a:rPr>
              <a:t>IoT</a:t>
            </a:r>
            <a:r>
              <a:rPr kumimoji="1" lang="ja-JP" altLang="en-US" sz="3200" dirty="0">
                <a:latin typeface="Meiryo UI"/>
                <a:ea typeface="Meiryo UI"/>
              </a:rPr>
              <a:t>機器利用等）</a:t>
            </a:r>
            <a:r>
              <a:rPr kumimoji="1" lang="en-US" altLang="ja-JP" sz="3200" dirty="0">
                <a:latin typeface="Meiryo UI"/>
                <a:ea typeface="Meiryo UI"/>
              </a:rPr>
              <a:t>(</a:t>
            </a:r>
            <a:r>
              <a:rPr kumimoji="1" lang="ja-JP" altLang="en-US" sz="3200" dirty="0">
                <a:latin typeface="Meiryo UI"/>
                <a:ea typeface="Meiryo UI"/>
              </a:rPr>
              <a:t>パターン</a:t>
            </a:r>
            <a:r>
              <a:rPr kumimoji="1" lang="en-US" altLang="ja-JP" sz="3200" dirty="0">
                <a:latin typeface="Meiryo UI"/>
                <a:ea typeface="Meiryo UI"/>
              </a:rPr>
              <a:t>2 </a:t>
            </a:r>
            <a:r>
              <a:rPr kumimoji="1" lang="ja-JP" altLang="en-US" sz="3200" dirty="0">
                <a:latin typeface="Meiryo UI"/>
                <a:ea typeface="Meiryo UI"/>
              </a:rPr>
              <a:t>サーバレス利用</a:t>
            </a:r>
            <a:r>
              <a:rPr kumimoji="1" lang="en-US" altLang="ja-JP" sz="3200" dirty="0">
                <a:latin typeface="Meiryo UI"/>
                <a:ea typeface="Meiryo UI"/>
              </a:rPr>
              <a:t>)</a:t>
            </a:r>
            <a:endParaRPr kumimoji="1" lang="ja-JP" altLang="en-US" sz="3200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1532068" y="1699403"/>
            <a:ext cx="14548520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8811" y="1696385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446455" y="3549886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754" y="4089646"/>
            <a:ext cx="1140056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利用者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個人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8585" y="1777392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4911618" y="2914703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736891" y="3815189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1237546" y="4015214"/>
            <a:ext cx="376835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</p:cNvCxnSpPr>
          <p:nvPr/>
        </p:nvCxnSpPr>
        <p:spPr>
          <a:xfrm>
            <a:off x="5405954" y="4015214"/>
            <a:ext cx="85377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 flipV="1">
            <a:off x="7784272" y="4004205"/>
            <a:ext cx="854299" cy="58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205930" y="3512031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764628" y="3713361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grpSp>
        <p:nvGrpSpPr>
          <p:cNvPr id="403" name="Graphic 3">
            <a:extLst>
              <a:ext uri="{FF2B5EF4-FFF2-40B4-BE49-F238E27FC236}">
                <a16:creationId xmlns:a16="http://schemas.microsoft.com/office/drawing/2014/main" id="{BC4041A2-CC6F-34B4-07BE-D7D3A76BDC59}"/>
              </a:ext>
            </a:extLst>
          </p:cNvPr>
          <p:cNvGrpSpPr/>
          <p:nvPr/>
        </p:nvGrpSpPr>
        <p:grpSpPr>
          <a:xfrm>
            <a:off x="16553072" y="4671550"/>
            <a:ext cx="1239442" cy="878842"/>
            <a:chOff x="4919792" y="1856139"/>
            <a:chExt cx="1239442" cy="878842"/>
          </a:xfrm>
        </p:grpSpPr>
        <p:grpSp>
          <p:nvGrpSpPr>
            <p:cNvPr id="404" name="Graphic 3">
              <a:extLst>
                <a:ext uri="{FF2B5EF4-FFF2-40B4-BE49-F238E27FC236}">
                  <a16:creationId xmlns:a16="http://schemas.microsoft.com/office/drawing/2014/main" id="{0BE1CABC-9D23-45DC-9579-C6EDA80FDA7C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407" name="Freeform: Shape 251">
                <a:extLst>
                  <a:ext uri="{FF2B5EF4-FFF2-40B4-BE49-F238E27FC236}">
                    <a16:creationId xmlns:a16="http://schemas.microsoft.com/office/drawing/2014/main" id="{0F253295-BFA4-5B7E-1253-35DBAC6FE116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253">
                <a:extLst>
                  <a:ext uri="{FF2B5EF4-FFF2-40B4-BE49-F238E27FC236}">
                    <a16:creationId xmlns:a16="http://schemas.microsoft.com/office/drawing/2014/main" id="{ABCCE5C8-FEA0-8BB4-CC60-B4D78D340576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337">
                <a:extLst>
                  <a:ext uri="{FF2B5EF4-FFF2-40B4-BE49-F238E27FC236}">
                    <a16:creationId xmlns:a16="http://schemas.microsoft.com/office/drawing/2014/main" id="{E5BE0959-5A36-36F3-C957-94C6C17FC9B7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338">
                <a:extLst>
                  <a:ext uri="{FF2B5EF4-FFF2-40B4-BE49-F238E27FC236}">
                    <a16:creationId xmlns:a16="http://schemas.microsoft.com/office/drawing/2014/main" id="{AEFB5725-1D57-3F2F-82FD-EDBB3A73E346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339">
                <a:extLst>
                  <a:ext uri="{FF2B5EF4-FFF2-40B4-BE49-F238E27FC236}">
                    <a16:creationId xmlns:a16="http://schemas.microsoft.com/office/drawing/2014/main" id="{F07A1125-0978-E647-1C0C-9EDBEEEB6168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340">
                <a:extLst>
                  <a:ext uri="{FF2B5EF4-FFF2-40B4-BE49-F238E27FC236}">
                    <a16:creationId xmlns:a16="http://schemas.microsoft.com/office/drawing/2014/main" id="{81AB75AF-D34D-941F-55E0-796BF5840162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341">
                <a:extLst>
                  <a:ext uri="{FF2B5EF4-FFF2-40B4-BE49-F238E27FC236}">
                    <a16:creationId xmlns:a16="http://schemas.microsoft.com/office/drawing/2014/main" id="{D7633D0F-FC9E-657B-5118-9E06572729E9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342">
                <a:extLst>
                  <a:ext uri="{FF2B5EF4-FFF2-40B4-BE49-F238E27FC236}">
                    <a16:creationId xmlns:a16="http://schemas.microsoft.com/office/drawing/2014/main" id="{168F6405-F8F4-AFC7-D166-E502EE82D284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343">
                <a:extLst>
                  <a:ext uri="{FF2B5EF4-FFF2-40B4-BE49-F238E27FC236}">
                    <a16:creationId xmlns:a16="http://schemas.microsoft.com/office/drawing/2014/main" id="{3302356F-85A1-63F7-2B2B-ECBE8E8F0EE0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344">
                <a:extLst>
                  <a:ext uri="{FF2B5EF4-FFF2-40B4-BE49-F238E27FC236}">
                    <a16:creationId xmlns:a16="http://schemas.microsoft.com/office/drawing/2014/main" id="{862C91E2-05EE-7545-DB0D-3183B7382D26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6" name="TextBox 345">
              <a:extLst>
                <a:ext uri="{FF2B5EF4-FFF2-40B4-BE49-F238E27FC236}">
                  <a16:creationId xmlns:a16="http://schemas.microsoft.com/office/drawing/2014/main" id="{689F56FF-D24A-15BB-C9E9-472D0A1F1747}"/>
                </a:ext>
              </a:extLst>
            </p:cNvPr>
            <p:cNvSpPr txBox="1"/>
            <p:nvPr/>
          </p:nvSpPr>
          <p:spPr>
            <a:xfrm>
              <a:off x="4919792" y="2211761"/>
              <a:ext cx="12394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管理者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/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運用者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sp>
        <p:nvSpPr>
          <p:cNvPr id="425" name="正方形/長方形 424">
            <a:extLst>
              <a:ext uri="{FF2B5EF4-FFF2-40B4-BE49-F238E27FC236}">
                <a16:creationId xmlns:a16="http://schemas.microsoft.com/office/drawing/2014/main" id="{69A67D73-87EA-3D9B-B1A9-BE1F509C467C}"/>
              </a:ext>
            </a:extLst>
          </p:cNvPr>
          <p:cNvSpPr/>
          <p:nvPr/>
        </p:nvSpPr>
        <p:spPr>
          <a:xfrm>
            <a:off x="6842143" y="5506474"/>
            <a:ext cx="3912651" cy="12819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コミュニケーション</a:t>
            </a:r>
            <a:r>
              <a:rPr kumimoji="1" lang="en-US" altLang="ja-JP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_</a:t>
            </a:r>
            <a:r>
              <a:rPr kumimoji="1" lang="ja-JP" altLang="en-US" sz="1100" b="0" dirty="0">
                <a:solidFill>
                  <a:schemeClr val="tx1"/>
                </a:solidFill>
                <a:latin typeface="+mj-lt"/>
                <a:ea typeface="Meiryo UI" panose="020B0604030504040204" pitchFamily="34" charset="-128"/>
              </a:rPr>
              <a:t>チャットボット機能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C6118AE9-5554-9847-E0FA-A250955E488E}"/>
              </a:ext>
            </a:extLst>
          </p:cNvPr>
          <p:cNvGrpSpPr/>
          <p:nvPr/>
        </p:nvGrpSpPr>
        <p:grpSpPr>
          <a:xfrm>
            <a:off x="8756909" y="3668855"/>
            <a:ext cx="561372" cy="748093"/>
            <a:chOff x="10451200" y="5083166"/>
            <a:chExt cx="561372" cy="748093"/>
          </a:xfrm>
        </p:grpSpPr>
        <p:pic>
          <p:nvPicPr>
            <p:cNvPr id="21" name="グラフィックス 20">
              <a:extLst>
                <a:ext uri="{FF2B5EF4-FFF2-40B4-BE49-F238E27FC236}">
                  <a16:creationId xmlns:a16="http://schemas.microsoft.com/office/drawing/2014/main" id="{29DF96A8-3EF7-667A-6618-1161DB4B5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22" name="TextBox 12">
              <a:extLst>
                <a:ext uri="{FF2B5EF4-FFF2-40B4-BE49-F238E27FC236}">
                  <a16:creationId xmlns:a16="http://schemas.microsoft.com/office/drawing/2014/main" id="{EFB089BB-C221-12A0-BEB1-C62937C7E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sp>
        <p:nvSpPr>
          <p:cNvPr id="448" name="角丸四角形 45">
            <a:extLst>
              <a:ext uri="{FF2B5EF4-FFF2-40B4-BE49-F238E27FC236}">
                <a16:creationId xmlns:a16="http://schemas.microsoft.com/office/drawing/2014/main" id="{79B45902-4DD4-CBDA-229C-A30939742393}"/>
              </a:ext>
            </a:extLst>
          </p:cNvPr>
          <p:cNvSpPr/>
          <p:nvPr/>
        </p:nvSpPr>
        <p:spPr>
          <a:xfrm>
            <a:off x="8624970" y="3354419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16B2E0DE-E93F-487B-BC6E-6B3AECF6BBE5}"/>
              </a:ext>
            </a:extLst>
          </p:cNvPr>
          <p:cNvGrpSpPr/>
          <p:nvPr/>
        </p:nvGrpSpPr>
        <p:grpSpPr>
          <a:xfrm>
            <a:off x="8615325" y="3651375"/>
            <a:ext cx="2239962" cy="832258"/>
            <a:chOff x="10206819" y="5302354"/>
            <a:chExt cx="2239962" cy="832258"/>
          </a:xfrm>
        </p:grpSpPr>
        <p:sp>
          <p:nvSpPr>
            <p:cNvPr id="455" name="TextBox 9">
              <a:extLst>
                <a:ext uri="{FF2B5EF4-FFF2-40B4-BE49-F238E27FC236}">
                  <a16:creationId xmlns:a16="http://schemas.microsoft.com/office/drawing/2014/main" id="{14F99801-77A6-0B98-5EB1-12A82ACDC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457" name="グラフィックス 456">
              <a:extLst>
                <a:ext uri="{FF2B5EF4-FFF2-40B4-BE49-F238E27FC236}">
                  <a16:creationId xmlns:a16="http://schemas.microsoft.com/office/drawing/2014/main" id="{0A8410CC-F667-2CD1-4C4C-A1FC4AA519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450" name="正方形/長方形 449">
            <a:extLst>
              <a:ext uri="{FF2B5EF4-FFF2-40B4-BE49-F238E27FC236}">
                <a16:creationId xmlns:a16="http://schemas.microsoft.com/office/drawing/2014/main" id="{9EEA7DD3-B975-E6D4-B6C3-92ED54235A39}"/>
              </a:ext>
            </a:extLst>
          </p:cNvPr>
          <p:cNvSpPr/>
          <p:nvPr/>
        </p:nvSpPr>
        <p:spPr>
          <a:xfrm>
            <a:off x="6096239" y="1759910"/>
            <a:ext cx="5502488" cy="102477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大量データ取り込み機能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52" name="Graphic 2">
            <a:extLst>
              <a:ext uri="{FF2B5EF4-FFF2-40B4-BE49-F238E27FC236}">
                <a16:creationId xmlns:a16="http://schemas.microsoft.com/office/drawing/2014/main" id="{3D9548D1-371F-7156-1269-23206FDE432C}"/>
              </a:ext>
            </a:extLst>
          </p:cNvPr>
          <p:cNvGrpSpPr>
            <a:grpSpLocks noChangeAspect="1"/>
          </p:cNvGrpSpPr>
          <p:nvPr/>
        </p:nvGrpSpPr>
        <p:grpSpPr>
          <a:xfrm>
            <a:off x="8609296" y="1825615"/>
            <a:ext cx="820903" cy="897247"/>
            <a:chOff x="6082720" y="5346922"/>
            <a:chExt cx="909644" cy="994240"/>
          </a:xfrm>
        </p:grpSpPr>
        <p:grpSp>
          <p:nvGrpSpPr>
            <p:cNvPr id="456" name="Graphic 2">
              <a:extLst>
                <a:ext uri="{FF2B5EF4-FFF2-40B4-BE49-F238E27FC236}">
                  <a16:creationId xmlns:a16="http://schemas.microsoft.com/office/drawing/2014/main" id="{470FE7ED-CB3D-85A1-43AB-A473BBE0EE15}"/>
                </a:ext>
              </a:extLst>
            </p:cNvPr>
            <p:cNvGrpSpPr/>
            <p:nvPr/>
          </p:nvGrpSpPr>
          <p:grpSpPr>
            <a:xfrm>
              <a:off x="6387966" y="5346922"/>
              <a:ext cx="513347" cy="454802"/>
              <a:chOff x="6387966" y="5346922"/>
              <a:chExt cx="513347" cy="454802"/>
            </a:xfrm>
          </p:grpSpPr>
          <p:sp>
            <p:nvSpPr>
              <p:cNvPr id="465" name="Freeform: Shape 2574">
                <a:extLst>
                  <a:ext uri="{FF2B5EF4-FFF2-40B4-BE49-F238E27FC236}">
                    <a16:creationId xmlns:a16="http://schemas.microsoft.com/office/drawing/2014/main" id="{49341D11-16E6-3A7D-5067-ABAE47C13633}"/>
                  </a:ext>
                </a:extLst>
              </p:cNvPr>
              <p:cNvSpPr/>
              <p:nvPr/>
            </p:nvSpPr>
            <p:spPr>
              <a:xfrm>
                <a:off x="6394075" y="5512535"/>
                <a:ext cx="501142" cy="283669"/>
              </a:xfrm>
              <a:custGeom>
                <a:avLst/>
                <a:gdLst>
                  <a:gd name="connsiteX0" fmla="*/ 495046 w 501142"/>
                  <a:gd name="connsiteY0" fmla="*/ 283073 h 283669"/>
                  <a:gd name="connsiteX1" fmla="*/ 470598 w 501142"/>
                  <a:gd name="connsiteY1" fmla="*/ 274397 h 283669"/>
                  <a:gd name="connsiteX2" fmla="*/ 462769 w 501142"/>
                  <a:gd name="connsiteY2" fmla="*/ 271092 h 283669"/>
                  <a:gd name="connsiteX3" fmla="*/ 455069 w 501142"/>
                  <a:gd name="connsiteY3" fmla="*/ 274397 h 283669"/>
                  <a:gd name="connsiteX4" fmla="*/ 430172 w 501142"/>
                  <a:gd name="connsiteY4" fmla="*/ 283323 h 283669"/>
                  <a:gd name="connsiteX5" fmla="*/ 405275 w 501142"/>
                  <a:gd name="connsiteY5" fmla="*/ 274397 h 283669"/>
                  <a:gd name="connsiteX6" fmla="*/ 397575 w 501142"/>
                  <a:gd name="connsiteY6" fmla="*/ 271092 h 283669"/>
                  <a:gd name="connsiteX7" fmla="*/ 389874 w 501142"/>
                  <a:gd name="connsiteY7" fmla="*/ 274397 h 283669"/>
                  <a:gd name="connsiteX8" fmla="*/ 365426 w 501142"/>
                  <a:gd name="connsiteY8" fmla="*/ 283316 h 283669"/>
                  <a:gd name="connsiteX9" fmla="*/ 341042 w 501142"/>
                  <a:gd name="connsiteY9" fmla="*/ 274397 h 283669"/>
                  <a:gd name="connsiteX10" fmla="*/ 333214 w 501142"/>
                  <a:gd name="connsiteY10" fmla="*/ 271092 h 283669"/>
                  <a:gd name="connsiteX11" fmla="*/ 325514 w 501142"/>
                  <a:gd name="connsiteY11" fmla="*/ 274397 h 283669"/>
                  <a:gd name="connsiteX12" fmla="*/ 300231 w 501142"/>
                  <a:gd name="connsiteY12" fmla="*/ 283670 h 283669"/>
                  <a:gd name="connsiteX13" fmla="*/ 275013 w 501142"/>
                  <a:gd name="connsiteY13" fmla="*/ 274397 h 283669"/>
                  <a:gd name="connsiteX14" fmla="*/ 267184 w 501142"/>
                  <a:gd name="connsiteY14" fmla="*/ 271092 h 283669"/>
                  <a:gd name="connsiteX15" fmla="*/ 259484 w 501142"/>
                  <a:gd name="connsiteY15" fmla="*/ 274397 h 283669"/>
                  <a:gd name="connsiteX16" fmla="*/ 234587 w 501142"/>
                  <a:gd name="connsiteY16" fmla="*/ 283323 h 283669"/>
                  <a:gd name="connsiteX17" fmla="*/ 209754 w 501142"/>
                  <a:gd name="connsiteY17" fmla="*/ 274397 h 283669"/>
                  <a:gd name="connsiteX18" fmla="*/ 202053 w 501142"/>
                  <a:gd name="connsiteY18" fmla="*/ 271092 h 283669"/>
                  <a:gd name="connsiteX19" fmla="*/ 194353 w 501142"/>
                  <a:gd name="connsiteY19" fmla="*/ 274397 h 283669"/>
                  <a:gd name="connsiteX20" fmla="*/ 169905 w 501142"/>
                  <a:gd name="connsiteY20" fmla="*/ 283316 h 283669"/>
                  <a:gd name="connsiteX21" fmla="*/ 145457 w 501142"/>
                  <a:gd name="connsiteY21" fmla="*/ 274397 h 283669"/>
                  <a:gd name="connsiteX22" fmla="*/ 137628 w 501142"/>
                  <a:gd name="connsiteY22" fmla="*/ 271092 h 283669"/>
                  <a:gd name="connsiteX23" fmla="*/ 129928 w 501142"/>
                  <a:gd name="connsiteY23" fmla="*/ 274397 h 283669"/>
                  <a:gd name="connsiteX24" fmla="*/ 105480 w 501142"/>
                  <a:gd name="connsiteY24" fmla="*/ 283316 h 283669"/>
                  <a:gd name="connsiteX25" fmla="*/ 79428 w 501142"/>
                  <a:gd name="connsiteY25" fmla="*/ 274397 h 283669"/>
                  <a:gd name="connsiteX26" fmla="*/ 71599 w 501142"/>
                  <a:gd name="connsiteY26" fmla="*/ 271092 h 283669"/>
                  <a:gd name="connsiteX27" fmla="*/ 63578 w 501142"/>
                  <a:gd name="connsiteY27" fmla="*/ 274397 h 283669"/>
                  <a:gd name="connsiteX28" fmla="*/ 39130 w 501142"/>
                  <a:gd name="connsiteY28" fmla="*/ 283316 h 283669"/>
                  <a:gd name="connsiteX29" fmla="*/ 14669 w 501142"/>
                  <a:gd name="connsiteY29" fmla="*/ 274397 h 283669"/>
                  <a:gd name="connsiteX30" fmla="*/ 6969 w 501142"/>
                  <a:gd name="connsiteY30" fmla="*/ 271092 h 283669"/>
                  <a:gd name="connsiteX31" fmla="*/ 0 w 501142"/>
                  <a:gd name="connsiteY31" fmla="*/ 271092 h 283669"/>
                  <a:gd name="connsiteX32" fmla="*/ 0 w 501142"/>
                  <a:gd name="connsiteY32" fmla="*/ 209985 h 283669"/>
                  <a:gd name="connsiteX33" fmla="*/ 6115 w 501142"/>
                  <a:gd name="connsiteY33" fmla="*/ 209985 h 283669"/>
                  <a:gd name="connsiteX34" fmla="*/ 30531 w 501142"/>
                  <a:gd name="connsiteY34" fmla="*/ 218904 h 283669"/>
                  <a:gd name="connsiteX35" fmla="*/ 34125 w 501142"/>
                  <a:gd name="connsiteY35" fmla="*/ 221413 h 283669"/>
                  <a:gd name="connsiteX36" fmla="*/ 38360 w 501142"/>
                  <a:gd name="connsiteY36" fmla="*/ 222202 h 283669"/>
                  <a:gd name="connsiteX37" fmla="*/ 42595 w 501142"/>
                  <a:gd name="connsiteY37" fmla="*/ 221432 h 283669"/>
                  <a:gd name="connsiteX38" fmla="*/ 46060 w 501142"/>
                  <a:gd name="connsiteY38" fmla="*/ 219026 h 283669"/>
                  <a:gd name="connsiteX39" fmla="*/ 70508 w 501142"/>
                  <a:gd name="connsiteY39" fmla="*/ 209985 h 283669"/>
                  <a:gd name="connsiteX40" fmla="*/ 94956 w 501142"/>
                  <a:gd name="connsiteY40" fmla="*/ 218904 h 283669"/>
                  <a:gd name="connsiteX41" fmla="*/ 102785 w 501142"/>
                  <a:gd name="connsiteY41" fmla="*/ 222202 h 283669"/>
                  <a:gd name="connsiteX42" fmla="*/ 110485 w 501142"/>
                  <a:gd name="connsiteY42" fmla="*/ 219026 h 283669"/>
                  <a:gd name="connsiteX43" fmla="*/ 115041 w 501142"/>
                  <a:gd name="connsiteY43" fmla="*/ 215850 h 283669"/>
                  <a:gd name="connsiteX44" fmla="*/ 115041 w 501142"/>
                  <a:gd name="connsiteY44" fmla="*/ 189451 h 283669"/>
                  <a:gd name="connsiteX45" fmla="*/ 0 w 501142"/>
                  <a:gd name="connsiteY45" fmla="*/ 189451 h 283669"/>
                  <a:gd name="connsiteX46" fmla="*/ 0 w 501142"/>
                  <a:gd name="connsiteY46" fmla="*/ 128337 h 283669"/>
                  <a:gd name="connsiteX47" fmla="*/ 16260 w 501142"/>
                  <a:gd name="connsiteY47" fmla="*/ 128337 h 283669"/>
                  <a:gd name="connsiteX48" fmla="*/ 116132 w 501142"/>
                  <a:gd name="connsiteY48" fmla="*/ 14175 h 283669"/>
                  <a:gd name="connsiteX49" fmla="*/ 116132 w 501142"/>
                  <a:gd name="connsiteY49" fmla="*/ 0 h 283669"/>
                  <a:gd name="connsiteX50" fmla="*/ 144623 w 501142"/>
                  <a:gd name="connsiteY50" fmla="*/ 0 h 283669"/>
                  <a:gd name="connsiteX51" fmla="*/ 144623 w 501142"/>
                  <a:gd name="connsiteY51" fmla="*/ 14175 h 283669"/>
                  <a:gd name="connsiteX52" fmla="*/ 165028 w 501142"/>
                  <a:gd name="connsiteY52" fmla="*/ 82501 h 283669"/>
                  <a:gd name="connsiteX53" fmla="*/ 202824 w 501142"/>
                  <a:gd name="connsiteY53" fmla="*/ 116081 h 283669"/>
                  <a:gd name="connsiteX54" fmla="*/ 252426 w 501142"/>
                  <a:gd name="connsiteY54" fmla="*/ 126258 h 283669"/>
                  <a:gd name="connsiteX55" fmla="*/ 301451 w 501142"/>
                  <a:gd name="connsiteY55" fmla="*/ 115202 h 283669"/>
                  <a:gd name="connsiteX56" fmla="*/ 337962 w 501142"/>
                  <a:gd name="connsiteY56" fmla="*/ 80544 h 283669"/>
                  <a:gd name="connsiteX57" fmla="*/ 357726 w 501142"/>
                  <a:gd name="connsiteY57" fmla="*/ 14175 h 283669"/>
                  <a:gd name="connsiteX58" fmla="*/ 357726 w 501142"/>
                  <a:gd name="connsiteY58" fmla="*/ 0 h 283669"/>
                  <a:gd name="connsiteX59" fmla="*/ 386345 w 501142"/>
                  <a:gd name="connsiteY59" fmla="*/ 0 h 283669"/>
                  <a:gd name="connsiteX60" fmla="*/ 386345 w 501142"/>
                  <a:gd name="connsiteY60" fmla="*/ 14175 h 283669"/>
                  <a:gd name="connsiteX61" fmla="*/ 486062 w 501142"/>
                  <a:gd name="connsiteY61" fmla="*/ 128337 h 283669"/>
                  <a:gd name="connsiteX62" fmla="*/ 501143 w 501142"/>
                  <a:gd name="connsiteY62" fmla="*/ 128337 h 283669"/>
                  <a:gd name="connsiteX63" fmla="*/ 501143 w 501142"/>
                  <a:gd name="connsiteY63" fmla="*/ 189451 h 283669"/>
                  <a:gd name="connsiteX64" fmla="*/ 387115 w 501142"/>
                  <a:gd name="connsiteY64" fmla="*/ 189451 h 283669"/>
                  <a:gd name="connsiteX65" fmla="*/ 387115 w 501142"/>
                  <a:gd name="connsiteY65" fmla="*/ 211082 h 283669"/>
                  <a:gd name="connsiteX66" fmla="*/ 397254 w 501142"/>
                  <a:gd name="connsiteY66" fmla="*/ 209734 h 283669"/>
                  <a:gd name="connsiteX67" fmla="*/ 421702 w 501142"/>
                  <a:gd name="connsiteY67" fmla="*/ 218782 h 283669"/>
                  <a:gd name="connsiteX68" fmla="*/ 425167 w 501142"/>
                  <a:gd name="connsiteY68" fmla="*/ 221189 h 283669"/>
                  <a:gd name="connsiteX69" fmla="*/ 429402 w 501142"/>
                  <a:gd name="connsiteY69" fmla="*/ 221959 h 283669"/>
                  <a:gd name="connsiteX70" fmla="*/ 433573 w 501142"/>
                  <a:gd name="connsiteY70" fmla="*/ 221208 h 283669"/>
                  <a:gd name="connsiteX71" fmla="*/ 437102 w 501142"/>
                  <a:gd name="connsiteY71" fmla="*/ 218782 h 283669"/>
                  <a:gd name="connsiteX72" fmla="*/ 461935 w 501142"/>
                  <a:gd name="connsiteY72" fmla="*/ 209780 h 283669"/>
                  <a:gd name="connsiteX73" fmla="*/ 486832 w 501142"/>
                  <a:gd name="connsiteY73" fmla="*/ 218782 h 283669"/>
                  <a:gd name="connsiteX74" fmla="*/ 494662 w 501142"/>
                  <a:gd name="connsiteY74" fmla="*/ 222081 h 283669"/>
                  <a:gd name="connsiteX75" fmla="*/ 500757 w 501142"/>
                  <a:gd name="connsiteY75" fmla="*/ 222081 h 283669"/>
                  <a:gd name="connsiteX76" fmla="*/ 500757 w 501142"/>
                  <a:gd name="connsiteY76" fmla="*/ 283194 h 283669"/>
                  <a:gd name="connsiteX77" fmla="*/ 495046 w 501142"/>
                  <a:gd name="connsiteY77" fmla="*/ 283073 h 28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01142" h="283669">
                    <a:moveTo>
                      <a:pt x="495046" y="283073"/>
                    </a:moveTo>
                    <a:cubicBezTo>
                      <a:pt x="486127" y="283124"/>
                      <a:pt x="477464" y="280057"/>
                      <a:pt x="470598" y="274397"/>
                    </a:cubicBezTo>
                    <a:cubicBezTo>
                      <a:pt x="467005" y="271830"/>
                      <a:pt x="466170" y="271092"/>
                      <a:pt x="462769" y="271092"/>
                    </a:cubicBezTo>
                    <a:cubicBezTo>
                      <a:pt x="459305" y="271092"/>
                      <a:pt x="458471" y="271830"/>
                      <a:pt x="455069" y="274397"/>
                    </a:cubicBezTo>
                    <a:cubicBezTo>
                      <a:pt x="448075" y="280166"/>
                      <a:pt x="439220" y="283323"/>
                      <a:pt x="430172" y="283323"/>
                    </a:cubicBezTo>
                    <a:cubicBezTo>
                      <a:pt x="421124" y="283323"/>
                      <a:pt x="412333" y="280166"/>
                      <a:pt x="405275" y="274397"/>
                    </a:cubicBezTo>
                    <a:cubicBezTo>
                      <a:pt x="401874" y="271830"/>
                      <a:pt x="400912" y="271092"/>
                      <a:pt x="397575" y="271092"/>
                    </a:cubicBezTo>
                    <a:cubicBezTo>
                      <a:pt x="394302" y="271092"/>
                      <a:pt x="393339" y="271830"/>
                      <a:pt x="389874" y="274397"/>
                    </a:cubicBezTo>
                    <a:cubicBezTo>
                      <a:pt x="383008" y="280089"/>
                      <a:pt x="374410" y="283240"/>
                      <a:pt x="365426" y="283316"/>
                    </a:cubicBezTo>
                    <a:cubicBezTo>
                      <a:pt x="356507" y="283323"/>
                      <a:pt x="347844" y="280159"/>
                      <a:pt x="341042" y="274397"/>
                    </a:cubicBezTo>
                    <a:cubicBezTo>
                      <a:pt x="337577" y="271830"/>
                      <a:pt x="336615" y="271092"/>
                      <a:pt x="333214" y="271092"/>
                    </a:cubicBezTo>
                    <a:cubicBezTo>
                      <a:pt x="329748" y="271092"/>
                      <a:pt x="328914" y="271830"/>
                      <a:pt x="325514" y="274397"/>
                    </a:cubicBezTo>
                    <a:cubicBezTo>
                      <a:pt x="318455" y="280378"/>
                      <a:pt x="309472" y="283670"/>
                      <a:pt x="300231" y="283670"/>
                    </a:cubicBezTo>
                    <a:cubicBezTo>
                      <a:pt x="290991" y="283670"/>
                      <a:pt x="282072" y="280378"/>
                      <a:pt x="275013" y="274397"/>
                    </a:cubicBezTo>
                    <a:cubicBezTo>
                      <a:pt x="271484" y="271830"/>
                      <a:pt x="270585" y="271092"/>
                      <a:pt x="267184" y="271092"/>
                    </a:cubicBezTo>
                    <a:cubicBezTo>
                      <a:pt x="263784" y="271092"/>
                      <a:pt x="262885" y="271830"/>
                      <a:pt x="259484" y="274397"/>
                    </a:cubicBezTo>
                    <a:cubicBezTo>
                      <a:pt x="252490" y="280166"/>
                      <a:pt x="243699" y="283323"/>
                      <a:pt x="234587" y="283323"/>
                    </a:cubicBezTo>
                    <a:cubicBezTo>
                      <a:pt x="225539" y="283323"/>
                      <a:pt x="216748" y="280166"/>
                      <a:pt x="209754" y="274397"/>
                    </a:cubicBezTo>
                    <a:cubicBezTo>
                      <a:pt x="206288" y="271830"/>
                      <a:pt x="205326" y="271092"/>
                      <a:pt x="202053" y="271092"/>
                    </a:cubicBezTo>
                    <a:cubicBezTo>
                      <a:pt x="198717" y="271092"/>
                      <a:pt x="197754" y="271830"/>
                      <a:pt x="194353" y="274397"/>
                    </a:cubicBezTo>
                    <a:cubicBezTo>
                      <a:pt x="187487" y="280089"/>
                      <a:pt x="178824" y="283240"/>
                      <a:pt x="169905" y="283316"/>
                    </a:cubicBezTo>
                    <a:cubicBezTo>
                      <a:pt x="160922" y="283304"/>
                      <a:pt x="152323" y="280140"/>
                      <a:pt x="145457" y="274397"/>
                    </a:cubicBezTo>
                    <a:cubicBezTo>
                      <a:pt x="142056" y="271830"/>
                      <a:pt x="141029" y="271092"/>
                      <a:pt x="137628" y="271092"/>
                    </a:cubicBezTo>
                    <a:cubicBezTo>
                      <a:pt x="134227" y="271092"/>
                      <a:pt x="133329" y="271830"/>
                      <a:pt x="129928" y="274397"/>
                    </a:cubicBezTo>
                    <a:cubicBezTo>
                      <a:pt x="123062" y="280140"/>
                      <a:pt x="114399" y="283304"/>
                      <a:pt x="105480" y="283316"/>
                    </a:cubicBezTo>
                    <a:cubicBezTo>
                      <a:pt x="95983" y="283733"/>
                      <a:pt x="86679" y="280551"/>
                      <a:pt x="79428" y="274397"/>
                    </a:cubicBezTo>
                    <a:cubicBezTo>
                      <a:pt x="75898" y="271830"/>
                      <a:pt x="75064" y="271092"/>
                      <a:pt x="71599" y="271092"/>
                    </a:cubicBezTo>
                    <a:cubicBezTo>
                      <a:pt x="68198" y="271092"/>
                      <a:pt x="67235" y="271586"/>
                      <a:pt x="63578" y="274397"/>
                    </a:cubicBezTo>
                    <a:cubicBezTo>
                      <a:pt x="56712" y="280140"/>
                      <a:pt x="48049" y="283304"/>
                      <a:pt x="39130" y="283316"/>
                    </a:cubicBezTo>
                    <a:cubicBezTo>
                      <a:pt x="30146" y="283291"/>
                      <a:pt x="21522" y="280134"/>
                      <a:pt x="14669" y="274397"/>
                    </a:cubicBezTo>
                    <a:cubicBezTo>
                      <a:pt x="11249" y="271830"/>
                      <a:pt x="10389" y="271092"/>
                      <a:pt x="6969" y="271092"/>
                    </a:cubicBezTo>
                    <a:lnTo>
                      <a:pt x="0" y="271092"/>
                    </a:lnTo>
                    <a:lnTo>
                      <a:pt x="0" y="209985"/>
                    </a:lnTo>
                    <a:lnTo>
                      <a:pt x="6115" y="209985"/>
                    </a:lnTo>
                    <a:cubicBezTo>
                      <a:pt x="15054" y="209998"/>
                      <a:pt x="23729" y="213155"/>
                      <a:pt x="30531" y="218904"/>
                    </a:cubicBezTo>
                    <a:cubicBezTo>
                      <a:pt x="31558" y="219989"/>
                      <a:pt x="32777" y="220842"/>
                      <a:pt x="34125" y="221413"/>
                    </a:cubicBezTo>
                    <a:cubicBezTo>
                      <a:pt x="35472" y="221984"/>
                      <a:pt x="36948" y="222254"/>
                      <a:pt x="38360" y="222202"/>
                    </a:cubicBezTo>
                    <a:cubicBezTo>
                      <a:pt x="39835" y="222241"/>
                      <a:pt x="41247" y="221978"/>
                      <a:pt x="42595" y="221432"/>
                    </a:cubicBezTo>
                    <a:cubicBezTo>
                      <a:pt x="43878" y="220887"/>
                      <a:pt x="45097" y="220066"/>
                      <a:pt x="46060" y="219026"/>
                    </a:cubicBezTo>
                    <a:cubicBezTo>
                      <a:pt x="52862" y="213187"/>
                      <a:pt x="61589" y="209978"/>
                      <a:pt x="70508" y="209985"/>
                    </a:cubicBezTo>
                    <a:cubicBezTo>
                      <a:pt x="79492" y="209978"/>
                      <a:pt x="88154" y="213136"/>
                      <a:pt x="94956" y="218904"/>
                    </a:cubicBezTo>
                    <a:cubicBezTo>
                      <a:pt x="98485" y="221593"/>
                      <a:pt x="99384" y="222202"/>
                      <a:pt x="102785" y="222202"/>
                    </a:cubicBezTo>
                    <a:cubicBezTo>
                      <a:pt x="106186" y="222202"/>
                      <a:pt x="107084" y="221593"/>
                      <a:pt x="110485" y="219026"/>
                    </a:cubicBezTo>
                    <a:cubicBezTo>
                      <a:pt x="111961" y="217884"/>
                      <a:pt x="113437" y="216825"/>
                      <a:pt x="115041" y="215850"/>
                    </a:cubicBezTo>
                    <a:lnTo>
                      <a:pt x="115041" y="189451"/>
                    </a:lnTo>
                    <a:lnTo>
                      <a:pt x="0" y="189451"/>
                    </a:lnTo>
                    <a:lnTo>
                      <a:pt x="0" y="128337"/>
                    </a:lnTo>
                    <a:lnTo>
                      <a:pt x="16260" y="128337"/>
                    </a:lnTo>
                    <a:cubicBezTo>
                      <a:pt x="91684" y="128337"/>
                      <a:pt x="116132" y="43513"/>
                      <a:pt x="116132" y="14175"/>
                    </a:cubicBezTo>
                    <a:lnTo>
                      <a:pt x="116132" y="0"/>
                    </a:lnTo>
                    <a:lnTo>
                      <a:pt x="144623" y="0"/>
                    </a:lnTo>
                    <a:lnTo>
                      <a:pt x="144623" y="14175"/>
                    </a:lnTo>
                    <a:cubicBezTo>
                      <a:pt x="145072" y="38379"/>
                      <a:pt x="152130" y="61999"/>
                      <a:pt x="165028" y="82501"/>
                    </a:cubicBezTo>
                    <a:cubicBezTo>
                      <a:pt x="174461" y="96817"/>
                      <a:pt x="187487" y="108400"/>
                      <a:pt x="202824" y="116081"/>
                    </a:cubicBezTo>
                    <a:cubicBezTo>
                      <a:pt x="218159" y="123762"/>
                      <a:pt x="235293" y="127272"/>
                      <a:pt x="252426" y="126258"/>
                    </a:cubicBezTo>
                    <a:cubicBezTo>
                      <a:pt x="269430" y="127073"/>
                      <a:pt x="286435" y="123248"/>
                      <a:pt x="301451" y="115202"/>
                    </a:cubicBezTo>
                    <a:cubicBezTo>
                      <a:pt x="316530" y="107155"/>
                      <a:pt x="329171" y="95181"/>
                      <a:pt x="337962" y="80544"/>
                    </a:cubicBezTo>
                    <a:cubicBezTo>
                      <a:pt x="350090" y="60472"/>
                      <a:pt x="356891" y="37622"/>
                      <a:pt x="357726" y="14175"/>
                    </a:cubicBezTo>
                    <a:lnTo>
                      <a:pt x="357726" y="0"/>
                    </a:lnTo>
                    <a:lnTo>
                      <a:pt x="386345" y="0"/>
                    </a:lnTo>
                    <a:lnTo>
                      <a:pt x="386345" y="14175"/>
                    </a:lnTo>
                    <a:cubicBezTo>
                      <a:pt x="386345" y="43513"/>
                      <a:pt x="410793" y="128337"/>
                      <a:pt x="486062" y="128337"/>
                    </a:cubicBezTo>
                    <a:lnTo>
                      <a:pt x="501143" y="128337"/>
                    </a:lnTo>
                    <a:lnTo>
                      <a:pt x="501143" y="189451"/>
                    </a:lnTo>
                    <a:lnTo>
                      <a:pt x="387115" y="189451"/>
                    </a:lnTo>
                    <a:lnTo>
                      <a:pt x="387115" y="211082"/>
                    </a:lnTo>
                    <a:cubicBezTo>
                      <a:pt x="390388" y="210190"/>
                      <a:pt x="393788" y="209741"/>
                      <a:pt x="397254" y="209734"/>
                    </a:cubicBezTo>
                    <a:cubicBezTo>
                      <a:pt x="406173" y="209734"/>
                      <a:pt x="414900" y="212943"/>
                      <a:pt x="421702" y="218782"/>
                    </a:cubicBezTo>
                    <a:cubicBezTo>
                      <a:pt x="422664" y="219822"/>
                      <a:pt x="423884" y="220637"/>
                      <a:pt x="425167" y="221189"/>
                    </a:cubicBezTo>
                    <a:cubicBezTo>
                      <a:pt x="426515" y="221734"/>
                      <a:pt x="427926" y="221997"/>
                      <a:pt x="429402" y="221959"/>
                    </a:cubicBezTo>
                    <a:cubicBezTo>
                      <a:pt x="430814" y="222016"/>
                      <a:pt x="432226" y="221760"/>
                      <a:pt x="433573" y="221208"/>
                    </a:cubicBezTo>
                    <a:cubicBezTo>
                      <a:pt x="434920" y="220662"/>
                      <a:pt x="436076" y="219834"/>
                      <a:pt x="437102" y="218782"/>
                    </a:cubicBezTo>
                    <a:cubicBezTo>
                      <a:pt x="444097" y="212969"/>
                      <a:pt x="452888" y="209780"/>
                      <a:pt x="461935" y="209780"/>
                    </a:cubicBezTo>
                    <a:cubicBezTo>
                      <a:pt x="471047" y="209780"/>
                      <a:pt x="479838" y="212969"/>
                      <a:pt x="486832" y="218782"/>
                    </a:cubicBezTo>
                    <a:cubicBezTo>
                      <a:pt x="490362" y="221471"/>
                      <a:pt x="491196" y="222081"/>
                      <a:pt x="494662" y="222081"/>
                    </a:cubicBezTo>
                    <a:lnTo>
                      <a:pt x="500757" y="222081"/>
                    </a:lnTo>
                    <a:lnTo>
                      <a:pt x="500757" y="283194"/>
                    </a:lnTo>
                    <a:lnTo>
                      <a:pt x="495046" y="28307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6" name="Freeform: Shape 2575">
                <a:extLst>
                  <a:ext uri="{FF2B5EF4-FFF2-40B4-BE49-F238E27FC236}">
                    <a16:creationId xmlns:a16="http://schemas.microsoft.com/office/drawing/2014/main" id="{76667211-0989-8B7F-680A-96E99E571251}"/>
                  </a:ext>
                </a:extLst>
              </p:cNvPr>
              <p:cNvSpPr/>
              <p:nvPr/>
            </p:nvSpPr>
            <p:spPr>
              <a:xfrm>
                <a:off x="6387966" y="5506182"/>
                <a:ext cx="513347" cy="295542"/>
              </a:xfrm>
              <a:custGeom>
                <a:avLst/>
                <a:gdLst>
                  <a:gd name="connsiteX0" fmla="*/ 387064 w 513347"/>
                  <a:gd name="connsiteY0" fmla="*/ 12462 h 295542"/>
                  <a:gd name="connsiteX1" fmla="*/ 387064 w 513347"/>
                  <a:gd name="connsiteY1" fmla="*/ 20534 h 295542"/>
                  <a:gd name="connsiteX2" fmla="*/ 492941 w 513347"/>
                  <a:gd name="connsiteY2" fmla="*/ 140798 h 295542"/>
                  <a:gd name="connsiteX3" fmla="*/ 501155 w 513347"/>
                  <a:gd name="connsiteY3" fmla="*/ 140798 h 295542"/>
                  <a:gd name="connsiteX4" fmla="*/ 501155 w 513347"/>
                  <a:gd name="connsiteY4" fmla="*/ 189688 h 295542"/>
                  <a:gd name="connsiteX5" fmla="*/ 387064 w 513347"/>
                  <a:gd name="connsiteY5" fmla="*/ 189688 h 295542"/>
                  <a:gd name="connsiteX6" fmla="*/ 387064 w 513347"/>
                  <a:gd name="connsiteY6" fmla="*/ 226361 h 295542"/>
                  <a:gd name="connsiteX7" fmla="*/ 403363 w 513347"/>
                  <a:gd name="connsiteY7" fmla="*/ 222202 h 295542"/>
                  <a:gd name="connsiteX8" fmla="*/ 424474 w 513347"/>
                  <a:gd name="connsiteY8" fmla="*/ 230024 h 295542"/>
                  <a:gd name="connsiteX9" fmla="*/ 435896 w 513347"/>
                  <a:gd name="connsiteY9" fmla="*/ 234446 h 295542"/>
                  <a:gd name="connsiteX10" fmla="*/ 447318 w 513347"/>
                  <a:gd name="connsiteY10" fmla="*/ 230024 h 295542"/>
                  <a:gd name="connsiteX11" fmla="*/ 468494 w 513347"/>
                  <a:gd name="connsiteY11" fmla="*/ 222202 h 295542"/>
                  <a:gd name="connsiteX12" fmla="*/ 489733 w 513347"/>
                  <a:gd name="connsiteY12" fmla="*/ 230024 h 295542"/>
                  <a:gd name="connsiteX13" fmla="*/ 501155 w 513347"/>
                  <a:gd name="connsiteY13" fmla="*/ 234427 h 295542"/>
                  <a:gd name="connsiteX14" fmla="*/ 501155 w 513347"/>
                  <a:gd name="connsiteY14" fmla="*/ 283316 h 295542"/>
                  <a:gd name="connsiteX15" fmla="*/ 479980 w 513347"/>
                  <a:gd name="connsiteY15" fmla="*/ 275616 h 295542"/>
                  <a:gd name="connsiteX16" fmla="*/ 468494 w 513347"/>
                  <a:gd name="connsiteY16" fmla="*/ 271092 h 295542"/>
                  <a:gd name="connsiteX17" fmla="*/ 457136 w 513347"/>
                  <a:gd name="connsiteY17" fmla="*/ 275616 h 295542"/>
                  <a:gd name="connsiteX18" fmla="*/ 435896 w 513347"/>
                  <a:gd name="connsiteY18" fmla="*/ 283329 h 295542"/>
                  <a:gd name="connsiteX19" fmla="*/ 414721 w 513347"/>
                  <a:gd name="connsiteY19" fmla="*/ 275616 h 295542"/>
                  <a:gd name="connsiteX20" fmla="*/ 403363 w 513347"/>
                  <a:gd name="connsiteY20" fmla="*/ 271092 h 295542"/>
                  <a:gd name="connsiteX21" fmla="*/ 391876 w 513347"/>
                  <a:gd name="connsiteY21" fmla="*/ 275616 h 295542"/>
                  <a:gd name="connsiteX22" fmla="*/ 370701 w 513347"/>
                  <a:gd name="connsiteY22" fmla="*/ 283316 h 295542"/>
                  <a:gd name="connsiteX23" fmla="*/ 349589 w 513347"/>
                  <a:gd name="connsiteY23" fmla="*/ 275616 h 295542"/>
                  <a:gd name="connsiteX24" fmla="*/ 338167 w 513347"/>
                  <a:gd name="connsiteY24" fmla="*/ 271112 h 295542"/>
                  <a:gd name="connsiteX25" fmla="*/ 326682 w 513347"/>
                  <a:gd name="connsiteY25" fmla="*/ 275616 h 295542"/>
                  <a:gd name="connsiteX26" fmla="*/ 305570 w 513347"/>
                  <a:gd name="connsiteY26" fmla="*/ 283316 h 295542"/>
                  <a:gd name="connsiteX27" fmla="*/ 284266 w 513347"/>
                  <a:gd name="connsiteY27" fmla="*/ 275616 h 295542"/>
                  <a:gd name="connsiteX28" fmla="*/ 272908 w 513347"/>
                  <a:gd name="connsiteY28" fmla="*/ 271073 h 295542"/>
                  <a:gd name="connsiteX29" fmla="*/ 261551 w 513347"/>
                  <a:gd name="connsiteY29" fmla="*/ 275616 h 295542"/>
                  <a:gd name="connsiteX30" fmla="*/ 240310 w 513347"/>
                  <a:gd name="connsiteY30" fmla="*/ 283316 h 295542"/>
                  <a:gd name="connsiteX31" fmla="*/ 219135 w 513347"/>
                  <a:gd name="connsiteY31" fmla="*/ 275616 h 295542"/>
                  <a:gd name="connsiteX32" fmla="*/ 207777 w 513347"/>
                  <a:gd name="connsiteY32" fmla="*/ 271092 h 295542"/>
                  <a:gd name="connsiteX33" fmla="*/ 196291 w 513347"/>
                  <a:gd name="connsiteY33" fmla="*/ 275616 h 295542"/>
                  <a:gd name="connsiteX34" fmla="*/ 175180 w 513347"/>
                  <a:gd name="connsiteY34" fmla="*/ 283316 h 295542"/>
                  <a:gd name="connsiteX35" fmla="*/ 154004 w 513347"/>
                  <a:gd name="connsiteY35" fmla="*/ 275616 h 295542"/>
                  <a:gd name="connsiteX36" fmla="*/ 142582 w 513347"/>
                  <a:gd name="connsiteY36" fmla="*/ 271112 h 295542"/>
                  <a:gd name="connsiteX37" fmla="*/ 131160 w 513347"/>
                  <a:gd name="connsiteY37" fmla="*/ 275616 h 295542"/>
                  <a:gd name="connsiteX38" fmla="*/ 109985 w 513347"/>
                  <a:gd name="connsiteY38" fmla="*/ 283316 h 295542"/>
                  <a:gd name="connsiteX39" fmla="*/ 88873 w 513347"/>
                  <a:gd name="connsiteY39" fmla="*/ 275616 h 295542"/>
                  <a:gd name="connsiteX40" fmla="*/ 77387 w 513347"/>
                  <a:gd name="connsiteY40" fmla="*/ 271092 h 295542"/>
                  <a:gd name="connsiteX41" fmla="*/ 66029 w 513347"/>
                  <a:gd name="connsiteY41" fmla="*/ 275616 h 295542"/>
                  <a:gd name="connsiteX42" fmla="*/ 44854 w 513347"/>
                  <a:gd name="connsiteY42" fmla="*/ 283316 h 295542"/>
                  <a:gd name="connsiteX43" fmla="*/ 23588 w 513347"/>
                  <a:gd name="connsiteY43" fmla="*/ 275616 h 295542"/>
                  <a:gd name="connsiteX44" fmla="*/ 12224 w 513347"/>
                  <a:gd name="connsiteY44" fmla="*/ 271092 h 295542"/>
                  <a:gd name="connsiteX45" fmla="*/ 12224 w 513347"/>
                  <a:gd name="connsiteY45" fmla="*/ 222202 h 295542"/>
                  <a:gd name="connsiteX46" fmla="*/ 33368 w 513347"/>
                  <a:gd name="connsiteY46" fmla="*/ 230024 h 295542"/>
                  <a:gd name="connsiteX47" fmla="*/ 44789 w 513347"/>
                  <a:gd name="connsiteY47" fmla="*/ 234446 h 295542"/>
                  <a:gd name="connsiteX48" fmla="*/ 56212 w 513347"/>
                  <a:gd name="connsiteY48" fmla="*/ 230024 h 295542"/>
                  <a:gd name="connsiteX49" fmla="*/ 77387 w 513347"/>
                  <a:gd name="connsiteY49" fmla="*/ 222202 h 295542"/>
                  <a:gd name="connsiteX50" fmla="*/ 98627 w 513347"/>
                  <a:gd name="connsiteY50" fmla="*/ 230024 h 295542"/>
                  <a:gd name="connsiteX51" fmla="*/ 109985 w 513347"/>
                  <a:gd name="connsiteY51" fmla="*/ 234427 h 295542"/>
                  <a:gd name="connsiteX52" fmla="*/ 121342 w 513347"/>
                  <a:gd name="connsiteY52" fmla="*/ 230024 h 295542"/>
                  <a:gd name="connsiteX53" fmla="*/ 128337 w 513347"/>
                  <a:gd name="connsiteY53" fmla="*/ 225500 h 295542"/>
                  <a:gd name="connsiteX54" fmla="*/ 128337 w 513347"/>
                  <a:gd name="connsiteY54" fmla="*/ 189688 h 295542"/>
                  <a:gd name="connsiteX55" fmla="*/ 12224 w 513347"/>
                  <a:gd name="connsiteY55" fmla="*/ 189688 h 295542"/>
                  <a:gd name="connsiteX56" fmla="*/ 12224 w 513347"/>
                  <a:gd name="connsiteY56" fmla="*/ 140798 h 295542"/>
                  <a:gd name="connsiteX57" fmla="*/ 22369 w 513347"/>
                  <a:gd name="connsiteY57" fmla="*/ 140798 h 295542"/>
                  <a:gd name="connsiteX58" fmla="*/ 128337 w 513347"/>
                  <a:gd name="connsiteY58" fmla="*/ 20534 h 295542"/>
                  <a:gd name="connsiteX59" fmla="*/ 128337 w 513347"/>
                  <a:gd name="connsiteY59" fmla="*/ 12462 h 295542"/>
                  <a:gd name="connsiteX60" fmla="*/ 144572 w 513347"/>
                  <a:gd name="connsiteY60" fmla="*/ 12462 h 295542"/>
                  <a:gd name="connsiteX61" fmla="*/ 144572 w 513347"/>
                  <a:gd name="connsiteY61" fmla="*/ 20534 h 295542"/>
                  <a:gd name="connsiteX62" fmla="*/ 166196 w 513347"/>
                  <a:gd name="connsiteY62" fmla="*/ 92274 h 295542"/>
                  <a:gd name="connsiteX63" fmla="*/ 206237 w 513347"/>
                  <a:gd name="connsiteY63" fmla="*/ 127894 h 295542"/>
                  <a:gd name="connsiteX64" fmla="*/ 258727 w 513347"/>
                  <a:gd name="connsiteY64" fmla="*/ 138726 h 295542"/>
                  <a:gd name="connsiteX65" fmla="*/ 311217 w 513347"/>
                  <a:gd name="connsiteY65" fmla="*/ 126970 h 295542"/>
                  <a:gd name="connsiteX66" fmla="*/ 350039 w 513347"/>
                  <a:gd name="connsiteY66" fmla="*/ 89836 h 295542"/>
                  <a:gd name="connsiteX67" fmla="*/ 370701 w 513347"/>
                  <a:gd name="connsiteY67" fmla="*/ 20284 h 295542"/>
                  <a:gd name="connsiteX68" fmla="*/ 370701 w 513347"/>
                  <a:gd name="connsiteY68" fmla="*/ 12218 h 295542"/>
                  <a:gd name="connsiteX69" fmla="*/ 387064 w 513347"/>
                  <a:gd name="connsiteY69" fmla="*/ 12218 h 295542"/>
                  <a:gd name="connsiteX70" fmla="*/ 399320 w 513347"/>
                  <a:gd name="connsiteY70" fmla="*/ 0 h 295542"/>
                  <a:gd name="connsiteX71" fmla="*/ 358509 w 513347"/>
                  <a:gd name="connsiteY71" fmla="*/ 0 h 295542"/>
                  <a:gd name="connsiteX72" fmla="*/ 358509 w 513347"/>
                  <a:gd name="connsiteY72" fmla="*/ 20284 h 295542"/>
                  <a:gd name="connsiteX73" fmla="*/ 339644 w 513347"/>
                  <a:gd name="connsiteY73" fmla="*/ 83477 h 295542"/>
                  <a:gd name="connsiteX74" fmla="*/ 305185 w 513347"/>
                  <a:gd name="connsiteY74" fmla="*/ 116215 h 295542"/>
                  <a:gd name="connsiteX75" fmla="*/ 258727 w 513347"/>
                  <a:gd name="connsiteY75" fmla="*/ 126258 h 295542"/>
                  <a:gd name="connsiteX76" fmla="*/ 212013 w 513347"/>
                  <a:gd name="connsiteY76" fmla="*/ 116921 h 295542"/>
                  <a:gd name="connsiteX77" fmla="*/ 176463 w 513347"/>
                  <a:gd name="connsiteY77" fmla="*/ 85190 h 295542"/>
                  <a:gd name="connsiteX78" fmla="*/ 156828 w 513347"/>
                  <a:gd name="connsiteY78" fmla="*/ 20162 h 295542"/>
                  <a:gd name="connsiteX79" fmla="*/ 156828 w 513347"/>
                  <a:gd name="connsiteY79" fmla="*/ 244 h 295542"/>
                  <a:gd name="connsiteX80" fmla="*/ 116145 w 513347"/>
                  <a:gd name="connsiteY80" fmla="*/ 244 h 295542"/>
                  <a:gd name="connsiteX81" fmla="*/ 116145 w 513347"/>
                  <a:gd name="connsiteY81" fmla="*/ 20534 h 295542"/>
                  <a:gd name="connsiteX82" fmla="*/ 22369 w 513347"/>
                  <a:gd name="connsiteY82" fmla="*/ 128580 h 295542"/>
                  <a:gd name="connsiteX83" fmla="*/ 0 w 513347"/>
                  <a:gd name="connsiteY83" fmla="*/ 128580 h 295542"/>
                  <a:gd name="connsiteX84" fmla="*/ 0 w 513347"/>
                  <a:gd name="connsiteY84" fmla="*/ 201912 h 295542"/>
                  <a:gd name="connsiteX85" fmla="*/ 116145 w 513347"/>
                  <a:gd name="connsiteY85" fmla="*/ 201912 h 295542"/>
                  <a:gd name="connsiteX86" fmla="*/ 116145 w 513347"/>
                  <a:gd name="connsiteY86" fmla="*/ 218660 h 295542"/>
                  <a:gd name="connsiteX87" fmla="*/ 114027 w 513347"/>
                  <a:gd name="connsiteY87" fmla="*/ 220245 h 295542"/>
                  <a:gd name="connsiteX88" fmla="*/ 109985 w 513347"/>
                  <a:gd name="connsiteY88" fmla="*/ 222202 h 295542"/>
                  <a:gd name="connsiteX89" fmla="*/ 105942 w 513347"/>
                  <a:gd name="connsiteY89" fmla="*/ 220245 h 295542"/>
                  <a:gd name="connsiteX90" fmla="*/ 77387 w 513347"/>
                  <a:gd name="connsiteY90" fmla="*/ 209978 h 295542"/>
                  <a:gd name="connsiteX91" fmla="*/ 48896 w 513347"/>
                  <a:gd name="connsiteY91" fmla="*/ 220245 h 295542"/>
                  <a:gd name="connsiteX92" fmla="*/ 44854 w 513347"/>
                  <a:gd name="connsiteY92" fmla="*/ 222202 h 295542"/>
                  <a:gd name="connsiteX93" fmla="*/ 40683 w 513347"/>
                  <a:gd name="connsiteY93" fmla="*/ 220245 h 295542"/>
                  <a:gd name="connsiteX94" fmla="*/ 12224 w 513347"/>
                  <a:gd name="connsiteY94" fmla="*/ 209978 h 295542"/>
                  <a:gd name="connsiteX95" fmla="*/ 0 w 513347"/>
                  <a:gd name="connsiteY95" fmla="*/ 209978 h 295542"/>
                  <a:gd name="connsiteX96" fmla="*/ 0 w 513347"/>
                  <a:gd name="connsiteY96" fmla="*/ 283316 h 295542"/>
                  <a:gd name="connsiteX97" fmla="*/ 12224 w 513347"/>
                  <a:gd name="connsiteY97" fmla="*/ 283316 h 295542"/>
                  <a:gd name="connsiteX98" fmla="*/ 16254 w 513347"/>
                  <a:gd name="connsiteY98" fmla="*/ 285396 h 295542"/>
                  <a:gd name="connsiteX99" fmla="*/ 44854 w 513347"/>
                  <a:gd name="connsiteY99" fmla="*/ 295541 h 295542"/>
                  <a:gd name="connsiteX100" fmla="*/ 73344 w 513347"/>
                  <a:gd name="connsiteY100" fmla="*/ 285396 h 295542"/>
                  <a:gd name="connsiteX101" fmla="*/ 77387 w 513347"/>
                  <a:gd name="connsiteY101" fmla="*/ 283316 h 295542"/>
                  <a:gd name="connsiteX102" fmla="*/ 81494 w 513347"/>
                  <a:gd name="connsiteY102" fmla="*/ 285396 h 295542"/>
                  <a:gd name="connsiteX103" fmla="*/ 109985 w 513347"/>
                  <a:gd name="connsiteY103" fmla="*/ 295521 h 295542"/>
                  <a:gd name="connsiteX104" fmla="*/ 138476 w 513347"/>
                  <a:gd name="connsiteY104" fmla="*/ 285396 h 295542"/>
                  <a:gd name="connsiteX105" fmla="*/ 142518 w 513347"/>
                  <a:gd name="connsiteY105" fmla="*/ 283316 h 295542"/>
                  <a:gd name="connsiteX106" fmla="*/ 146689 w 513347"/>
                  <a:gd name="connsiteY106" fmla="*/ 285396 h 295542"/>
                  <a:gd name="connsiteX107" fmla="*/ 175180 w 513347"/>
                  <a:gd name="connsiteY107" fmla="*/ 295521 h 295542"/>
                  <a:gd name="connsiteX108" fmla="*/ 203606 w 513347"/>
                  <a:gd name="connsiteY108" fmla="*/ 285396 h 295542"/>
                  <a:gd name="connsiteX109" fmla="*/ 207777 w 513347"/>
                  <a:gd name="connsiteY109" fmla="*/ 283316 h 295542"/>
                  <a:gd name="connsiteX110" fmla="*/ 211820 w 513347"/>
                  <a:gd name="connsiteY110" fmla="*/ 285396 h 295542"/>
                  <a:gd name="connsiteX111" fmla="*/ 240375 w 513347"/>
                  <a:gd name="connsiteY111" fmla="*/ 295534 h 295542"/>
                  <a:gd name="connsiteX112" fmla="*/ 268866 w 513347"/>
                  <a:gd name="connsiteY112" fmla="*/ 285396 h 295542"/>
                  <a:gd name="connsiteX113" fmla="*/ 272908 w 513347"/>
                  <a:gd name="connsiteY113" fmla="*/ 283316 h 295542"/>
                  <a:gd name="connsiteX114" fmla="*/ 276951 w 513347"/>
                  <a:gd name="connsiteY114" fmla="*/ 285396 h 295542"/>
                  <a:gd name="connsiteX115" fmla="*/ 305506 w 513347"/>
                  <a:gd name="connsiteY115" fmla="*/ 295534 h 295542"/>
                  <a:gd name="connsiteX116" fmla="*/ 334061 w 513347"/>
                  <a:gd name="connsiteY116" fmla="*/ 285396 h 295542"/>
                  <a:gd name="connsiteX117" fmla="*/ 338103 w 513347"/>
                  <a:gd name="connsiteY117" fmla="*/ 283316 h 295542"/>
                  <a:gd name="connsiteX118" fmla="*/ 342210 w 513347"/>
                  <a:gd name="connsiteY118" fmla="*/ 285396 h 295542"/>
                  <a:gd name="connsiteX119" fmla="*/ 370701 w 513347"/>
                  <a:gd name="connsiteY119" fmla="*/ 295521 h 295542"/>
                  <a:gd name="connsiteX120" fmla="*/ 399192 w 513347"/>
                  <a:gd name="connsiteY120" fmla="*/ 285396 h 295542"/>
                  <a:gd name="connsiteX121" fmla="*/ 403363 w 513347"/>
                  <a:gd name="connsiteY121" fmla="*/ 283316 h 295542"/>
                  <a:gd name="connsiteX122" fmla="*/ 407405 w 513347"/>
                  <a:gd name="connsiteY122" fmla="*/ 285396 h 295542"/>
                  <a:gd name="connsiteX123" fmla="*/ 435896 w 513347"/>
                  <a:gd name="connsiteY123" fmla="*/ 295534 h 295542"/>
                  <a:gd name="connsiteX124" fmla="*/ 464451 w 513347"/>
                  <a:gd name="connsiteY124" fmla="*/ 285396 h 295542"/>
                  <a:gd name="connsiteX125" fmla="*/ 468494 w 513347"/>
                  <a:gd name="connsiteY125" fmla="*/ 283316 h 295542"/>
                  <a:gd name="connsiteX126" fmla="*/ 472665 w 513347"/>
                  <a:gd name="connsiteY126" fmla="*/ 285396 h 295542"/>
                  <a:gd name="connsiteX127" fmla="*/ 501155 w 513347"/>
                  <a:gd name="connsiteY127" fmla="*/ 295541 h 295542"/>
                  <a:gd name="connsiteX128" fmla="*/ 513347 w 513347"/>
                  <a:gd name="connsiteY128" fmla="*/ 295541 h 295542"/>
                  <a:gd name="connsiteX129" fmla="*/ 513347 w 513347"/>
                  <a:gd name="connsiteY129" fmla="*/ 222202 h 295542"/>
                  <a:gd name="connsiteX130" fmla="*/ 501155 w 513347"/>
                  <a:gd name="connsiteY130" fmla="*/ 222202 h 295542"/>
                  <a:gd name="connsiteX131" fmla="*/ 497113 w 513347"/>
                  <a:gd name="connsiteY131" fmla="*/ 220245 h 295542"/>
                  <a:gd name="connsiteX132" fmla="*/ 468558 w 513347"/>
                  <a:gd name="connsiteY132" fmla="*/ 209998 h 295542"/>
                  <a:gd name="connsiteX133" fmla="*/ 440003 w 513347"/>
                  <a:gd name="connsiteY133" fmla="*/ 220245 h 295542"/>
                  <a:gd name="connsiteX134" fmla="*/ 435832 w 513347"/>
                  <a:gd name="connsiteY134" fmla="*/ 222202 h 295542"/>
                  <a:gd name="connsiteX135" fmla="*/ 431854 w 513347"/>
                  <a:gd name="connsiteY135" fmla="*/ 220245 h 295542"/>
                  <a:gd name="connsiteX136" fmla="*/ 403363 w 513347"/>
                  <a:gd name="connsiteY136" fmla="*/ 209978 h 295542"/>
                  <a:gd name="connsiteX137" fmla="*/ 399320 w 513347"/>
                  <a:gd name="connsiteY137" fmla="*/ 209978 h 295542"/>
                  <a:gd name="connsiteX138" fmla="*/ 399320 w 513347"/>
                  <a:gd name="connsiteY138" fmla="*/ 201668 h 295542"/>
                  <a:gd name="connsiteX139" fmla="*/ 513347 w 513347"/>
                  <a:gd name="connsiteY139" fmla="*/ 201668 h 295542"/>
                  <a:gd name="connsiteX140" fmla="*/ 513347 w 513347"/>
                  <a:gd name="connsiteY140" fmla="*/ 128337 h 295542"/>
                  <a:gd name="connsiteX141" fmla="*/ 492941 w 513347"/>
                  <a:gd name="connsiteY141" fmla="*/ 128337 h 295542"/>
                  <a:gd name="connsiteX142" fmla="*/ 399320 w 513347"/>
                  <a:gd name="connsiteY142" fmla="*/ 20284 h 295542"/>
                  <a:gd name="connsiteX143" fmla="*/ 399320 w 513347"/>
                  <a:gd name="connsiteY143" fmla="*/ 244 h 295542"/>
                  <a:gd name="connsiteX144" fmla="*/ 399320 w 513347"/>
                  <a:gd name="connsiteY144" fmla="*/ 0 h 295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13347" h="295542">
                    <a:moveTo>
                      <a:pt x="387064" y="12462"/>
                    </a:moveTo>
                    <a:lnTo>
                      <a:pt x="387064" y="20534"/>
                    </a:lnTo>
                    <a:cubicBezTo>
                      <a:pt x="387064" y="51335"/>
                      <a:pt x="413116" y="140798"/>
                      <a:pt x="492941" y="140798"/>
                    </a:cubicBezTo>
                    <a:lnTo>
                      <a:pt x="501155" y="140798"/>
                    </a:lnTo>
                    <a:lnTo>
                      <a:pt x="501155" y="189688"/>
                    </a:lnTo>
                    <a:lnTo>
                      <a:pt x="387064" y="189688"/>
                    </a:lnTo>
                    <a:lnTo>
                      <a:pt x="387064" y="226361"/>
                    </a:lnTo>
                    <a:cubicBezTo>
                      <a:pt x="392005" y="223454"/>
                      <a:pt x="397652" y="222010"/>
                      <a:pt x="403363" y="222202"/>
                    </a:cubicBezTo>
                    <a:cubicBezTo>
                      <a:pt x="411127" y="222151"/>
                      <a:pt x="418635" y="224929"/>
                      <a:pt x="424474" y="230024"/>
                    </a:cubicBezTo>
                    <a:cubicBezTo>
                      <a:pt x="427618" y="232867"/>
                      <a:pt x="431661" y="234446"/>
                      <a:pt x="435896" y="234446"/>
                    </a:cubicBezTo>
                    <a:cubicBezTo>
                      <a:pt x="440131" y="234446"/>
                      <a:pt x="444238" y="232867"/>
                      <a:pt x="447318" y="230024"/>
                    </a:cubicBezTo>
                    <a:cubicBezTo>
                      <a:pt x="453222" y="224929"/>
                      <a:pt x="460730" y="222151"/>
                      <a:pt x="468494" y="222202"/>
                    </a:cubicBezTo>
                    <a:cubicBezTo>
                      <a:pt x="476322" y="222151"/>
                      <a:pt x="483830" y="224929"/>
                      <a:pt x="489733" y="230024"/>
                    </a:cubicBezTo>
                    <a:cubicBezTo>
                      <a:pt x="492814" y="232899"/>
                      <a:pt x="496920" y="234478"/>
                      <a:pt x="501155" y="234427"/>
                    </a:cubicBezTo>
                    <a:lnTo>
                      <a:pt x="501155" y="283316"/>
                    </a:lnTo>
                    <a:cubicBezTo>
                      <a:pt x="493391" y="283426"/>
                      <a:pt x="485819" y="280686"/>
                      <a:pt x="479980" y="275616"/>
                    </a:cubicBezTo>
                    <a:cubicBezTo>
                      <a:pt x="476899" y="272658"/>
                      <a:pt x="472793" y="271028"/>
                      <a:pt x="468494" y="271092"/>
                    </a:cubicBezTo>
                    <a:cubicBezTo>
                      <a:pt x="464258" y="271034"/>
                      <a:pt x="460152" y="272665"/>
                      <a:pt x="457136" y="275616"/>
                    </a:cubicBezTo>
                    <a:cubicBezTo>
                      <a:pt x="451169" y="280602"/>
                      <a:pt x="443661" y="283329"/>
                      <a:pt x="435896" y="283329"/>
                    </a:cubicBezTo>
                    <a:cubicBezTo>
                      <a:pt x="428132" y="283329"/>
                      <a:pt x="420624" y="280602"/>
                      <a:pt x="414721" y="275616"/>
                    </a:cubicBezTo>
                    <a:cubicBezTo>
                      <a:pt x="411641" y="272665"/>
                      <a:pt x="407598" y="271034"/>
                      <a:pt x="403363" y="271092"/>
                    </a:cubicBezTo>
                    <a:cubicBezTo>
                      <a:pt x="399063" y="271028"/>
                      <a:pt x="394957" y="272658"/>
                      <a:pt x="391876" y="275616"/>
                    </a:cubicBezTo>
                    <a:cubicBezTo>
                      <a:pt x="385909" y="280589"/>
                      <a:pt x="378465" y="283316"/>
                      <a:pt x="370701" y="283316"/>
                    </a:cubicBezTo>
                    <a:cubicBezTo>
                      <a:pt x="363000" y="283316"/>
                      <a:pt x="355493" y="280589"/>
                      <a:pt x="349589" y="275616"/>
                    </a:cubicBezTo>
                    <a:cubicBezTo>
                      <a:pt x="346445" y="272722"/>
                      <a:pt x="342403" y="271112"/>
                      <a:pt x="338167" y="271112"/>
                    </a:cubicBezTo>
                    <a:cubicBezTo>
                      <a:pt x="333868" y="271112"/>
                      <a:pt x="329826" y="272722"/>
                      <a:pt x="326682" y="275616"/>
                    </a:cubicBezTo>
                    <a:cubicBezTo>
                      <a:pt x="320842" y="280666"/>
                      <a:pt x="313334" y="283400"/>
                      <a:pt x="305570" y="283316"/>
                    </a:cubicBezTo>
                    <a:cubicBezTo>
                      <a:pt x="297806" y="283400"/>
                      <a:pt x="290234" y="280666"/>
                      <a:pt x="284266" y="275616"/>
                    </a:cubicBezTo>
                    <a:cubicBezTo>
                      <a:pt x="281250" y="272703"/>
                      <a:pt x="277143" y="271073"/>
                      <a:pt x="272908" y="271073"/>
                    </a:cubicBezTo>
                    <a:cubicBezTo>
                      <a:pt x="268673" y="271073"/>
                      <a:pt x="264631" y="272703"/>
                      <a:pt x="261551" y="275616"/>
                    </a:cubicBezTo>
                    <a:cubicBezTo>
                      <a:pt x="255647" y="280666"/>
                      <a:pt x="248075" y="283400"/>
                      <a:pt x="240310" y="283316"/>
                    </a:cubicBezTo>
                    <a:cubicBezTo>
                      <a:pt x="232546" y="283400"/>
                      <a:pt x="225038" y="280666"/>
                      <a:pt x="219135" y="275616"/>
                    </a:cubicBezTo>
                    <a:cubicBezTo>
                      <a:pt x="216120" y="272665"/>
                      <a:pt x="212013" y="271034"/>
                      <a:pt x="207777" y="271092"/>
                    </a:cubicBezTo>
                    <a:cubicBezTo>
                      <a:pt x="203478" y="271028"/>
                      <a:pt x="199371" y="272658"/>
                      <a:pt x="196291" y="275616"/>
                    </a:cubicBezTo>
                    <a:cubicBezTo>
                      <a:pt x="190388" y="280589"/>
                      <a:pt x="182880" y="283316"/>
                      <a:pt x="175180" y="283316"/>
                    </a:cubicBezTo>
                    <a:cubicBezTo>
                      <a:pt x="167416" y="283316"/>
                      <a:pt x="159908" y="280589"/>
                      <a:pt x="154004" y="275616"/>
                    </a:cubicBezTo>
                    <a:cubicBezTo>
                      <a:pt x="150924" y="272722"/>
                      <a:pt x="146817" y="271112"/>
                      <a:pt x="142582" y="271112"/>
                    </a:cubicBezTo>
                    <a:cubicBezTo>
                      <a:pt x="138347" y="271112"/>
                      <a:pt x="134240" y="272722"/>
                      <a:pt x="131160" y="275616"/>
                    </a:cubicBezTo>
                    <a:cubicBezTo>
                      <a:pt x="125257" y="280589"/>
                      <a:pt x="117749" y="283316"/>
                      <a:pt x="109985" y="283316"/>
                    </a:cubicBezTo>
                    <a:cubicBezTo>
                      <a:pt x="102284" y="283316"/>
                      <a:pt x="94777" y="280589"/>
                      <a:pt x="88873" y="275616"/>
                    </a:cubicBezTo>
                    <a:cubicBezTo>
                      <a:pt x="85793" y="272658"/>
                      <a:pt x="81622" y="271028"/>
                      <a:pt x="77387" y="271092"/>
                    </a:cubicBezTo>
                    <a:cubicBezTo>
                      <a:pt x="73152" y="271034"/>
                      <a:pt x="69045" y="272665"/>
                      <a:pt x="66029" y="275616"/>
                    </a:cubicBezTo>
                    <a:cubicBezTo>
                      <a:pt x="60126" y="280647"/>
                      <a:pt x="52618" y="283381"/>
                      <a:pt x="44854" y="283316"/>
                    </a:cubicBezTo>
                    <a:cubicBezTo>
                      <a:pt x="37090" y="283400"/>
                      <a:pt x="29517" y="280666"/>
                      <a:pt x="23588" y="275616"/>
                    </a:cubicBezTo>
                    <a:cubicBezTo>
                      <a:pt x="20547" y="272665"/>
                      <a:pt x="16459" y="271034"/>
                      <a:pt x="12224" y="271092"/>
                    </a:cubicBezTo>
                    <a:lnTo>
                      <a:pt x="12224" y="222202"/>
                    </a:lnTo>
                    <a:cubicBezTo>
                      <a:pt x="19995" y="222125"/>
                      <a:pt x="27516" y="224910"/>
                      <a:pt x="33368" y="230024"/>
                    </a:cubicBezTo>
                    <a:cubicBezTo>
                      <a:pt x="36512" y="232867"/>
                      <a:pt x="40554" y="234446"/>
                      <a:pt x="44789" y="234446"/>
                    </a:cubicBezTo>
                    <a:cubicBezTo>
                      <a:pt x="49025" y="234446"/>
                      <a:pt x="53067" y="232867"/>
                      <a:pt x="56212" y="230024"/>
                    </a:cubicBezTo>
                    <a:cubicBezTo>
                      <a:pt x="62115" y="224929"/>
                      <a:pt x="69623" y="222151"/>
                      <a:pt x="77387" y="222202"/>
                    </a:cubicBezTo>
                    <a:cubicBezTo>
                      <a:pt x="85152" y="222151"/>
                      <a:pt x="92723" y="224929"/>
                      <a:pt x="98627" y="230024"/>
                    </a:cubicBezTo>
                    <a:cubicBezTo>
                      <a:pt x="101707" y="232925"/>
                      <a:pt x="105814" y="234503"/>
                      <a:pt x="109985" y="234427"/>
                    </a:cubicBezTo>
                    <a:cubicBezTo>
                      <a:pt x="114220" y="234478"/>
                      <a:pt x="118262" y="232899"/>
                      <a:pt x="121342" y="230024"/>
                    </a:cubicBezTo>
                    <a:cubicBezTo>
                      <a:pt x="123524" y="228286"/>
                      <a:pt x="125834" y="226765"/>
                      <a:pt x="128337" y="225500"/>
                    </a:cubicBezTo>
                    <a:lnTo>
                      <a:pt x="128337" y="189688"/>
                    </a:lnTo>
                    <a:lnTo>
                      <a:pt x="12224" y="189688"/>
                    </a:lnTo>
                    <a:lnTo>
                      <a:pt x="12224" y="140798"/>
                    </a:lnTo>
                    <a:lnTo>
                      <a:pt x="22369" y="140798"/>
                    </a:lnTo>
                    <a:cubicBezTo>
                      <a:pt x="102284" y="140798"/>
                      <a:pt x="128337" y="51335"/>
                      <a:pt x="128337" y="20534"/>
                    </a:cubicBezTo>
                    <a:lnTo>
                      <a:pt x="128337" y="12462"/>
                    </a:lnTo>
                    <a:lnTo>
                      <a:pt x="144572" y="12462"/>
                    </a:lnTo>
                    <a:lnTo>
                      <a:pt x="144572" y="20534"/>
                    </a:lnTo>
                    <a:cubicBezTo>
                      <a:pt x="145213" y="45957"/>
                      <a:pt x="152721" y="70739"/>
                      <a:pt x="166196" y="92274"/>
                    </a:cubicBezTo>
                    <a:cubicBezTo>
                      <a:pt x="176207" y="107456"/>
                      <a:pt x="190003" y="119745"/>
                      <a:pt x="206237" y="127894"/>
                    </a:cubicBezTo>
                    <a:cubicBezTo>
                      <a:pt x="222536" y="136050"/>
                      <a:pt x="240632" y="139784"/>
                      <a:pt x="258727" y="138726"/>
                    </a:cubicBezTo>
                    <a:cubicBezTo>
                      <a:pt x="276951" y="139643"/>
                      <a:pt x="295111" y="135581"/>
                      <a:pt x="311217" y="126970"/>
                    </a:cubicBezTo>
                    <a:cubicBezTo>
                      <a:pt x="327259" y="118352"/>
                      <a:pt x="340734" y="105512"/>
                      <a:pt x="350039" y="89836"/>
                    </a:cubicBezTo>
                    <a:cubicBezTo>
                      <a:pt x="362744" y="68795"/>
                      <a:pt x="369867" y="44854"/>
                      <a:pt x="370701" y="20284"/>
                    </a:cubicBezTo>
                    <a:lnTo>
                      <a:pt x="370701" y="12218"/>
                    </a:lnTo>
                    <a:lnTo>
                      <a:pt x="387064" y="12218"/>
                    </a:lnTo>
                    <a:moveTo>
                      <a:pt x="399320" y="0"/>
                    </a:moveTo>
                    <a:lnTo>
                      <a:pt x="358509" y="0"/>
                    </a:lnTo>
                    <a:lnTo>
                      <a:pt x="358509" y="20284"/>
                    </a:lnTo>
                    <a:cubicBezTo>
                      <a:pt x="357611" y="42588"/>
                      <a:pt x="351129" y="64316"/>
                      <a:pt x="339644" y="83477"/>
                    </a:cubicBezTo>
                    <a:cubicBezTo>
                      <a:pt x="331430" y="97343"/>
                      <a:pt x="319495" y="108669"/>
                      <a:pt x="305185" y="116215"/>
                    </a:cubicBezTo>
                    <a:cubicBezTo>
                      <a:pt x="290939" y="123755"/>
                      <a:pt x="274833" y="127233"/>
                      <a:pt x="258727" y="126258"/>
                    </a:cubicBezTo>
                    <a:cubicBezTo>
                      <a:pt x="242621" y="127362"/>
                      <a:pt x="226515" y="124140"/>
                      <a:pt x="212013" y="116921"/>
                    </a:cubicBezTo>
                    <a:cubicBezTo>
                      <a:pt x="197575" y="109696"/>
                      <a:pt x="185318" y="98742"/>
                      <a:pt x="176463" y="85190"/>
                    </a:cubicBezTo>
                    <a:cubicBezTo>
                      <a:pt x="164143" y="65708"/>
                      <a:pt x="157341" y="43224"/>
                      <a:pt x="156828" y="20162"/>
                    </a:cubicBezTo>
                    <a:lnTo>
                      <a:pt x="156828" y="244"/>
                    </a:lnTo>
                    <a:lnTo>
                      <a:pt x="116145" y="244"/>
                    </a:lnTo>
                    <a:lnTo>
                      <a:pt x="116145" y="20534"/>
                    </a:lnTo>
                    <a:cubicBezTo>
                      <a:pt x="116145" y="48274"/>
                      <a:pt x="93044" y="128580"/>
                      <a:pt x="22369" y="128580"/>
                    </a:cubicBezTo>
                    <a:lnTo>
                      <a:pt x="0" y="128580"/>
                    </a:lnTo>
                    <a:lnTo>
                      <a:pt x="0" y="201912"/>
                    </a:lnTo>
                    <a:lnTo>
                      <a:pt x="116145" y="201912"/>
                    </a:lnTo>
                    <a:lnTo>
                      <a:pt x="116145" y="218660"/>
                    </a:lnTo>
                    <a:lnTo>
                      <a:pt x="114027" y="220245"/>
                    </a:lnTo>
                    <a:cubicBezTo>
                      <a:pt x="111332" y="222202"/>
                      <a:pt x="111332" y="222202"/>
                      <a:pt x="109985" y="222202"/>
                    </a:cubicBezTo>
                    <a:cubicBezTo>
                      <a:pt x="108637" y="222202"/>
                      <a:pt x="108637" y="222202"/>
                      <a:pt x="105942" y="220245"/>
                    </a:cubicBezTo>
                    <a:cubicBezTo>
                      <a:pt x="97985" y="213520"/>
                      <a:pt x="87847" y="209875"/>
                      <a:pt x="77387" y="209978"/>
                    </a:cubicBezTo>
                    <a:cubicBezTo>
                      <a:pt x="66928" y="209875"/>
                      <a:pt x="56853" y="213514"/>
                      <a:pt x="48896" y="220245"/>
                    </a:cubicBezTo>
                    <a:cubicBezTo>
                      <a:pt x="46201" y="222202"/>
                      <a:pt x="46201" y="222202"/>
                      <a:pt x="44854" y="222202"/>
                    </a:cubicBezTo>
                    <a:cubicBezTo>
                      <a:pt x="43506" y="222202"/>
                      <a:pt x="43506" y="222202"/>
                      <a:pt x="40683" y="220245"/>
                    </a:cubicBezTo>
                    <a:cubicBezTo>
                      <a:pt x="32790" y="213495"/>
                      <a:pt x="22645" y="209850"/>
                      <a:pt x="12224" y="209978"/>
                    </a:cubicBezTo>
                    <a:lnTo>
                      <a:pt x="0" y="209978"/>
                    </a:lnTo>
                    <a:lnTo>
                      <a:pt x="0" y="283316"/>
                    </a:lnTo>
                    <a:lnTo>
                      <a:pt x="12224" y="283316"/>
                    </a:lnTo>
                    <a:cubicBezTo>
                      <a:pt x="13565" y="283316"/>
                      <a:pt x="13565" y="283316"/>
                      <a:pt x="16254" y="285396"/>
                    </a:cubicBezTo>
                    <a:cubicBezTo>
                      <a:pt x="24307" y="292024"/>
                      <a:pt x="34458" y="295611"/>
                      <a:pt x="44854" y="295541"/>
                    </a:cubicBezTo>
                    <a:cubicBezTo>
                      <a:pt x="55249" y="295617"/>
                      <a:pt x="65323" y="292024"/>
                      <a:pt x="73344" y="285396"/>
                    </a:cubicBezTo>
                    <a:cubicBezTo>
                      <a:pt x="76039" y="283316"/>
                      <a:pt x="76039" y="283316"/>
                      <a:pt x="77387" y="283316"/>
                    </a:cubicBezTo>
                    <a:cubicBezTo>
                      <a:pt x="78735" y="283316"/>
                      <a:pt x="78735" y="283316"/>
                      <a:pt x="81494" y="285396"/>
                    </a:cubicBezTo>
                    <a:cubicBezTo>
                      <a:pt x="89579" y="291947"/>
                      <a:pt x="99654" y="295521"/>
                      <a:pt x="109985" y="295521"/>
                    </a:cubicBezTo>
                    <a:cubicBezTo>
                      <a:pt x="120380" y="295521"/>
                      <a:pt x="130455" y="291947"/>
                      <a:pt x="138476" y="285396"/>
                    </a:cubicBezTo>
                    <a:cubicBezTo>
                      <a:pt x="141171" y="283316"/>
                      <a:pt x="141171" y="283316"/>
                      <a:pt x="142518" y="283316"/>
                    </a:cubicBezTo>
                    <a:cubicBezTo>
                      <a:pt x="143865" y="283316"/>
                      <a:pt x="143994" y="283316"/>
                      <a:pt x="146689" y="285396"/>
                    </a:cubicBezTo>
                    <a:cubicBezTo>
                      <a:pt x="154710" y="291947"/>
                      <a:pt x="164784" y="295521"/>
                      <a:pt x="175180" y="295521"/>
                    </a:cubicBezTo>
                    <a:cubicBezTo>
                      <a:pt x="185511" y="295521"/>
                      <a:pt x="195585" y="291947"/>
                      <a:pt x="203606" y="285396"/>
                    </a:cubicBezTo>
                    <a:cubicBezTo>
                      <a:pt x="206430" y="283316"/>
                      <a:pt x="206430" y="283316"/>
                      <a:pt x="207777" y="283316"/>
                    </a:cubicBezTo>
                    <a:cubicBezTo>
                      <a:pt x="209125" y="283316"/>
                      <a:pt x="209125" y="283316"/>
                      <a:pt x="211820" y="285396"/>
                    </a:cubicBezTo>
                    <a:cubicBezTo>
                      <a:pt x="219905" y="291953"/>
                      <a:pt x="229979" y="295534"/>
                      <a:pt x="240375" y="295534"/>
                    </a:cubicBezTo>
                    <a:cubicBezTo>
                      <a:pt x="250770" y="295534"/>
                      <a:pt x="260845" y="291953"/>
                      <a:pt x="268866" y="285396"/>
                    </a:cubicBezTo>
                    <a:cubicBezTo>
                      <a:pt x="271560" y="283316"/>
                      <a:pt x="271560" y="283316"/>
                      <a:pt x="272908" y="283316"/>
                    </a:cubicBezTo>
                    <a:cubicBezTo>
                      <a:pt x="274256" y="283316"/>
                      <a:pt x="274256" y="283316"/>
                      <a:pt x="276951" y="285396"/>
                    </a:cubicBezTo>
                    <a:cubicBezTo>
                      <a:pt x="285036" y="291953"/>
                      <a:pt x="295111" y="295534"/>
                      <a:pt x="305506" y="295534"/>
                    </a:cubicBezTo>
                    <a:cubicBezTo>
                      <a:pt x="315901" y="295534"/>
                      <a:pt x="325976" y="291953"/>
                      <a:pt x="334061" y="285396"/>
                    </a:cubicBezTo>
                    <a:cubicBezTo>
                      <a:pt x="336756" y="283316"/>
                      <a:pt x="336756" y="283316"/>
                      <a:pt x="338103" y="283316"/>
                    </a:cubicBezTo>
                    <a:cubicBezTo>
                      <a:pt x="339451" y="283316"/>
                      <a:pt x="339451" y="283316"/>
                      <a:pt x="342210" y="285396"/>
                    </a:cubicBezTo>
                    <a:cubicBezTo>
                      <a:pt x="350295" y="291947"/>
                      <a:pt x="360306" y="295521"/>
                      <a:pt x="370701" y="295521"/>
                    </a:cubicBezTo>
                    <a:cubicBezTo>
                      <a:pt x="381096" y="295521"/>
                      <a:pt x="391170" y="291947"/>
                      <a:pt x="399192" y="285396"/>
                    </a:cubicBezTo>
                    <a:cubicBezTo>
                      <a:pt x="402015" y="283316"/>
                      <a:pt x="402015" y="283316"/>
                      <a:pt x="403363" y="283316"/>
                    </a:cubicBezTo>
                    <a:cubicBezTo>
                      <a:pt x="404710" y="283316"/>
                      <a:pt x="404710" y="283316"/>
                      <a:pt x="407405" y="285396"/>
                    </a:cubicBezTo>
                    <a:cubicBezTo>
                      <a:pt x="415426" y="291953"/>
                      <a:pt x="425501" y="295534"/>
                      <a:pt x="435896" y="295534"/>
                    </a:cubicBezTo>
                    <a:cubicBezTo>
                      <a:pt x="446292" y="295534"/>
                      <a:pt x="456366" y="291953"/>
                      <a:pt x="464451" y="285396"/>
                    </a:cubicBezTo>
                    <a:cubicBezTo>
                      <a:pt x="467146" y="283316"/>
                      <a:pt x="467146" y="283316"/>
                      <a:pt x="468494" y="283316"/>
                    </a:cubicBezTo>
                    <a:cubicBezTo>
                      <a:pt x="469841" y="283316"/>
                      <a:pt x="469841" y="283316"/>
                      <a:pt x="472665" y="285396"/>
                    </a:cubicBezTo>
                    <a:cubicBezTo>
                      <a:pt x="480622" y="292043"/>
                      <a:pt x="490760" y="295637"/>
                      <a:pt x="501155" y="295541"/>
                    </a:cubicBezTo>
                    <a:lnTo>
                      <a:pt x="513347" y="295541"/>
                    </a:lnTo>
                    <a:lnTo>
                      <a:pt x="513347" y="222202"/>
                    </a:lnTo>
                    <a:lnTo>
                      <a:pt x="501155" y="222202"/>
                    </a:lnTo>
                    <a:cubicBezTo>
                      <a:pt x="499808" y="222202"/>
                      <a:pt x="499808" y="222202"/>
                      <a:pt x="497113" y="220245"/>
                    </a:cubicBezTo>
                    <a:cubicBezTo>
                      <a:pt x="489027" y="213623"/>
                      <a:pt x="478953" y="209998"/>
                      <a:pt x="468558" y="209998"/>
                    </a:cubicBezTo>
                    <a:cubicBezTo>
                      <a:pt x="458163" y="209998"/>
                      <a:pt x="448024" y="213623"/>
                      <a:pt x="440003" y="220245"/>
                    </a:cubicBezTo>
                    <a:cubicBezTo>
                      <a:pt x="437308" y="222202"/>
                      <a:pt x="437308" y="222202"/>
                      <a:pt x="435832" y="222202"/>
                    </a:cubicBezTo>
                    <a:cubicBezTo>
                      <a:pt x="434420" y="222202"/>
                      <a:pt x="434484" y="222202"/>
                      <a:pt x="431854" y="220245"/>
                    </a:cubicBezTo>
                    <a:cubicBezTo>
                      <a:pt x="423897" y="213514"/>
                      <a:pt x="413758" y="209875"/>
                      <a:pt x="403363" y="209978"/>
                    </a:cubicBezTo>
                    <a:lnTo>
                      <a:pt x="399320" y="209978"/>
                    </a:lnTo>
                    <a:lnTo>
                      <a:pt x="399320" y="201668"/>
                    </a:lnTo>
                    <a:lnTo>
                      <a:pt x="513347" y="201668"/>
                    </a:lnTo>
                    <a:lnTo>
                      <a:pt x="513347" y="128337"/>
                    </a:lnTo>
                    <a:lnTo>
                      <a:pt x="492941" y="128337"/>
                    </a:lnTo>
                    <a:cubicBezTo>
                      <a:pt x="422293" y="128337"/>
                      <a:pt x="399320" y="48030"/>
                      <a:pt x="399320" y="20284"/>
                    </a:cubicBezTo>
                    <a:lnTo>
                      <a:pt x="399320" y="244"/>
                    </a:lnTo>
                    <a:lnTo>
                      <a:pt x="3993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7" name="Freeform: Shape 2576">
                <a:extLst>
                  <a:ext uri="{FF2B5EF4-FFF2-40B4-BE49-F238E27FC236}">
                    <a16:creationId xmlns:a16="http://schemas.microsoft.com/office/drawing/2014/main" id="{0B18EB03-CBC7-F206-E755-4F4E4A53EF7B}"/>
                  </a:ext>
                </a:extLst>
              </p:cNvPr>
              <p:cNvSpPr/>
              <p:nvPr/>
            </p:nvSpPr>
            <p:spPr>
              <a:xfrm>
                <a:off x="6537542" y="5354616"/>
                <a:ext cx="101835" cy="101693"/>
              </a:xfrm>
              <a:custGeom>
                <a:avLst/>
                <a:gdLst>
                  <a:gd name="connsiteX0" fmla="*/ 19700 w 101835"/>
                  <a:gd name="connsiteY0" fmla="*/ 91183 h 101693"/>
                  <a:gd name="connsiteX1" fmla="*/ 22523 w 101835"/>
                  <a:gd name="connsiteY1" fmla="*/ 80794 h 101693"/>
                  <a:gd name="connsiteX2" fmla="*/ 12256 w 101835"/>
                  <a:gd name="connsiteY2" fmla="*/ 84093 h 101693"/>
                  <a:gd name="connsiteX3" fmla="*/ 385 w 101835"/>
                  <a:gd name="connsiteY3" fmla="*/ 57328 h 101693"/>
                  <a:gd name="connsiteX4" fmla="*/ 9561 w 101835"/>
                  <a:gd name="connsiteY4" fmla="*/ 51951 h 101693"/>
                  <a:gd name="connsiteX5" fmla="*/ 0 w 101835"/>
                  <a:gd name="connsiteY5" fmla="*/ 46939 h 101693"/>
                  <a:gd name="connsiteX6" fmla="*/ 10524 w 101835"/>
                  <a:gd name="connsiteY6" fmla="*/ 19681 h 101693"/>
                  <a:gd name="connsiteX7" fmla="*/ 20919 w 101835"/>
                  <a:gd name="connsiteY7" fmla="*/ 22369 h 101693"/>
                  <a:gd name="connsiteX8" fmla="*/ 17775 w 101835"/>
                  <a:gd name="connsiteY8" fmla="*/ 12102 h 101693"/>
                  <a:gd name="connsiteX9" fmla="*/ 44404 w 101835"/>
                  <a:gd name="connsiteY9" fmla="*/ 244 h 101693"/>
                  <a:gd name="connsiteX10" fmla="*/ 49923 w 101835"/>
                  <a:gd name="connsiteY10" fmla="*/ 9535 h 101693"/>
                  <a:gd name="connsiteX11" fmla="*/ 54800 w 101835"/>
                  <a:gd name="connsiteY11" fmla="*/ 0 h 101693"/>
                  <a:gd name="connsiteX12" fmla="*/ 82136 w 101835"/>
                  <a:gd name="connsiteY12" fmla="*/ 10511 h 101693"/>
                  <a:gd name="connsiteX13" fmla="*/ 79377 w 101835"/>
                  <a:gd name="connsiteY13" fmla="*/ 20778 h 101693"/>
                  <a:gd name="connsiteX14" fmla="*/ 89643 w 101835"/>
                  <a:gd name="connsiteY14" fmla="*/ 17601 h 101693"/>
                  <a:gd name="connsiteX15" fmla="*/ 101579 w 101835"/>
                  <a:gd name="connsiteY15" fmla="*/ 44372 h 101693"/>
                  <a:gd name="connsiteX16" fmla="*/ 92338 w 101835"/>
                  <a:gd name="connsiteY16" fmla="*/ 49750 h 101693"/>
                  <a:gd name="connsiteX17" fmla="*/ 101836 w 101835"/>
                  <a:gd name="connsiteY17" fmla="*/ 54761 h 101693"/>
                  <a:gd name="connsiteX18" fmla="*/ 91312 w 101835"/>
                  <a:gd name="connsiteY18" fmla="*/ 82014 h 101693"/>
                  <a:gd name="connsiteX19" fmla="*/ 80917 w 101835"/>
                  <a:gd name="connsiteY19" fmla="*/ 79325 h 101693"/>
                  <a:gd name="connsiteX20" fmla="*/ 84253 w 101835"/>
                  <a:gd name="connsiteY20" fmla="*/ 89592 h 101693"/>
                  <a:gd name="connsiteX21" fmla="*/ 57495 w 101835"/>
                  <a:gd name="connsiteY21" fmla="*/ 101450 h 101693"/>
                  <a:gd name="connsiteX22" fmla="*/ 51977 w 101835"/>
                  <a:gd name="connsiteY22" fmla="*/ 92159 h 101693"/>
                  <a:gd name="connsiteX23" fmla="*/ 47100 w 101835"/>
                  <a:gd name="connsiteY23" fmla="*/ 101694 h 101693"/>
                  <a:gd name="connsiteX24" fmla="*/ 19700 w 101835"/>
                  <a:gd name="connsiteY24" fmla="*/ 91183 h 10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1835" h="101693">
                    <a:moveTo>
                      <a:pt x="19700" y="91183"/>
                    </a:moveTo>
                    <a:lnTo>
                      <a:pt x="22523" y="80794"/>
                    </a:lnTo>
                    <a:lnTo>
                      <a:pt x="12256" y="84093"/>
                    </a:lnTo>
                    <a:lnTo>
                      <a:pt x="385" y="57328"/>
                    </a:lnTo>
                    <a:lnTo>
                      <a:pt x="9561" y="51951"/>
                    </a:lnTo>
                    <a:lnTo>
                      <a:pt x="0" y="46939"/>
                    </a:lnTo>
                    <a:lnTo>
                      <a:pt x="10524" y="19681"/>
                    </a:lnTo>
                    <a:lnTo>
                      <a:pt x="20919" y="22369"/>
                    </a:lnTo>
                    <a:lnTo>
                      <a:pt x="17775" y="12102"/>
                    </a:lnTo>
                    <a:lnTo>
                      <a:pt x="44404" y="244"/>
                    </a:lnTo>
                    <a:lnTo>
                      <a:pt x="49923" y="9535"/>
                    </a:lnTo>
                    <a:lnTo>
                      <a:pt x="54800" y="0"/>
                    </a:lnTo>
                    <a:lnTo>
                      <a:pt x="82136" y="10511"/>
                    </a:lnTo>
                    <a:lnTo>
                      <a:pt x="79377" y="20778"/>
                    </a:lnTo>
                    <a:lnTo>
                      <a:pt x="89643" y="17601"/>
                    </a:lnTo>
                    <a:lnTo>
                      <a:pt x="101579" y="44372"/>
                    </a:lnTo>
                    <a:lnTo>
                      <a:pt x="92338" y="49750"/>
                    </a:lnTo>
                    <a:lnTo>
                      <a:pt x="101836" y="54761"/>
                    </a:lnTo>
                    <a:lnTo>
                      <a:pt x="91312" y="82014"/>
                    </a:lnTo>
                    <a:lnTo>
                      <a:pt x="80917" y="79325"/>
                    </a:lnTo>
                    <a:lnTo>
                      <a:pt x="84253" y="89592"/>
                    </a:lnTo>
                    <a:lnTo>
                      <a:pt x="57495" y="101450"/>
                    </a:lnTo>
                    <a:lnTo>
                      <a:pt x="51977" y="92159"/>
                    </a:lnTo>
                    <a:lnTo>
                      <a:pt x="47100" y="101694"/>
                    </a:lnTo>
                    <a:lnTo>
                      <a:pt x="19700" y="9118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8" name="Freeform: Shape 2577">
                <a:extLst>
                  <a:ext uri="{FF2B5EF4-FFF2-40B4-BE49-F238E27FC236}">
                    <a16:creationId xmlns:a16="http://schemas.microsoft.com/office/drawing/2014/main" id="{AA7B4C4A-44B4-1F11-DD8A-0476DE5E0852}"/>
                  </a:ext>
                </a:extLst>
              </p:cNvPr>
              <p:cNvSpPr/>
              <p:nvPr/>
            </p:nvSpPr>
            <p:spPr>
              <a:xfrm>
                <a:off x="6529971" y="5346922"/>
                <a:ext cx="117107" cy="117088"/>
              </a:xfrm>
              <a:custGeom>
                <a:avLst/>
                <a:gdLst>
                  <a:gd name="connsiteX0" fmla="*/ 65773 w 117107"/>
                  <a:gd name="connsiteY0" fmla="*/ 15279 h 117088"/>
                  <a:gd name="connsiteX1" fmla="*/ 82906 w 117107"/>
                  <a:gd name="connsiteY1" fmla="*/ 21875 h 117088"/>
                  <a:gd name="connsiteX2" fmla="*/ 80467 w 117107"/>
                  <a:gd name="connsiteY2" fmla="*/ 31045 h 117088"/>
                  <a:gd name="connsiteX3" fmla="*/ 85344 w 117107"/>
                  <a:gd name="connsiteY3" fmla="*/ 35691 h 117088"/>
                  <a:gd name="connsiteX4" fmla="*/ 94392 w 117107"/>
                  <a:gd name="connsiteY4" fmla="*/ 32752 h 117088"/>
                  <a:gd name="connsiteX5" fmla="*/ 101835 w 117107"/>
                  <a:gd name="connsiteY5" fmla="*/ 49500 h 117088"/>
                  <a:gd name="connsiteX6" fmla="*/ 93622 w 117107"/>
                  <a:gd name="connsiteY6" fmla="*/ 54267 h 117088"/>
                  <a:gd name="connsiteX7" fmla="*/ 93622 w 117107"/>
                  <a:gd name="connsiteY7" fmla="*/ 60986 h 117088"/>
                  <a:gd name="connsiteX8" fmla="*/ 102092 w 117107"/>
                  <a:gd name="connsiteY8" fmla="*/ 65266 h 117088"/>
                  <a:gd name="connsiteX9" fmla="*/ 95483 w 117107"/>
                  <a:gd name="connsiteY9" fmla="*/ 82380 h 117088"/>
                  <a:gd name="connsiteX10" fmla="*/ 86435 w 117107"/>
                  <a:gd name="connsiteY10" fmla="*/ 80057 h 117088"/>
                  <a:gd name="connsiteX11" fmla="*/ 81815 w 117107"/>
                  <a:gd name="connsiteY11" fmla="*/ 84824 h 117088"/>
                  <a:gd name="connsiteX12" fmla="*/ 84574 w 117107"/>
                  <a:gd name="connsiteY12" fmla="*/ 93866 h 117088"/>
                  <a:gd name="connsiteX13" fmla="*/ 67826 w 117107"/>
                  <a:gd name="connsiteY13" fmla="*/ 101322 h 117088"/>
                  <a:gd name="connsiteX14" fmla="*/ 63077 w 117107"/>
                  <a:gd name="connsiteY14" fmla="*/ 93134 h 117088"/>
                  <a:gd name="connsiteX15" fmla="*/ 58907 w 117107"/>
                  <a:gd name="connsiteY15" fmla="*/ 93134 h 117088"/>
                  <a:gd name="connsiteX16" fmla="*/ 56469 w 117107"/>
                  <a:gd name="connsiteY16" fmla="*/ 93134 h 117088"/>
                  <a:gd name="connsiteX17" fmla="*/ 52105 w 117107"/>
                  <a:gd name="connsiteY17" fmla="*/ 101566 h 117088"/>
                  <a:gd name="connsiteX18" fmla="*/ 34972 w 117107"/>
                  <a:gd name="connsiteY18" fmla="*/ 94970 h 117088"/>
                  <a:gd name="connsiteX19" fmla="*/ 37410 w 117107"/>
                  <a:gd name="connsiteY19" fmla="*/ 85800 h 117088"/>
                  <a:gd name="connsiteX20" fmla="*/ 32533 w 117107"/>
                  <a:gd name="connsiteY20" fmla="*/ 81154 h 117088"/>
                  <a:gd name="connsiteX21" fmla="*/ 23485 w 117107"/>
                  <a:gd name="connsiteY21" fmla="*/ 84086 h 117088"/>
                  <a:gd name="connsiteX22" fmla="*/ 15657 w 117107"/>
                  <a:gd name="connsiteY22" fmla="*/ 67589 h 117088"/>
                  <a:gd name="connsiteX23" fmla="*/ 23870 w 117107"/>
                  <a:gd name="connsiteY23" fmla="*/ 62821 h 117088"/>
                  <a:gd name="connsiteX24" fmla="*/ 23870 w 117107"/>
                  <a:gd name="connsiteY24" fmla="*/ 56103 h 117088"/>
                  <a:gd name="connsiteX25" fmla="*/ 15401 w 117107"/>
                  <a:gd name="connsiteY25" fmla="*/ 51823 h 117088"/>
                  <a:gd name="connsiteX26" fmla="*/ 22010 w 117107"/>
                  <a:gd name="connsiteY26" fmla="*/ 34709 h 117088"/>
                  <a:gd name="connsiteX27" fmla="*/ 31186 w 117107"/>
                  <a:gd name="connsiteY27" fmla="*/ 37032 h 117088"/>
                  <a:gd name="connsiteX28" fmla="*/ 35742 w 117107"/>
                  <a:gd name="connsiteY28" fmla="*/ 32264 h 117088"/>
                  <a:gd name="connsiteX29" fmla="*/ 32790 w 117107"/>
                  <a:gd name="connsiteY29" fmla="*/ 23223 h 117088"/>
                  <a:gd name="connsiteX30" fmla="*/ 49538 w 117107"/>
                  <a:gd name="connsiteY30" fmla="*/ 15766 h 117088"/>
                  <a:gd name="connsiteX31" fmla="*/ 54286 w 117107"/>
                  <a:gd name="connsiteY31" fmla="*/ 23954 h 117088"/>
                  <a:gd name="connsiteX32" fmla="*/ 58586 w 117107"/>
                  <a:gd name="connsiteY32" fmla="*/ 23954 h 117088"/>
                  <a:gd name="connsiteX33" fmla="*/ 60896 w 117107"/>
                  <a:gd name="connsiteY33" fmla="*/ 23954 h 117088"/>
                  <a:gd name="connsiteX34" fmla="*/ 65773 w 117107"/>
                  <a:gd name="connsiteY34" fmla="*/ 15279 h 117088"/>
                  <a:gd name="connsiteX35" fmla="*/ 59420 w 117107"/>
                  <a:gd name="connsiteY35" fmla="*/ 0 h 117088"/>
                  <a:gd name="connsiteX36" fmla="*/ 57110 w 117107"/>
                  <a:gd name="connsiteY36" fmla="*/ 4518 h 117088"/>
                  <a:gd name="connsiteX37" fmla="*/ 54543 w 117107"/>
                  <a:gd name="connsiteY37" fmla="*/ 0 h 117088"/>
                  <a:gd name="connsiteX38" fmla="*/ 44533 w 117107"/>
                  <a:gd name="connsiteY38" fmla="*/ 4396 h 117088"/>
                  <a:gd name="connsiteX39" fmla="*/ 27785 w 117107"/>
                  <a:gd name="connsiteY39" fmla="*/ 12218 h 117088"/>
                  <a:gd name="connsiteX40" fmla="*/ 17775 w 117107"/>
                  <a:gd name="connsiteY40" fmla="*/ 16742 h 117088"/>
                  <a:gd name="connsiteX41" fmla="*/ 19315 w 117107"/>
                  <a:gd name="connsiteY41" fmla="*/ 21631 h 117088"/>
                  <a:gd name="connsiteX42" fmla="*/ 14438 w 117107"/>
                  <a:gd name="connsiteY42" fmla="*/ 20290 h 117088"/>
                  <a:gd name="connsiteX43" fmla="*/ 10395 w 117107"/>
                  <a:gd name="connsiteY43" fmla="*/ 30557 h 117088"/>
                  <a:gd name="connsiteX44" fmla="*/ 3914 w 117107"/>
                  <a:gd name="connsiteY44" fmla="*/ 47665 h 117088"/>
                  <a:gd name="connsiteX45" fmla="*/ 0 w 117107"/>
                  <a:gd name="connsiteY45" fmla="*/ 57810 h 117088"/>
                  <a:gd name="connsiteX46" fmla="*/ 4556 w 117107"/>
                  <a:gd name="connsiteY46" fmla="*/ 60254 h 117088"/>
                  <a:gd name="connsiteX47" fmla="*/ 128 w 117107"/>
                  <a:gd name="connsiteY47" fmla="*/ 62821 h 117088"/>
                  <a:gd name="connsiteX48" fmla="*/ 4556 w 117107"/>
                  <a:gd name="connsiteY48" fmla="*/ 72722 h 117088"/>
                  <a:gd name="connsiteX49" fmla="*/ 11999 w 117107"/>
                  <a:gd name="connsiteY49" fmla="*/ 89592 h 117088"/>
                  <a:gd name="connsiteX50" fmla="*/ 16491 w 117107"/>
                  <a:gd name="connsiteY50" fmla="*/ 99487 h 117088"/>
                  <a:gd name="connsiteX51" fmla="*/ 21304 w 117107"/>
                  <a:gd name="connsiteY51" fmla="*/ 97780 h 117088"/>
                  <a:gd name="connsiteX52" fmla="*/ 20085 w 117107"/>
                  <a:gd name="connsiteY52" fmla="*/ 102669 h 117088"/>
                  <a:gd name="connsiteX53" fmla="*/ 30223 w 117107"/>
                  <a:gd name="connsiteY53" fmla="*/ 106577 h 117088"/>
                  <a:gd name="connsiteX54" fmla="*/ 47292 w 117107"/>
                  <a:gd name="connsiteY54" fmla="*/ 113180 h 117088"/>
                  <a:gd name="connsiteX55" fmla="*/ 57559 w 117107"/>
                  <a:gd name="connsiteY55" fmla="*/ 117088 h 117088"/>
                  <a:gd name="connsiteX56" fmla="*/ 59933 w 117107"/>
                  <a:gd name="connsiteY56" fmla="*/ 112571 h 117088"/>
                  <a:gd name="connsiteX57" fmla="*/ 62500 w 117107"/>
                  <a:gd name="connsiteY57" fmla="*/ 116966 h 117088"/>
                  <a:gd name="connsiteX58" fmla="*/ 72511 w 117107"/>
                  <a:gd name="connsiteY58" fmla="*/ 112571 h 117088"/>
                  <a:gd name="connsiteX59" fmla="*/ 89258 w 117107"/>
                  <a:gd name="connsiteY59" fmla="*/ 105115 h 117088"/>
                  <a:gd name="connsiteX60" fmla="*/ 99268 w 117107"/>
                  <a:gd name="connsiteY60" fmla="*/ 100591 h 117088"/>
                  <a:gd name="connsiteX61" fmla="*/ 97664 w 117107"/>
                  <a:gd name="connsiteY61" fmla="*/ 95701 h 117088"/>
                  <a:gd name="connsiteX62" fmla="*/ 102669 w 117107"/>
                  <a:gd name="connsiteY62" fmla="*/ 97042 h 117088"/>
                  <a:gd name="connsiteX63" fmla="*/ 106584 w 117107"/>
                  <a:gd name="connsiteY63" fmla="*/ 86775 h 117088"/>
                  <a:gd name="connsiteX64" fmla="*/ 113193 w 117107"/>
                  <a:gd name="connsiteY64" fmla="*/ 69668 h 117088"/>
                  <a:gd name="connsiteX65" fmla="*/ 117107 w 117107"/>
                  <a:gd name="connsiteY65" fmla="*/ 59523 h 117088"/>
                  <a:gd name="connsiteX66" fmla="*/ 112487 w 117107"/>
                  <a:gd name="connsiteY66" fmla="*/ 57078 h 117088"/>
                  <a:gd name="connsiteX67" fmla="*/ 116979 w 117107"/>
                  <a:gd name="connsiteY67" fmla="*/ 54511 h 117088"/>
                  <a:gd name="connsiteX68" fmla="*/ 112487 w 117107"/>
                  <a:gd name="connsiteY68" fmla="*/ 44610 h 117088"/>
                  <a:gd name="connsiteX69" fmla="*/ 105044 w 117107"/>
                  <a:gd name="connsiteY69" fmla="*/ 27740 h 117088"/>
                  <a:gd name="connsiteX70" fmla="*/ 100616 w 117107"/>
                  <a:gd name="connsiteY70" fmla="*/ 17845 h 117088"/>
                  <a:gd name="connsiteX71" fmla="*/ 95740 w 117107"/>
                  <a:gd name="connsiteY71" fmla="*/ 19308 h 117088"/>
                  <a:gd name="connsiteX72" fmla="*/ 96958 w 117107"/>
                  <a:gd name="connsiteY72" fmla="*/ 14419 h 117088"/>
                  <a:gd name="connsiteX73" fmla="*/ 86820 w 117107"/>
                  <a:gd name="connsiteY73" fmla="*/ 10511 h 117088"/>
                  <a:gd name="connsiteX74" fmla="*/ 69687 w 117107"/>
                  <a:gd name="connsiteY74" fmla="*/ 3908 h 117088"/>
                  <a:gd name="connsiteX75" fmla="*/ 59420 w 117107"/>
                  <a:gd name="connsiteY75" fmla="*/ 0 h 11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17107" h="117088">
                    <a:moveTo>
                      <a:pt x="65773" y="15279"/>
                    </a:moveTo>
                    <a:lnTo>
                      <a:pt x="82906" y="21875"/>
                    </a:lnTo>
                    <a:lnTo>
                      <a:pt x="80467" y="31045"/>
                    </a:lnTo>
                    <a:cubicBezTo>
                      <a:pt x="82264" y="32399"/>
                      <a:pt x="83868" y="33958"/>
                      <a:pt x="85344" y="35691"/>
                    </a:cubicBezTo>
                    <a:lnTo>
                      <a:pt x="94392" y="32752"/>
                    </a:lnTo>
                    <a:lnTo>
                      <a:pt x="101835" y="49500"/>
                    </a:lnTo>
                    <a:lnTo>
                      <a:pt x="93622" y="54267"/>
                    </a:lnTo>
                    <a:cubicBezTo>
                      <a:pt x="93878" y="56500"/>
                      <a:pt x="93878" y="58753"/>
                      <a:pt x="93622" y="60986"/>
                    </a:cubicBezTo>
                    <a:lnTo>
                      <a:pt x="102092" y="65266"/>
                    </a:lnTo>
                    <a:lnTo>
                      <a:pt x="95483" y="82380"/>
                    </a:lnTo>
                    <a:lnTo>
                      <a:pt x="86435" y="80057"/>
                    </a:lnTo>
                    <a:cubicBezTo>
                      <a:pt x="85023" y="81789"/>
                      <a:pt x="83483" y="83387"/>
                      <a:pt x="81815" y="84824"/>
                    </a:cubicBezTo>
                    <a:lnTo>
                      <a:pt x="84574" y="93866"/>
                    </a:lnTo>
                    <a:lnTo>
                      <a:pt x="67826" y="101322"/>
                    </a:lnTo>
                    <a:lnTo>
                      <a:pt x="63077" y="93134"/>
                    </a:lnTo>
                    <a:cubicBezTo>
                      <a:pt x="61730" y="93250"/>
                      <a:pt x="60318" y="93250"/>
                      <a:pt x="58907" y="93134"/>
                    </a:cubicBezTo>
                    <a:lnTo>
                      <a:pt x="56469" y="93134"/>
                    </a:lnTo>
                    <a:lnTo>
                      <a:pt x="52105" y="101566"/>
                    </a:lnTo>
                    <a:lnTo>
                      <a:pt x="34972" y="94970"/>
                    </a:lnTo>
                    <a:lnTo>
                      <a:pt x="37410" y="85800"/>
                    </a:lnTo>
                    <a:cubicBezTo>
                      <a:pt x="35678" y="84414"/>
                      <a:pt x="34009" y="82861"/>
                      <a:pt x="32533" y="81154"/>
                    </a:cubicBezTo>
                    <a:lnTo>
                      <a:pt x="23485" y="84086"/>
                    </a:lnTo>
                    <a:lnTo>
                      <a:pt x="15657" y="67589"/>
                    </a:lnTo>
                    <a:lnTo>
                      <a:pt x="23870" y="62821"/>
                    </a:lnTo>
                    <a:cubicBezTo>
                      <a:pt x="23614" y="60588"/>
                      <a:pt x="23614" y="58336"/>
                      <a:pt x="23870" y="56103"/>
                    </a:cubicBezTo>
                    <a:lnTo>
                      <a:pt x="15401" y="51823"/>
                    </a:lnTo>
                    <a:lnTo>
                      <a:pt x="22010" y="34709"/>
                    </a:lnTo>
                    <a:lnTo>
                      <a:pt x="31186" y="37032"/>
                    </a:lnTo>
                    <a:cubicBezTo>
                      <a:pt x="32533" y="35273"/>
                      <a:pt x="34009" y="33669"/>
                      <a:pt x="35742" y="32264"/>
                    </a:cubicBezTo>
                    <a:lnTo>
                      <a:pt x="32790" y="23223"/>
                    </a:lnTo>
                    <a:lnTo>
                      <a:pt x="49538" y="15766"/>
                    </a:lnTo>
                    <a:lnTo>
                      <a:pt x="54286" y="23954"/>
                    </a:lnTo>
                    <a:cubicBezTo>
                      <a:pt x="55699" y="23832"/>
                      <a:pt x="57174" y="23832"/>
                      <a:pt x="58586" y="23954"/>
                    </a:cubicBezTo>
                    <a:lnTo>
                      <a:pt x="60896" y="23954"/>
                    </a:lnTo>
                    <a:lnTo>
                      <a:pt x="65773" y="15279"/>
                    </a:lnTo>
                    <a:close/>
                    <a:moveTo>
                      <a:pt x="59420" y="0"/>
                    </a:moveTo>
                    <a:lnTo>
                      <a:pt x="57110" y="4518"/>
                    </a:lnTo>
                    <a:lnTo>
                      <a:pt x="54543" y="0"/>
                    </a:lnTo>
                    <a:lnTo>
                      <a:pt x="44533" y="4396"/>
                    </a:lnTo>
                    <a:lnTo>
                      <a:pt x="27785" y="12218"/>
                    </a:lnTo>
                    <a:lnTo>
                      <a:pt x="17775" y="16742"/>
                    </a:lnTo>
                    <a:lnTo>
                      <a:pt x="19315" y="21631"/>
                    </a:lnTo>
                    <a:lnTo>
                      <a:pt x="14438" y="20290"/>
                    </a:lnTo>
                    <a:lnTo>
                      <a:pt x="10395" y="30557"/>
                    </a:lnTo>
                    <a:lnTo>
                      <a:pt x="3914" y="47665"/>
                    </a:lnTo>
                    <a:lnTo>
                      <a:pt x="0" y="57810"/>
                    </a:lnTo>
                    <a:lnTo>
                      <a:pt x="4556" y="60254"/>
                    </a:lnTo>
                    <a:lnTo>
                      <a:pt x="128" y="62821"/>
                    </a:lnTo>
                    <a:lnTo>
                      <a:pt x="4556" y="72722"/>
                    </a:lnTo>
                    <a:lnTo>
                      <a:pt x="11999" y="89592"/>
                    </a:lnTo>
                    <a:lnTo>
                      <a:pt x="16491" y="99487"/>
                    </a:lnTo>
                    <a:lnTo>
                      <a:pt x="21304" y="97780"/>
                    </a:lnTo>
                    <a:lnTo>
                      <a:pt x="20085" y="102669"/>
                    </a:lnTo>
                    <a:lnTo>
                      <a:pt x="30223" y="106577"/>
                    </a:lnTo>
                    <a:lnTo>
                      <a:pt x="47292" y="113180"/>
                    </a:lnTo>
                    <a:lnTo>
                      <a:pt x="57559" y="117088"/>
                    </a:lnTo>
                    <a:lnTo>
                      <a:pt x="59933" y="112571"/>
                    </a:lnTo>
                    <a:lnTo>
                      <a:pt x="62500" y="116966"/>
                    </a:lnTo>
                    <a:lnTo>
                      <a:pt x="72511" y="112571"/>
                    </a:lnTo>
                    <a:lnTo>
                      <a:pt x="89258" y="105115"/>
                    </a:lnTo>
                    <a:lnTo>
                      <a:pt x="99268" y="100591"/>
                    </a:lnTo>
                    <a:lnTo>
                      <a:pt x="97664" y="95701"/>
                    </a:lnTo>
                    <a:lnTo>
                      <a:pt x="102669" y="97042"/>
                    </a:lnTo>
                    <a:lnTo>
                      <a:pt x="106584" y="86775"/>
                    </a:lnTo>
                    <a:lnTo>
                      <a:pt x="113193" y="69668"/>
                    </a:lnTo>
                    <a:lnTo>
                      <a:pt x="117107" y="59523"/>
                    </a:lnTo>
                    <a:lnTo>
                      <a:pt x="112487" y="57078"/>
                    </a:lnTo>
                    <a:lnTo>
                      <a:pt x="116979" y="54511"/>
                    </a:lnTo>
                    <a:lnTo>
                      <a:pt x="112487" y="44610"/>
                    </a:lnTo>
                    <a:lnTo>
                      <a:pt x="105044" y="27740"/>
                    </a:lnTo>
                    <a:lnTo>
                      <a:pt x="100616" y="17845"/>
                    </a:lnTo>
                    <a:lnTo>
                      <a:pt x="95740" y="19308"/>
                    </a:lnTo>
                    <a:lnTo>
                      <a:pt x="96958" y="14419"/>
                    </a:lnTo>
                    <a:lnTo>
                      <a:pt x="86820" y="10511"/>
                    </a:lnTo>
                    <a:lnTo>
                      <a:pt x="69687" y="3908"/>
                    </a:lnTo>
                    <a:lnTo>
                      <a:pt x="594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69" name="Freeform: Shape 2578">
                <a:extLst>
                  <a:ext uri="{FF2B5EF4-FFF2-40B4-BE49-F238E27FC236}">
                    <a16:creationId xmlns:a16="http://schemas.microsoft.com/office/drawing/2014/main" id="{C1C64750-9FED-E7E3-0049-C54FB240E54B}"/>
                  </a:ext>
                </a:extLst>
              </p:cNvPr>
              <p:cNvSpPr/>
              <p:nvPr/>
            </p:nvSpPr>
            <p:spPr>
              <a:xfrm>
                <a:off x="6557756" y="5445434"/>
                <a:ext cx="181019" cy="181018"/>
              </a:xfrm>
              <a:custGeom>
                <a:avLst/>
                <a:gdLst>
                  <a:gd name="connsiteX0" fmla="*/ 61345 w 181019"/>
                  <a:gd name="connsiteY0" fmla="*/ 181019 h 181018"/>
                  <a:gd name="connsiteX1" fmla="*/ 59612 w 181019"/>
                  <a:gd name="connsiteY1" fmla="*/ 165003 h 181018"/>
                  <a:gd name="connsiteX2" fmla="*/ 47036 w 181019"/>
                  <a:gd name="connsiteY2" fmla="*/ 175148 h 181018"/>
                  <a:gd name="connsiteX3" fmla="*/ 5839 w 181019"/>
                  <a:gd name="connsiteY3" fmla="*/ 133958 h 181018"/>
                  <a:gd name="connsiteX4" fmla="*/ 15850 w 181019"/>
                  <a:gd name="connsiteY4" fmla="*/ 121368 h 181018"/>
                  <a:gd name="connsiteX5" fmla="*/ 0 w 181019"/>
                  <a:gd name="connsiteY5" fmla="*/ 119661 h 181018"/>
                  <a:gd name="connsiteX6" fmla="*/ 0 w 181019"/>
                  <a:gd name="connsiteY6" fmla="*/ 61358 h 181018"/>
                  <a:gd name="connsiteX7" fmla="*/ 15850 w 181019"/>
                  <a:gd name="connsiteY7" fmla="*/ 59644 h 181018"/>
                  <a:gd name="connsiteX8" fmla="*/ 5839 w 181019"/>
                  <a:gd name="connsiteY8" fmla="*/ 47061 h 181018"/>
                  <a:gd name="connsiteX9" fmla="*/ 47036 w 181019"/>
                  <a:gd name="connsiteY9" fmla="*/ 5865 h 181018"/>
                  <a:gd name="connsiteX10" fmla="*/ 59612 w 181019"/>
                  <a:gd name="connsiteY10" fmla="*/ 15888 h 181018"/>
                  <a:gd name="connsiteX11" fmla="*/ 61345 w 181019"/>
                  <a:gd name="connsiteY11" fmla="*/ 0 h 181018"/>
                  <a:gd name="connsiteX12" fmla="*/ 119545 w 181019"/>
                  <a:gd name="connsiteY12" fmla="*/ 0 h 181018"/>
                  <a:gd name="connsiteX13" fmla="*/ 121342 w 181019"/>
                  <a:gd name="connsiteY13" fmla="*/ 15888 h 181018"/>
                  <a:gd name="connsiteX14" fmla="*/ 133791 w 181019"/>
                  <a:gd name="connsiteY14" fmla="*/ 5865 h 181018"/>
                  <a:gd name="connsiteX15" fmla="*/ 174987 w 181019"/>
                  <a:gd name="connsiteY15" fmla="*/ 47061 h 181018"/>
                  <a:gd name="connsiteX16" fmla="*/ 164977 w 181019"/>
                  <a:gd name="connsiteY16" fmla="*/ 59644 h 181018"/>
                  <a:gd name="connsiteX17" fmla="*/ 181019 w 181019"/>
                  <a:gd name="connsiteY17" fmla="*/ 61358 h 181018"/>
                  <a:gd name="connsiteX18" fmla="*/ 181019 w 181019"/>
                  <a:gd name="connsiteY18" fmla="*/ 119661 h 181018"/>
                  <a:gd name="connsiteX19" fmla="*/ 164977 w 181019"/>
                  <a:gd name="connsiteY19" fmla="*/ 121368 h 181018"/>
                  <a:gd name="connsiteX20" fmla="*/ 174987 w 181019"/>
                  <a:gd name="connsiteY20" fmla="*/ 133958 h 181018"/>
                  <a:gd name="connsiteX21" fmla="*/ 133791 w 181019"/>
                  <a:gd name="connsiteY21" fmla="*/ 175026 h 181018"/>
                  <a:gd name="connsiteX22" fmla="*/ 121342 w 181019"/>
                  <a:gd name="connsiteY22" fmla="*/ 165003 h 181018"/>
                  <a:gd name="connsiteX23" fmla="*/ 119545 w 181019"/>
                  <a:gd name="connsiteY23" fmla="*/ 181019 h 181018"/>
                  <a:gd name="connsiteX24" fmla="*/ 61345 w 181019"/>
                  <a:gd name="connsiteY24" fmla="*/ 181019 h 18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1019" h="181018">
                    <a:moveTo>
                      <a:pt x="61345" y="181019"/>
                    </a:moveTo>
                    <a:lnTo>
                      <a:pt x="59612" y="165003"/>
                    </a:lnTo>
                    <a:lnTo>
                      <a:pt x="47036" y="175148"/>
                    </a:lnTo>
                    <a:lnTo>
                      <a:pt x="5839" y="133958"/>
                    </a:lnTo>
                    <a:lnTo>
                      <a:pt x="15850" y="121368"/>
                    </a:lnTo>
                    <a:lnTo>
                      <a:pt x="0" y="119661"/>
                    </a:lnTo>
                    <a:lnTo>
                      <a:pt x="0" y="61358"/>
                    </a:lnTo>
                    <a:lnTo>
                      <a:pt x="15850" y="59644"/>
                    </a:lnTo>
                    <a:lnTo>
                      <a:pt x="5839" y="47061"/>
                    </a:lnTo>
                    <a:lnTo>
                      <a:pt x="47036" y="5865"/>
                    </a:lnTo>
                    <a:lnTo>
                      <a:pt x="59612" y="15888"/>
                    </a:lnTo>
                    <a:lnTo>
                      <a:pt x="61345" y="0"/>
                    </a:lnTo>
                    <a:lnTo>
                      <a:pt x="119545" y="0"/>
                    </a:lnTo>
                    <a:lnTo>
                      <a:pt x="121342" y="15888"/>
                    </a:lnTo>
                    <a:lnTo>
                      <a:pt x="133791" y="5865"/>
                    </a:lnTo>
                    <a:lnTo>
                      <a:pt x="174987" y="47061"/>
                    </a:lnTo>
                    <a:lnTo>
                      <a:pt x="164977" y="59644"/>
                    </a:lnTo>
                    <a:lnTo>
                      <a:pt x="181019" y="61358"/>
                    </a:lnTo>
                    <a:lnTo>
                      <a:pt x="181019" y="119661"/>
                    </a:lnTo>
                    <a:lnTo>
                      <a:pt x="164977" y="121368"/>
                    </a:lnTo>
                    <a:lnTo>
                      <a:pt x="174987" y="133958"/>
                    </a:lnTo>
                    <a:lnTo>
                      <a:pt x="133791" y="175026"/>
                    </a:lnTo>
                    <a:lnTo>
                      <a:pt x="121342" y="165003"/>
                    </a:lnTo>
                    <a:lnTo>
                      <a:pt x="119545" y="181019"/>
                    </a:lnTo>
                    <a:lnTo>
                      <a:pt x="61345" y="18101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0" name="Freeform: Shape 2579">
                <a:extLst>
                  <a:ext uri="{FF2B5EF4-FFF2-40B4-BE49-F238E27FC236}">
                    <a16:creationId xmlns:a16="http://schemas.microsoft.com/office/drawing/2014/main" id="{880E421D-39D5-D91B-02A0-494D4AB8C919}"/>
                  </a:ext>
                </a:extLst>
              </p:cNvPr>
              <p:cNvSpPr/>
              <p:nvPr/>
            </p:nvSpPr>
            <p:spPr>
              <a:xfrm>
                <a:off x="6551595" y="5439325"/>
                <a:ext cx="193275" cy="194090"/>
              </a:xfrm>
              <a:custGeom>
                <a:avLst/>
                <a:gdLst>
                  <a:gd name="connsiteX0" fmla="*/ 120316 w 193275"/>
                  <a:gd name="connsiteY0" fmla="*/ 12218 h 194090"/>
                  <a:gd name="connsiteX1" fmla="*/ 122497 w 193275"/>
                  <a:gd name="connsiteY1" fmla="*/ 32873 h 194090"/>
                  <a:gd name="connsiteX2" fmla="*/ 123332 w 193275"/>
                  <a:gd name="connsiteY2" fmla="*/ 32873 h 194090"/>
                  <a:gd name="connsiteX3" fmla="*/ 139631 w 193275"/>
                  <a:gd name="connsiteY3" fmla="*/ 19918 h 194090"/>
                  <a:gd name="connsiteX4" fmla="*/ 172998 w 193275"/>
                  <a:gd name="connsiteY4" fmla="*/ 54267 h 194090"/>
                  <a:gd name="connsiteX5" fmla="*/ 160036 w 193275"/>
                  <a:gd name="connsiteY5" fmla="*/ 70399 h 194090"/>
                  <a:gd name="connsiteX6" fmla="*/ 160036 w 193275"/>
                  <a:gd name="connsiteY6" fmla="*/ 71253 h 194090"/>
                  <a:gd name="connsiteX7" fmla="*/ 180699 w 193275"/>
                  <a:gd name="connsiteY7" fmla="*/ 73576 h 194090"/>
                  <a:gd name="connsiteX8" fmla="*/ 180699 w 193275"/>
                  <a:gd name="connsiteY8" fmla="*/ 120264 h 194090"/>
                  <a:gd name="connsiteX9" fmla="*/ 160036 w 193275"/>
                  <a:gd name="connsiteY9" fmla="*/ 122587 h 194090"/>
                  <a:gd name="connsiteX10" fmla="*/ 160036 w 193275"/>
                  <a:gd name="connsiteY10" fmla="*/ 123325 h 194090"/>
                  <a:gd name="connsiteX11" fmla="*/ 172998 w 193275"/>
                  <a:gd name="connsiteY11" fmla="*/ 139823 h 194090"/>
                  <a:gd name="connsiteX12" fmla="*/ 139631 w 193275"/>
                  <a:gd name="connsiteY12" fmla="*/ 173191 h 194090"/>
                  <a:gd name="connsiteX13" fmla="*/ 123332 w 193275"/>
                  <a:gd name="connsiteY13" fmla="*/ 160235 h 194090"/>
                  <a:gd name="connsiteX14" fmla="*/ 122497 w 193275"/>
                  <a:gd name="connsiteY14" fmla="*/ 160235 h 194090"/>
                  <a:gd name="connsiteX15" fmla="*/ 120316 w 193275"/>
                  <a:gd name="connsiteY15" fmla="*/ 180891 h 194090"/>
                  <a:gd name="connsiteX16" fmla="*/ 73024 w 193275"/>
                  <a:gd name="connsiteY16" fmla="*/ 180891 h 194090"/>
                  <a:gd name="connsiteX17" fmla="*/ 70649 w 193275"/>
                  <a:gd name="connsiteY17" fmla="*/ 160235 h 194090"/>
                  <a:gd name="connsiteX18" fmla="*/ 69815 w 193275"/>
                  <a:gd name="connsiteY18" fmla="*/ 160235 h 194090"/>
                  <a:gd name="connsiteX19" fmla="*/ 53709 w 193275"/>
                  <a:gd name="connsiteY19" fmla="*/ 173191 h 194090"/>
                  <a:gd name="connsiteX20" fmla="*/ 19699 w 193275"/>
                  <a:gd name="connsiteY20" fmla="*/ 139823 h 194090"/>
                  <a:gd name="connsiteX21" fmla="*/ 32662 w 193275"/>
                  <a:gd name="connsiteY21" fmla="*/ 123569 h 194090"/>
                  <a:gd name="connsiteX22" fmla="*/ 32662 w 193275"/>
                  <a:gd name="connsiteY22" fmla="*/ 122831 h 194090"/>
                  <a:gd name="connsiteX23" fmla="*/ 12128 w 193275"/>
                  <a:gd name="connsiteY23" fmla="*/ 120515 h 194090"/>
                  <a:gd name="connsiteX24" fmla="*/ 12128 w 193275"/>
                  <a:gd name="connsiteY24" fmla="*/ 72966 h 194090"/>
                  <a:gd name="connsiteX25" fmla="*/ 32662 w 193275"/>
                  <a:gd name="connsiteY25" fmla="*/ 70643 h 194090"/>
                  <a:gd name="connsiteX26" fmla="*/ 32662 w 193275"/>
                  <a:gd name="connsiteY26" fmla="*/ 69789 h 194090"/>
                  <a:gd name="connsiteX27" fmla="*/ 19699 w 193275"/>
                  <a:gd name="connsiteY27" fmla="*/ 54267 h 194090"/>
                  <a:gd name="connsiteX28" fmla="*/ 53196 w 193275"/>
                  <a:gd name="connsiteY28" fmla="*/ 20778 h 194090"/>
                  <a:gd name="connsiteX29" fmla="*/ 69302 w 193275"/>
                  <a:gd name="connsiteY29" fmla="*/ 33733 h 194090"/>
                  <a:gd name="connsiteX30" fmla="*/ 70200 w 193275"/>
                  <a:gd name="connsiteY30" fmla="*/ 33733 h 194090"/>
                  <a:gd name="connsiteX31" fmla="*/ 72511 w 193275"/>
                  <a:gd name="connsiteY31" fmla="*/ 13078 h 194090"/>
                  <a:gd name="connsiteX32" fmla="*/ 119803 w 193275"/>
                  <a:gd name="connsiteY32" fmla="*/ 13078 h 194090"/>
                  <a:gd name="connsiteX33" fmla="*/ 130711 w 193275"/>
                  <a:gd name="connsiteY33" fmla="*/ 853 h 194090"/>
                  <a:gd name="connsiteX34" fmla="*/ 61987 w 193275"/>
                  <a:gd name="connsiteY34" fmla="*/ 853 h 194090"/>
                  <a:gd name="connsiteX35" fmla="*/ 60896 w 193275"/>
                  <a:gd name="connsiteY35" fmla="*/ 11242 h 194090"/>
                  <a:gd name="connsiteX36" fmla="*/ 52682 w 193275"/>
                  <a:gd name="connsiteY36" fmla="*/ 4761 h 194090"/>
                  <a:gd name="connsiteX37" fmla="*/ 44982 w 193275"/>
                  <a:gd name="connsiteY37" fmla="*/ 12462 h 194090"/>
                  <a:gd name="connsiteX38" fmla="*/ 11550 w 193275"/>
                  <a:gd name="connsiteY38" fmla="*/ 45829 h 194090"/>
                  <a:gd name="connsiteX39" fmla="*/ 3850 w 193275"/>
                  <a:gd name="connsiteY39" fmla="*/ 53651 h 194090"/>
                  <a:gd name="connsiteX40" fmla="*/ 10267 w 193275"/>
                  <a:gd name="connsiteY40" fmla="*/ 61724 h 194090"/>
                  <a:gd name="connsiteX41" fmla="*/ 0 w 193275"/>
                  <a:gd name="connsiteY41" fmla="*/ 62943 h 194090"/>
                  <a:gd name="connsiteX42" fmla="*/ 0 w 193275"/>
                  <a:gd name="connsiteY42" fmla="*/ 132001 h 194090"/>
                  <a:gd name="connsiteX43" fmla="*/ 10267 w 193275"/>
                  <a:gd name="connsiteY43" fmla="*/ 133220 h 194090"/>
                  <a:gd name="connsiteX44" fmla="*/ 3850 w 193275"/>
                  <a:gd name="connsiteY44" fmla="*/ 141292 h 194090"/>
                  <a:gd name="connsiteX45" fmla="*/ 11550 w 193275"/>
                  <a:gd name="connsiteY45" fmla="*/ 149114 h 194090"/>
                  <a:gd name="connsiteX46" fmla="*/ 44982 w 193275"/>
                  <a:gd name="connsiteY46" fmla="*/ 182482 h 194090"/>
                  <a:gd name="connsiteX47" fmla="*/ 52682 w 193275"/>
                  <a:gd name="connsiteY47" fmla="*/ 190182 h 194090"/>
                  <a:gd name="connsiteX48" fmla="*/ 60896 w 193275"/>
                  <a:gd name="connsiteY48" fmla="*/ 183701 h 194090"/>
                  <a:gd name="connsiteX49" fmla="*/ 61987 w 193275"/>
                  <a:gd name="connsiteY49" fmla="*/ 194090 h 194090"/>
                  <a:gd name="connsiteX50" fmla="*/ 131160 w 193275"/>
                  <a:gd name="connsiteY50" fmla="*/ 194090 h 194090"/>
                  <a:gd name="connsiteX51" fmla="*/ 132379 w 193275"/>
                  <a:gd name="connsiteY51" fmla="*/ 183701 h 194090"/>
                  <a:gd name="connsiteX52" fmla="*/ 140465 w 193275"/>
                  <a:gd name="connsiteY52" fmla="*/ 190182 h 194090"/>
                  <a:gd name="connsiteX53" fmla="*/ 148165 w 193275"/>
                  <a:gd name="connsiteY53" fmla="*/ 182482 h 194090"/>
                  <a:gd name="connsiteX54" fmla="*/ 181661 w 193275"/>
                  <a:gd name="connsiteY54" fmla="*/ 149114 h 194090"/>
                  <a:gd name="connsiteX55" fmla="*/ 189361 w 193275"/>
                  <a:gd name="connsiteY55" fmla="*/ 141292 h 194090"/>
                  <a:gd name="connsiteX56" fmla="*/ 182880 w 193275"/>
                  <a:gd name="connsiteY56" fmla="*/ 133220 h 194090"/>
                  <a:gd name="connsiteX57" fmla="*/ 193275 w 193275"/>
                  <a:gd name="connsiteY57" fmla="*/ 132001 h 194090"/>
                  <a:gd name="connsiteX58" fmla="*/ 193275 w 193275"/>
                  <a:gd name="connsiteY58" fmla="*/ 62090 h 194090"/>
                  <a:gd name="connsiteX59" fmla="*/ 182880 w 193275"/>
                  <a:gd name="connsiteY59" fmla="*/ 60864 h 194090"/>
                  <a:gd name="connsiteX60" fmla="*/ 189361 w 193275"/>
                  <a:gd name="connsiteY60" fmla="*/ 52798 h 194090"/>
                  <a:gd name="connsiteX61" fmla="*/ 181661 w 193275"/>
                  <a:gd name="connsiteY61" fmla="*/ 44975 h 194090"/>
                  <a:gd name="connsiteX62" fmla="*/ 148165 w 193275"/>
                  <a:gd name="connsiteY62" fmla="*/ 11608 h 194090"/>
                  <a:gd name="connsiteX63" fmla="*/ 140465 w 193275"/>
                  <a:gd name="connsiteY63" fmla="*/ 3908 h 194090"/>
                  <a:gd name="connsiteX64" fmla="*/ 132379 w 193275"/>
                  <a:gd name="connsiteY64" fmla="*/ 10389 h 194090"/>
                  <a:gd name="connsiteX65" fmla="*/ 131160 w 193275"/>
                  <a:gd name="connsiteY65" fmla="*/ 0 h 194090"/>
                  <a:gd name="connsiteX66" fmla="*/ 130711 w 193275"/>
                  <a:gd name="connsiteY66" fmla="*/ 853 h 19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93275" h="194090">
                    <a:moveTo>
                      <a:pt x="120316" y="12218"/>
                    </a:moveTo>
                    <a:lnTo>
                      <a:pt x="122497" y="32873"/>
                    </a:lnTo>
                    <a:lnTo>
                      <a:pt x="123332" y="32873"/>
                    </a:lnTo>
                    <a:lnTo>
                      <a:pt x="139631" y="19918"/>
                    </a:lnTo>
                    <a:lnTo>
                      <a:pt x="172998" y="54267"/>
                    </a:lnTo>
                    <a:lnTo>
                      <a:pt x="160036" y="70399"/>
                    </a:lnTo>
                    <a:lnTo>
                      <a:pt x="160036" y="71253"/>
                    </a:lnTo>
                    <a:lnTo>
                      <a:pt x="180699" y="73576"/>
                    </a:lnTo>
                    <a:lnTo>
                      <a:pt x="180699" y="120264"/>
                    </a:lnTo>
                    <a:lnTo>
                      <a:pt x="160036" y="122587"/>
                    </a:lnTo>
                    <a:lnTo>
                      <a:pt x="160036" y="123325"/>
                    </a:lnTo>
                    <a:lnTo>
                      <a:pt x="172998" y="139823"/>
                    </a:lnTo>
                    <a:lnTo>
                      <a:pt x="139631" y="173191"/>
                    </a:lnTo>
                    <a:lnTo>
                      <a:pt x="123332" y="160235"/>
                    </a:lnTo>
                    <a:lnTo>
                      <a:pt x="122497" y="160235"/>
                    </a:lnTo>
                    <a:lnTo>
                      <a:pt x="120316" y="180891"/>
                    </a:lnTo>
                    <a:lnTo>
                      <a:pt x="73024" y="180891"/>
                    </a:lnTo>
                    <a:lnTo>
                      <a:pt x="70649" y="160235"/>
                    </a:lnTo>
                    <a:lnTo>
                      <a:pt x="69815" y="160235"/>
                    </a:lnTo>
                    <a:lnTo>
                      <a:pt x="53709" y="173191"/>
                    </a:lnTo>
                    <a:lnTo>
                      <a:pt x="19699" y="139823"/>
                    </a:lnTo>
                    <a:lnTo>
                      <a:pt x="32662" y="123569"/>
                    </a:lnTo>
                    <a:lnTo>
                      <a:pt x="32662" y="122831"/>
                    </a:lnTo>
                    <a:lnTo>
                      <a:pt x="12128" y="120515"/>
                    </a:lnTo>
                    <a:lnTo>
                      <a:pt x="12128" y="72966"/>
                    </a:lnTo>
                    <a:lnTo>
                      <a:pt x="32662" y="70643"/>
                    </a:lnTo>
                    <a:lnTo>
                      <a:pt x="32662" y="69789"/>
                    </a:lnTo>
                    <a:lnTo>
                      <a:pt x="19699" y="54267"/>
                    </a:lnTo>
                    <a:lnTo>
                      <a:pt x="53196" y="20778"/>
                    </a:lnTo>
                    <a:lnTo>
                      <a:pt x="69302" y="33733"/>
                    </a:lnTo>
                    <a:lnTo>
                      <a:pt x="70200" y="33733"/>
                    </a:lnTo>
                    <a:lnTo>
                      <a:pt x="72511" y="13078"/>
                    </a:lnTo>
                    <a:lnTo>
                      <a:pt x="119803" y="13078"/>
                    </a:lnTo>
                    <a:moveTo>
                      <a:pt x="130711" y="853"/>
                    </a:moveTo>
                    <a:lnTo>
                      <a:pt x="61987" y="853"/>
                    </a:lnTo>
                    <a:lnTo>
                      <a:pt x="60896" y="11242"/>
                    </a:lnTo>
                    <a:lnTo>
                      <a:pt x="52682" y="4761"/>
                    </a:lnTo>
                    <a:lnTo>
                      <a:pt x="44982" y="12462"/>
                    </a:lnTo>
                    <a:lnTo>
                      <a:pt x="11550" y="45829"/>
                    </a:lnTo>
                    <a:lnTo>
                      <a:pt x="3850" y="53651"/>
                    </a:lnTo>
                    <a:lnTo>
                      <a:pt x="10267" y="61724"/>
                    </a:lnTo>
                    <a:lnTo>
                      <a:pt x="0" y="62943"/>
                    </a:lnTo>
                    <a:lnTo>
                      <a:pt x="0" y="132001"/>
                    </a:lnTo>
                    <a:lnTo>
                      <a:pt x="10267" y="133220"/>
                    </a:lnTo>
                    <a:lnTo>
                      <a:pt x="3850" y="141292"/>
                    </a:lnTo>
                    <a:lnTo>
                      <a:pt x="11550" y="149114"/>
                    </a:lnTo>
                    <a:lnTo>
                      <a:pt x="44982" y="182482"/>
                    </a:lnTo>
                    <a:lnTo>
                      <a:pt x="52682" y="190182"/>
                    </a:lnTo>
                    <a:lnTo>
                      <a:pt x="60896" y="183701"/>
                    </a:lnTo>
                    <a:lnTo>
                      <a:pt x="61987" y="194090"/>
                    </a:lnTo>
                    <a:lnTo>
                      <a:pt x="131160" y="194090"/>
                    </a:lnTo>
                    <a:lnTo>
                      <a:pt x="132379" y="183701"/>
                    </a:lnTo>
                    <a:lnTo>
                      <a:pt x="140465" y="190182"/>
                    </a:lnTo>
                    <a:lnTo>
                      <a:pt x="148165" y="182482"/>
                    </a:lnTo>
                    <a:lnTo>
                      <a:pt x="181661" y="149114"/>
                    </a:lnTo>
                    <a:lnTo>
                      <a:pt x="189361" y="141292"/>
                    </a:lnTo>
                    <a:lnTo>
                      <a:pt x="182880" y="133220"/>
                    </a:lnTo>
                    <a:lnTo>
                      <a:pt x="193275" y="132001"/>
                    </a:lnTo>
                    <a:lnTo>
                      <a:pt x="193275" y="62090"/>
                    </a:lnTo>
                    <a:lnTo>
                      <a:pt x="182880" y="60864"/>
                    </a:lnTo>
                    <a:lnTo>
                      <a:pt x="189361" y="52798"/>
                    </a:lnTo>
                    <a:lnTo>
                      <a:pt x="181661" y="44975"/>
                    </a:lnTo>
                    <a:lnTo>
                      <a:pt x="148165" y="11608"/>
                    </a:lnTo>
                    <a:lnTo>
                      <a:pt x="140465" y="3908"/>
                    </a:lnTo>
                    <a:lnTo>
                      <a:pt x="132379" y="10389"/>
                    </a:lnTo>
                    <a:lnTo>
                      <a:pt x="131160" y="0"/>
                    </a:lnTo>
                    <a:lnTo>
                      <a:pt x="130711" y="853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1" name="Freeform: Shape 2580">
                <a:extLst>
                  <a:ext uri="{FF2B5EF4-FFF2-40B4-BE49-F238E27FC236}">
                    <a16:creationId xmlns:a16="http://schemas.microsoft.com/office/drawing/2014/main" id="{D89FC043-36A8-17A6-23F9-158D73ABC5DC}"/>
                  </a:ext>
                </a:extLst>
              </p:cNvPr>
              <p:cNvSpPr/>
              <p:nvPr/>
            </p:nvSpPr>
            <p:spPr>
              <a:xfrm>
                <a:off x="6400190" y="5679495"/>
                <a:ext cx="488930" cy="77502"/>
              </a:xfrm>
              <a:custGeom>
                <a:avLst/>
                <a:gdLst>
                  <a:gd name="connsiteX0" fmla="*/ 0 w 488930"/>
                  <a:gd name="connsiteY0" fmla="*/ 16382 h 77502"/>
                  <a:gd name="connsiteX1" fmla="*/ 116113 w 488930"/>
                  <a:gd name="connsiteY1" fmla="*/ 16382 h 77502"/>
                  <a:gd name="connsiteX2" fmla="*/ 116113 w 488930"/>
                  <a:gd name="connsiteY2" fmla="*/ 52195 h 77502"/>
                  <a:gd name="connsiteX3" fmla="*/ 109118 w 488930"/>
                  <a:gd name="connsiteY3" fmla="*/ 56712 h 77502"/>
                  <a:gd name="connsiteX4" fmla="*/ 97760 w 488930"/>
                  <a:gd name="connsiteY4" fmla="*/ 61114 h 77502"/>
                  <a:gd name="connsiteX5" fmla="*/ 86403 w 488930"/>
                  <a:gd name="connsiteY5" fmla="*/ 56712 h 77502"/>
                  <a:gd name="connsiteX6" fmla="*/ 65163 w 488930"/>
                  <a:gd name="connsiteY6" fmla="*/ 48890 h 77502"/>
                  <a:gd name="connsiteX7" fmla="*/ 43987 w 488930"/>
                  <a:gd name="connsiteY7" fmla="*/ 56712 h 77502"/>
                  <a:gd name="connsiteX8" fmla="*/ 32565 w 488930"/>
                  <a:gd name="connsiteY8" fmla="*/ 61134 h 77502"/>
                  <a:gd name="connsiteX9" fmla="*/ 21143 w 488930"/>
                  <a:gd name="connsiteY9" fmla="*/ 56712 h 77502"/>
                  <a:gd name="connsiteX10" fmla="*/ 0 w 488930"/>
                  <a:gd name="connsiteY10" fmla="*/ 48890 h 77502"/>
                  <a:gd name="connsiteX11" fmla="*/ 0 w 488930"/>
                  <a:gd name="connsiteY11" fmla="*/ 65272 h 77502"/>
                  <a:gd name="connsiteX12" fmla="*/ 6122 w 488930"/>
                  <a:gd name="connsiteY12" fmla="*/ 66337 h 77502"/>
                  <a:gd name="connsiteX13" fmla="*/ 11364 w 488930"/>
                  <a:gd name="connsiteY13" fmla="*/ 69668 h 77502"/>
                  <a:gd name="connsiteX14" fmla="*/ 32565 w 488930"/>
                  <a:gd name="connsiteY14" fmla="*/ 77503 h 77502"/>
                  <a:gd name="connsiteX15" fmla="*/ 53805 w 488930"/>
                  <a:gd name="connsiteY15" fmla="*/ 69668 h 77502"/>
                  <a:gd name="connsiteX16" fmla="*/ 59003 w 488930"/>
                  <a:gd name="connsiteY16" fmla="*/ 66337 h 77502"/>
                  <a:gd name="connsiteX17" fmla="*/ 65163 w 488930"/>
                  <a:gd name="connsiteY17" fmla="*/ 65272 h 77502"/>
                  <a:gd name="connsiteX18" fmla="*/ 76649 w 488930"/>
                  <a:gd name="connsiteY18" fmla="*/ 69668 h 77502"/>
                  <a:gd name="connsiteX19" fmla="*/ 97760 w 488930"/>
                  <a:gd name="connsiteY19" fmla="*/ 77483 h 77502"/>
                  <a:gd name="connsiteX20" fmla="*/ 118936 w 488930"/>
                  <a:gd name="connsiteY20" fmla="*/ 69668 h 77502"/>
                  <a:gd name="connsiteX21" fmla="*/ 130358 w 488930"/>
                  <a:gd name="connsiteY21" fmla="*/ 65253 h 77502"/>
                  <a:gd name="connsiteX22" fmla="*/ 141780 w 488930"/>
                  <a:gd name="connsiteY22" fmla="*/ 69668 h 77502"/>
                  <a:gd name="connsiteX23" fmla="*/ 162955 w 488930"/>
                  <a:gd name="connsiteY23" fmla="*/ 77483 h 77502"/>
                  <a:gd name="connsiteX24" fmla="*/ 184067 w 488930"/>
                  <a:gd name="connsiteY24" fmla="*/ 69668 h 77502"/>
                  <a:gd name="connsiteX25" fmla="*/ 195553 w 488930"/>
                  <a:gd name="connsiteY25" fmla="*/ 65272 h 77502"/>
                  <a:gd name="connsiteX26" fmla="*/ 201713 w 488930"/>
                  <a:gd name="connsiteY26" fmla="*/ 66337 h 77502"/>
                  <a:gd name="connsiteX27" fmla="*/ 206911 w 488930"/>
                  <a:gd name="connsiteY27" fmla="*/ 69668 h 77502"/>
                  <a:gd name="connsiteX28" fmla="*/ 228086 w 488930"/>
                  <a:gd name="connsiteY28" fmla="*/ 77490 h 77502"/>
                  <a:gd name="connsiteX29" fmla="*/ 249326 w 488930"/>
                  <a:gd name="connsiteY29" fmla="*/ 69668 h 77502"/>
                  <a:gd name="connsiteX30" fmla="*/ 260684 w 488930"/>
                  <a:gd name="connsiteY30" fmla="*/ 65266 h 77502"/>
                  <a:gd name="connsiteX31" fmla="*/ 272042 w 488930"/>
                  <a:gd name="connsiteY31" fmla="*/ 69668 h 77502"/>
                  <a:gd name="connsiteX32" fmla="*/ 293346 w 488930"/>
                  <a:gd name="connsiteY32" fmla="*/ 77490 h 77502"/>
                  <a:gd name="connsiteX33" fmla="*/ 314457 w 488930"/>
                  <a:gd name="connsiteY33" fmla="*/ 69668 h 77502"/>
                  <a:gd name="connsiteX34" fmla="*/ 325943 w 488930"/>
                  <a:gd name="connsiteY34" fmla="*/ 65253 h 77502"/>
                  <a:gd name="connsiteX35" fmla="*/ 337365 w 488930"/>
                  <a:gd name="connsiteY35" fmla="*/ 69668 h 77502"/>
                  <a:gd name="connsiteX36" fmla="*/ 358477 w 488930"/>
                  <a:gd name="connsiteY36" fmla="*/ 77483 h 77502"/>
                  <a:gd name="connsiteX37" fmla="*/ 379652 w 488930"/>
                  <a:gd name="connsiteY37" fmla="*/ 69668 h 77502"/>
                  <a:gd name="connsiteX38" fmla="*/ 391138 w 488930"/>
                  <a:gd name="connsiteY38" fmla="*/ 65272 h 77502"/>
                  <a:gd name="connsiteX39" fmla="*/ 397235 w 488930"/>
                  <a:gd name="connsiteY39" fmla="*/ 66337 h 77502"/>
                  <a:gd name="connsiteX40" fmla="*/ 402496 w 488930"/>
                  <a:gd name="connsiteY40" fmla="*/ 69668 h 77502"/>
                  <a:gd name="connsiteX41" fmla="*/ 423672 w 488930"/>
                  <a:gd name="connsiteY41" fmla="*/ 77503 h 77502"/>
                  <a:gd name="connsiteX42" fmla="*/ 444912 w 488930"/>
                  <a:gd name="connsiteY42" fmla="*/ 69668 h 77502"/>
                  <a:gd name="connsiteX43" fmla="*/ 450174 w 488930"/>
                  <a:gd name="connsiteY43" fmla="*/ 66337 h 77502"/>
                  <a:gd name="connsiteX44" fmla="*/ 456269 w 488930"/>
                  <a:gd name="connsiteY44" fmla="*/ 65272 h 77502"/>
                  <a:gd name="connsiteX45" fmla="*/ 467756 w 488930"/>
                  <a:gd name="connsiteY45" fmla="*/ 69668 h 77502"/>
                  <a:gd name="connsiteX46" fmla="*/ 488931 w 488930"/>
                  <a:gd name="connsiteY46" fmla="*/ 77490 h 77502"/>
                  <a:gd name="connsiteX47" fmla="*/ 488931 w 488930"/>
                  <a:gd name="connsiteY47" fmla="*/ 61114 h 77502"/>
                  <a:gd name="connsiteX48" fmla="*/ 477509 w 488930"/>
                  <a:gd name="connsiteY48" fmla="*/ 56712 h 77502"/>
                  <a:gd name="connsiteX49" fmla="*/ 456269 w 488930"/>
                  <a:gd name="connsiteY49" fmla="*/ 48890 h 77502"/>
                  <a:gd name="connsiteX50" fmla="*/ 435094 w 488930"/>
                  <a:gd name="connsiteY50" fmla="*/ 56712 h 77502"/>
                  <a:gd name="connsiteX51" fmla="*/ 423672 w 488930"/>
                  <a:gd name="connsiteY51" fmla="*/ 61134 h 77502"/>
                  <a:gd name="connsiteX52" fmla="*/ 412250 w 488930"/>
                  <a:gd name="connsiteY52" fmla="*/ 56712 h 77502"/>
                  <a:gd name="connsiteX53" fmla="*/ 391138 w 488930"/>
                  <a:gd name="connsiteY53" fmla="*/ 48890 h 77502"/>
                  <a:gd name="connsiteX54" fmla="*/ 374839 w 488930"/>
                  <a:gd name="connsiteY54" fmla="*/ 53292 h 77502"/>
                  <a:gd name="connsiteX55" fmla="*/ 374839 w 488930"/>
                  <a:gd name="connsiteY55" fmla="*/ 16626 h 77502"/>
                  <a:gd name="connsiteX56" fmla="*/ 488931 w 488930"/>
                  <a:gd name="connsiteY56" fmla="*/ 16626 h 77502"/>
                  <a:gd name="connsiteX57" fmla="*/ 488931 w 488930"/>
                  <a:gd name="connsiteY57" fmla="*/ 0 h 77502"/>
                  <a:gd name="connsiteX58" fmla="*/ 0 w 488930"/>
                  <a:gd name="connsiteY58" fmla="*/ 0 h 77502"/>
                  <a:gd name="connsiteX59" fmla="*/ 0 w 488930"/>
                  <a:gd name="connsiteY59" fmla="*/ 16382 h 77502"/>
                  <a:gd name="connsiteX60" fmla="*/ 358477 w 488930"/>
                  <a:gd name="connsiteY60" fmla="*/ 61114 h 77502"/>
                  <a:gd name="connsiteX61" fmla="*/ 347119 w 488930"/>
                  <a:gd name="connsiteY61" fmla="*/ 56712 h 77502"/>
                  <a:gd name="connsiteX62" fmla="*/ 325943 w 488930"/>
                  <a:gd name="connsiteY62" fmla="*/ 48884 h 77502"/>
                  <a:gd name="connsiteX63" fmla="*/ 304704 w 488930"/>
                  <a:gd name="connsiteY63" fmla="*/ 56712 h 77502"/>
                  <a:gd name="connsiteX64" fmla="*/ 293346 w 488930"/>
                  <a:gd name="connsiteY64" fmla="*/ 61114 h 77502"/>
                  <a:gd name="connsiteX65" fmla="*/ 281859 w 488930"/>
                  <a:gd name="connsiteY65" fmla="*/ 56712 h 77502"/>
                  <a:gd name="connsiteX66" fmla="*/ 260684 w 488930"/>
                  <a:gd name="connsiteY66" fmla="*/ 48896 h 77502"/>
                  <a:gd name="connsiteX67" fmla="*/ 239573 w 488930"/>
                  <a:gd name="connsiteY67" fmla="*/ 56712 h 77502"/>
                  <a:gd name="connsiteX68" fmla="*/ 228150 w 488930"/>
                  <a:gd name="connsiteY68" fmla="*/ 61134 h 77502"/>
                  <a:gd name="connsiteX69" fmla="*/ 216729 w 488930"/>
                  <a:gd name="connsiteY69" fmla="*/ 56712 h 77502"/>
                  <a:gd name="connsiteX70" fmla="*/ 195553 w 488930"/>
                  <a:gd name="connsiteY70" fmla="*/ 48890 h 77502"/>
                  <a:gd name="connsiteX71" fmla="*/ 174313 w 488930"/>
                  <a:gd name="connsiteY71" fmla="*/ 56712 h 77502"/>
                  <a:gd name="connsiteX72" fmla="*/ 162955 w 488930"/>
                  <a:gd name="connsiteY72" fmla="*/ 61114 h 77502"/>
                  <a:gd name="connsiteX73" fmla="*/ 151534 w 488930"/>
                  <a:gd name="connsiteY73" fmla="*/ 56712 h 77502"/>
                  <a:gd name="connsiteX74" fmla="*/ 132347 w 488930"/>
                  <a:gd name="connsiteY74" fmla="*/ 49012 h 77502"/>
                  <a:gd name="connsiteX75" fmla="*/ 132347 w 488930"/>
                  <a:gd name="connsiteY75" fmla="*/ 16382 h 77502"/>
                  <a:gd name="connsiteX76" fmla="*/ 358477 w 488930"/>
                  <a:gd name="connsiteY76" fmla="*/ 16382 h 77502"/>
                  <a:gd name="connsiteX77" fmla="*/ 358477 w 488930"/>
                  <a:gd name="connsiteY77" fmla="*/ 61114 h 7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488930" h="77502">
                    <a:moveTo>
                      <a:pt x="0" y="16382"/>
                    </a:moveTo>
                    <a:lnTo>
                      <a:pt x="116113" y="16382"/>
                    </a:lnTo>
                    <a:lnTo>
                      <a:pt x="116113" y="52195"/>
                    </a:lnTo>
                    <a:cubicBezTo>
                      <a:pt x="113610" y="53459"/>
                      <a:pt x="111300" y="54973"/>
                      <a:pt x="109118" y="56712"/>
                    </a:cubicBezTo>
                    <a:cubicBezTo>
                      <a:pt x="106038" y="59587"/>
                      <a:pt x="101995" y="61166"/>
                      <a:pt x="97760" y="61114"/>
                    </a:cubicBezTo>
                    <a:cubicBezTo>
                      <a:pt x="93589" y="61191"/>
                      <a:pt x="89483" y="59613"/>
                      <a:pt x="86403" y="56712"/>
                    </a:cubicBezTo>
                    <a:cubicBezTo>
                      <a:pt x="80499" y="51624"/>
                      <a:pt x="72927" y="48845"/>
                      <a:pt x="65163" y="48890"/>
                    </a:cubicBezTo>
                    <a:cubicBezTo>
                      <a:pt x="57398" y="48839"/>
                      <a:pt x="49891" y="51617"/>
                      <a:pt x="43987" y="56712"/>
                    </a:cubicBezTo>
                    <a:cubicBezTo>
                      <a:pt x="40843" y="59555"/>
                      <a:pt x="36800" y="61134"/>
                      <a:pt x="32565" y="61134"/>
                    </a:cubicBezTo>
                    <a:cubicBezTo>
                      <a:pt x="28330" y="61134"/>
                      <a:pt x="24288" y="59555"/>
                      <a:pt x="21143" y="56712"/>
                    </a:cubicBezTo>
                    <a:cubicBezTo>
                      <a:pt x="15291" y="51598"/>
                      <a:pt x="7771" y="48820"/>
                      <a:pt x="0" y="48890"/>
                    </a:cubicBezTo>
                    <a:lnTo>
                      <a:pt x="0" y="65272"/>
                    </a:lnTo>
                    <a:cubicBezTo>
                      <a:pt x="2092" y="65221"/>
                      <a:pt x="4171" y="65580"/>
                      <a:pt x="6122" y="66337"/>
                    </a:cubicBezTo>
                    <a:cubicBezTo>
                      <a:pt x="8072" y="67094"/>
                      <a:pt x="9856" y="68224"/>
                      <a:pt x="11364" y="69668"/>
                    </a:cubicBezTo>
                    <a:cubicBezTo>
                      <a:pt x="17293" y="74724"/>
                      <a:pt x="24801" y="77503"/>
                      <a:pt x="32565" y="77503"/>
                    </a:cubicBezTo>
                    <a:cubicBezTo>
                      <a:pt x="40330" y="77503"/>
                      <a:pt x="47837" y="74724"/>
                      <a:pt x="53805" y="69668"/>
                    </a:cubicBezTo>
                    <a:cubicBezTo>
                      <a:pt x="55281" y="68224"/>
                      <a:pt x="57078" y="67094"/>
                      <a:pt x="59003" y="66337"/>
                    </a:cubicBezTo>
                    <a:cubicBezTo>
                      <a:pt x="60992" y="65580"/>
                      <a:pt x="63045" y="65221"/>
                      <a:pt x="65163" y="65272"/>
                    </a:cubicBezTo>
                    <a:cubicBezTo>
                      <a:pt x="69398" y="65163"/>
                      <a:pt x="73505" y="66742"/>
                      <a:pt x="76649" y="69668"/>
                    </a:cubicBezTo>
                    <a:cubicBezTo>
                      <a:pt x="82553" y="74711"/>
                      <a:pt x="89996" y="77483"/>
                      <a:pt x="97760" y="77483"/>
                    </a:cubicBezTo>
                    <a:cubicBezTo>
                      <a:pt x="105525" y="77483"/>
                      <a:pt x="113033" y="74711"/>
                      <a:pt x="118936" y="69668"/>
                    </a:cubicBezTo>
                    <a:cubicBezTo>
                      <a:pt x="122080" y="66825"/>
                      <a:pt x="126123" y="65253"/>
                      <a:pt x="130358" y="65253"/>
                    </a:cubicBezTo>
                    <a:cubicBezTo>
                      <a:pt x="134593" y="65253"/>
                      <a:pt x="138636" y="66825"/>
                      <a:pt x="141780" y="69668"/>
                    </a:cubicBezTo>
                    <a:cubicBezTo>
                      <a:pt x="147683" y="74711"/>
                      <a:pt x="155191" y="77483"/>
                      <a:pt x="162955" y="77483"/>
                    </a:cubicBezTo>
                    <a:cubicBezTo>
                      <a:pt x="170656" y="77483"/>
                      <a:pt x="178164" y="74711"/>
                      <a:pt x="184067" y="69668"/>
                    </a:cubicBezTo>
                    <a:cubicBezTo>
                      <a:pt x="187147" y="66742"/>
                      <a:pt x="191318" y="65163"/>
                      <a:pt x="195553" y="65272"/>
                    </a:cubicBezTo>
                    <a:cubicBezTo>
                      <a:pt x="197670" y="65221"/>
                      <a:pt x="199724" y="65580"/>
                      <a:pt x="201713" y="66337"/>
                    </a:cubicBezTo>
                    <a:cubicBezTo>
                      <a:pt x="203638" y="67094"/>
                      <a:pt x="205435" y="68224"/>
                      <a:pt x="206911" y="69668"/>
                    </a:cubicBezTo>
                    <a:cubicBezTo>
                      <a:pt x="212814" y="74763"/>
                      <a:pt x="220322" y="77548"/>
                      <a:pt x="228086" y="77490"/>
                    </a:cubicBezTo>
                    <a:cubicBezTo>
                      <a:pt x="235851" y="77541"/>
                      <a:pt x="243423" y="74763"/>
                      <a:pt x="249326" y="69668"/>
                    </a:cubicBezTo>
                    <a:cubicBezTo>
                      <a:pt x="252470" y="66838"/>
                      <a:pt x="256513" y="65266"/>
                      <a:pt x="260684" y="65266"/>
                    </a:cubicBezTo>
                    <a:cubicBezTo>
                      <a:pt x="264919" y="65266"/>
                      <a:pt x="268961" y="66838"/>
                      <a:pt x="272042" y="69668"/>
                    </a:cubicBezTo>
                    <a:cubicBezTo>
                      <a:pt x="278009" y="74763"/>
                      <a:pt x="285517" y="77541"/>
                      <a:pt x="293346" y="77490"/>
                    </a:cubicBezTo>
                    <a:cubicBezTo>
                      <a:pt x="301110" y="77548"/>
                      <a:pt x="308618" y="74763"/>
                      <a:pt x="314457" y="69668"/>
                    </a:cubicBezTo>
                    <a:cubicBezTo>
                      <a:pt x="317602" y="66825"/>
                      <a:pt x="321708" y="65253"/>
                      <a:pt x="325943" y="65253"/>
                    </a:cubicBezTo>
                    <a:cubicBezTo>
                      <a:pt x="330114" y="65253"/>
                      <a:pt x="334221" y="66825"/>
                      <a:pt x="337365" y="69668"/>
                    </a:cubicBezTo>
                    <a:cubicBezTo>
                      <a:pt x="343205" y="74711"/>
                      <a:pt x="350713" y="77483"/>
                      <a:pt x="358477" y="77483"/>
                    </a:cubicBezTo>
                    <a:cubicBezTo>
                      <a:pt x="366241" y="77483"/>
                      <a:pt x="373749" y="74711"/>
                      <a:pt x="379652" y="69668"/>
                    </a:cubicBezTo>
                    <a:cubicBezTo>
                      <a:pt x="382733" y="66742"/>
                      <a:pt x="386839" y="65163"/>
                      <a:pt x="391138" y="65272"/>
                    </a:cubicBezTo>
                    <a:cubicBezTo>
                      <a:pt x="393192" y="65221"/>
                      <a:pt x="395309" y="65580"/>
                      <a:pt x="397235" y="66337"/>
                    </a:cubicBezTo>
                    <a:cubicBezTo>
                      <a:pt x="399224" y="67094"/>
                      <a:pt x="400956" y="68224"/>
                      <a:pt x="402496" y="69668"/>
                    </a:cubicBezTo>
                    <a:cubicBezTo>
                      <a:pt x="408400" y="74724"/>
                      <a:pt x="415907" y="77503"/>
                      <a:pt x="423672" y="77503"/>
                    </a:cubicBezTo>
                    <a:cubicBezTo>
                      <a:pt x="431501" y="77503"/>
                      <a:pt x="439008" y="74724"/>
                      <a:pt x="444912" y="69668"/>
                    </a:cubicBezTo>
                    <a:cubicBezTo>
                      <a:pt x="446387" y="68224"/>
                      <a:pt x="448184" y="67094"/>
                      <a:pt x="450174" y="66337"/>
                    </a:cubicBezTo>
                    <a:cubicBezTo>
                      <a:pt x="452098" y="65580"/>
                      <a:pt x="454152" y="65221"/>
                      <a:pt x="456269" y="65272"/>
                    </a:cubicBezTo>
                    <a:cubicBezTo>
                      <a:pt x="460505" y="65163"/>
                      <a:pt x="464675" y="66742"/>
                      <a:pt x="467756" y="69668"/>
                    </a:cubicBezTo>
                    <a:cubicBezTo>
                      <a:pt x="473595" y="74782"/>
                      <a:pt x="481103" y="77567"/>
                      <a:pt x="488931" y="77490"/>
                    </a:cubicBezTo>
                    <a:lnTo>
                      <a:pt x="488931" y="61114"/>
                    </a:lnTo>
                    <a:cubicBezTo>
                      <a:pt x="484696" y="61166"/>
                      <a:pt x="480590" y="59587"/>
                      <a:pt x="477509" y="56712"/>
                    </a:cubicBezTo>
                    <a:cubicBezTo>
                      <a:pt x="471606" y="51624"/>
                      <a:pt x="464098" y="48845"/>
                      <a:pt x="456269" y="48890"/>
                    </a:cubicBezTo>
                    <a:cubicBezTo>
                      <a:pt x="448505" y="48839"/>
                      <a:pt x="440997" y="51617"/>
                      <a:pt x="435094" y="56712"/>
                    </a:cubicBezTo>
                    <a:cubicBezTo>
                      <a:pt x="432014" y="59555"/>
                      <a:pt x="427907" y="61134"/>
                      <a:pt x="423672" y="61134"/>
                    </a:cubicBezTo>
                    <a:cubicBezTo>
                      <a:pt x="419437" y="61134"/>
                      <a:pt x="415394" y="59555"/>
                      <a:pt x="412250" y="56712"/>
                    </a:cubicBezTo>
                    <a:cubicBezTo>
                      <a:pt x="406410" y="51617"/>
                      <a:pt x="398902" y="48839"/>
                      <a:pt x="391138" y="48890"/>
                    </a:cubicBezTo>
                    <a:cubicBezTo>
                      <a:pt x="385363" y="48775"/>
                      <a:pt x="379780" y="50302"/>
                      <a:pt x="374839" y="53292"/>
                    </a:cubicBezTo>
                    <a:lnTo>
                      <a:pt x="374839" y="16626"/>
                    </a:lnTo>
                    <a:lnTo>
                      <a:pt x="488931" y="16626"/>
                    </a:lnTo>
                    <a:lnTo>
                      <a:pt x="488931" y="0"/>
                    </a:lnTo>
                    <a:lnTo>
                      <a:pt x="0" y="0"/>
                    </a:lnTo>
                    <a:lnTo>
                      <a:pt x="0" y="16382"/>
                    </a:lnTo>
                    <a:close/>
                    <a:moveTo>
                      <a:pt x="358477" y="61114"/>
                    </a:moveTo>
                    <a:cubicBezTo>
                      <a:pt x="354242" y="61166"/>
                      <a:pt x="350199" y="59587"/>
                      <a:pt x="347119" y="56712"/>
                    </a:cubicBezTo>
                    <a:cubicBezTo>
                      <a:pt x="341215" y="51662"/>
                      <a:pt x="333708" y="48884"/>
                      <a:pt x="325943" y="48884"/>
                    </a:cubicBezTo>
                    <a:cubicBezTo>
                      <a:pt x="318115" y="48884"/>
                      <a:pt x="310607" y="51662"/>
                      <a:pt x="304704" y="56712"/>
                    </a:cubicBezTo>
                    <a:cubicBezTo>
                      <a:pt x="301624" y="59587"/>
                      <a:pt x="297581" y="61166"/>
                      <a:pt x="293346" y="61114"/>
                    </a:cubicBezTo>
                    <a:cubicBezTo>
                      <a:pt x="289110" y="61159"/>
                      <a:pt x="285004" y="59587"/>
                      <a:pt x="281859" y="56712"/>
                    </a:cubicBezTo>
                    <a:cubicBezTo>
                      <a:pt x="275956" y="51668"/>
                      <a:pt x="268448" y="48896"/>
                      <a:pt x="260684" y="48896"/>
                    </a:cubicBezTo>
                    <a:cubicBezTo>
                      <a:pt x="252919" y="48896"/>
                      <a:pt x="245476" y="51668"/>
                      <a:pt x="239573" y="56712"/>
                    </a:cubicBezTo>
                    <a:cubicBezTo>
                      <a:pt x="236428" y="59555"/>
                      <a:pt x="232386" y="61134"/>
                      <a:pt x="228150" y="61134"/>
                    </a:cubicBezTo>
                    <a:cubicBezTo>
                      <a:pt x="223916" y="61134"/>
                      <a:pt x="219809" y="59555"/>
                      <a:pt x="216729" y="56712"/>
                    </a:cubicBezTo>
                    <a:cubicBezTo>
                      <a:pt x="210825" y="51617"/>
                      <a:pt x="203317" y="48839"/>
                      <a:pt x="195553" y="48890"/>
                    </a:cubicBezTo>
                    <a:cubicBezTo>
                      <a:pt x="187789" y="48845"/>
                      <a:pt x="180217" y="51624"/>
                      <a:pt x="174313" y="56712"/>
                    </a:cubicBezTo>
                    <a:cubicBezTo>
                      <a:pt x="171233" y="59613"/>
                      <a:pt x="167127" y="61191"/>
                      <a:pt x="162955" y="61114"/>
                    </a:cubicBezTo>
                    <a:cubicBezTo>
                      <a:pt x="158721" y="61166"/>
                      <a:pt x="154614" y="59587"/>
                      <a:pt x="151534" y="56712"/>
                    </a:cubicBezTo>
                    <a:cubicBezTo>
                      <a:pt x="146143" y="52169"/>
                      <a:pt x="139406" y="49468"/>
                      <a:pt x="132347" y="49012"/>
                    </a:cubicBezTo>
                    <a:lnTo>
                      <a:pt x="132347" y="16382"/>
                    </a:lnTo>
                    <a:lnTo>
                      <a:pt x="358477" y="16382"/>
                    </a:lnTo>
                    <a:lnTo>
                      <a:pt x="358477" y="61114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2" name="Freeform: Shape 2581">
                <a:extLst>
                  <a:ext uri="{FF2B5EF4-FFF2-40B4-BE49-F238E27FC236}">
                    <a16:creationId xmlns:a16="http://schemas.microsoft.com/office/drawing/2014/main" id="{9F954E95-0B4D-9B79-E52B-E858066AE188}"/>
                  </a:ext>
                </a:extLst>
              </p:cNvPr>
              <p:cNvSpPr/>
              <p:nvPr/>
            </p:nvSpPr>
            <p:spPr>
              <a:xfrm>
                <a:off x="6400190" y="5518644"/>
                <a:ext cx="488930" cy="144840"/>
              </a:xfrm>
              <a:custGeom>
                <a:avLst/>
                <a:gdLst>
                  <a:gd name="connsiteX0" fmla="*/ 480717 w 488930"/>
                  <a:gd name="connsiteY0" fmla="*/ 128337 h 144840"/>
                  <a:gd name="connsiteX1" fmla="*/ 374839 w 488930"/>
                  <a:gd name="connsiteY1" fmla="*/ 8072 h 144840"/>
                  <a:gd name="connsiteX2" fmla="*/ 374839 w 488930"/>
                  <a:gd name="connsiteY2" fmla="*/ 0 h 144840"/>
                  <a:gd name="connsiteX3" fmla="*/ 358477 w 488930"/>
                  <a:gd name="connsiteY3" fmla="*/ 0 h 144840"/>
                  <a:gd name="connsiteX4" fmla="*/ 358477 w 488930"/>
                  <a:gd name="connsiteY4" fmla="*/ 8072 h 144840"/>
                  <a:gd name="connsiteX5" fmla="*/ 337815 w 488930"/>
                  <a:gd name="connsiteY5" fmla="*/ 77618 h 144840"/>
                  <a:gd name="connsiteX6" fmla="*/ 298993 w 488930"/>
                  <a:gd name="connsiteY6" fmla="*/ 114752 h 144840"/>
                  <a:gd name="connsiteX7" fmla="*/ 246502 w 488930"/>
                  <a:gd name="connsiteY7" fmla="*/ 126508 h 144840"/>
                  <a:gd name="connsiteX8" fmla="*/ 194013 w 488930"/>
                  <a:gd name="connsiteY8" fmla="*/ 115676 h 144840"/>
                  <a:gd name="connsiteX9" fmla="*/ 153972 w 488930"/>
                  <a:gd name="connsiteY9" fmla="*/ 80063 h 144840"/>
                  <a:gd name="connsiteX10" fmla="*/ 132347 w 488930"/>
                  <a:gd name="connsiteY10" fmla="*/ 8316 h 144840"/>
                  <a:gd name="connsiteX11" fmla="*/ 132347 w 488930"/>
                  <a:gd name="connsiteY11" fmla="*/ 244 h 144840"/>
                  <a:gd name="connsiteX12" fmla="*/ 116113 w 488930"/>
                  <a:gd name="connsiteY12" fmla="*/ 244 h 144840"/>
                  <a:gd name="connsiteX13" fmla="*/ 116113 w 488930"/>
                  <a:gd name="connsiteY13" fmla="*/ 8316 h 144840"/>
                  <a:gd name="connsiteX14" fmla="*/ 10145 w 488930"/>
                  <a:gd name="connsiteY14" fmla="*/ 128580 h 144840"/>
                  <a:gd name="connsiteX15" fmla="*/ 0 w 488930"/>
                  <a:gd name="connsiteY15" fmla="*/ 128580 h 144840"/>
                  <a:gd name="connsiteX16" fmla="*/ 0 w 488930"/>
                  <a:gd name="connsiteY16" fmla="*/ 144841 h 144840"/>
                  <a:gd name="connsiteX17" fmla="*/ 488931 w 488930"/>
                  <a:gd name="connsiteY17" fmla="*/ 144841 h 144840"/>
                  <a:gd name="connsiteX18" fmla="*/ 488931 w 488930"/>
                  <a:gd name="connsiteY18" fmla="*/ 128337 h 144840"/>
                  <a:gd name="connsiteX19" fmla="*/ 480717 w 488930"/>
                  <a:gd name="connsiteY19" fmla="*/ 128337 h 144840"/>
                  <a:gd name="connsiteX20" fmla="*/ 116113 w 488930"/>
                  <a:gd name="connsiteY20" fmla="*/ 128337 h 144840"/>
                  <a:gd name="connsiteX21" fmla="*/ 68179 w 488930"/>
                  <a:gd name="connsiteY21" fmla="*/ 128337 h 144840"/>
                  <a:gd name="connsiteX22" fmla="*/ 106231 w 488930"/>
                  <a:gd name="connsiteY22" fmla="*/ 89714 h 144840"/>
                  <a:gd name="connsiteX23" fmla="*/ 116113 w 488930"/>
                  <a:gd name="connsiteY23" fmla="*/ 71747 h 144840"/>
                  <a:gd name="connsiteX24" fmla="*/ 116113 w 488930"/>
                  <a:gd name="connsiteY24" fmla="*/ 128337 h 144840"/>
                  <a:gd name="connsiteX25" fmla="*/ 132347 w 488930"/>
                  <a:gd name="connsiteY25" fmla="*/ 128337 h 144840"/>
                  <a:gd name="connsiteX26" fmla="*/ 132347 w 488930"/>
                  <a:gd name="connsiteY26" fmla="*/ 74807 h 144840"/>
                  <a:gd name="connsiteX27" fmla="*/ 140304 w 488930"/>
                  <a:gd name="connsiteY27" fmla="*/ 88738 h 144840"/>
                  <a:gd name="connsiteX28" fmla="*/ 183361 w 488930"/>
                  <a:gd name="connsiteY28" fmla="*/ 128337 h 144840"/>
                  <a:gd name="connsiteX29" fmla="*/ 132347 w 488930"/>
                  <a:gd name="connsiteY29" fmla="*/ 128337 h 144840"/>
                  <a:gd name="connsiteX30" fmla="*/ 358477 w 488930"/>
                  <a:gd name="connsiteY30" fmla="*/ 128337 h 144840"/>
                  <a:gd name="connsiteX31" fmla="*/ 307655 w 488930"/>
                  <a:gd name="connsiteY31" fmla="*/ 128337 h 144840"/>
                  <a:gd name="connsiteX32" fmla="*/ 351739 w 488930"/>
                  <a:gd name="connsiteY32" fmla="*/ 86294 h 144840"/>
                  <a:gd name="connsiteX33" fmla="*/ 358477 w 488930"/>
                  <a:gd name="connsiteY33" fmla="*/ 74069 h 144840"/>
                  <a:gd name="connsiteX34" fmla="*/ 358477 w 488930"/>
                  <a:gd name="connsiteY34" fmla="*/ 128337 h 144840"/>
                  <a:gd name="connsiteX35" fmla="*/ 374839 w 488930"/>
                  <a:gd name="connsiteY35" fmla="*/ 128337 h 144840"/>
                  <a:gd name="connsiteX36" fmla="*/ 374839 w 488930"/>
                  <a:gd name="connsiteY36" fmla="*/ 71747 h 144840"/>
                  <a:gd name="connsiteX37" fmla="*/ 384786 w 488930"/>
                  <a:gd name="connsiteY37" fmla="*/ 89714 h 144840"/>
                  <a:gd name="connsiteX38" fmla="*/ 422645 w 488930"/>
                  <a:gd name="connsiteY38" fmla="*/ 128337 h 144840"/>
                  <a:gd name="connsiteX39" fmla="*/ 374839 w 488930"/>
                  <a:gd name="connsiteY39" fmla="*/ 128337 h 14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88930" h="144840">
                    <a:moveTo>
                      <a:pt x="480717" y="128337"/>
                    </a:moveTo>
                    <a:cubicBezTo>
                      <a:pt x="400892" y="128337"/>
                      <a:pt x="374839" y="38873"/>
                      <a:pt x="374839" y="8072"/>
                    </a:cubicBezTo>
                    <a:lnTo>
                      <a:pt x="374839" y="0"/>
                    </a:lnTo>
                    <a:lnTo>
                      <a:pt x="358477" y="0"/>
                    </a:lnTo>
                    <a:lnTo>
                      <a:pt x="358477" y="8072"/>
                    </a:lnTo>
                    <a:cubicBezTo>
                      <a:pt x="357643" y="32636"/>
                      <a:pt x="350520" y="56577"/>
                      <a:pt x="337815" y="77618"/>
                    </a:cubicBezTo>
                    <a:cubicBezTo>
                      <a:pt x="328510" y="93294"/>
                      <a:pt x="315035" y="106134"/>
                      <a:pt x="298993" y="114752"/>
                    </a:cubicBezTo>
                    <a:cubicBezTo>
                      <a:pt x="282886" y="123364"/>
                      <a:pt x="264727" y="127432"/>
                      <a:pt x="246502" y="126508"/>
                    </a:cubicBezTo>
                    <a:cubicBezTo>
                      <a:pt x="228407" y="127567"/>
                      <a:pt x="210312" y="123832"/>
                      <a:pt x="194013" y="115676"/>
                    </a:cubicBezTo>
                    <a:cubicBezTo>
                      <a:pt x="177778" y="107527"/>
                      <a:pt x="163982" y="95239"/>
                      <a:pt x="153972" y="80063"/>
                    </a:cubicBezTo>
                    <a:cubicBezTo>
                      <a:pt x="140496" y="58522"/>
                      <a:pt x="132989" y="33740"/>
                      <a:pt x="132347" y="8316"/>
                    </a:cubicBezTo>
                    <a:lnTo>
                      <a:pt x="132347" y="244"/>
                    </a:lnTo>
                    <a:lnTo>
                      <a:pt x="116113" y="244"/>
                    </a:lnTo>
                    <a:lnTo>
                      <a:pt x="116113" y="8316"/>
                    </a:lnTo>
                    <a:cubicBezTo>
                      <a:pt x="116113" y="39117"/>
                      <a:pt x="90060" y="128580"/>
                      <a:pt x="10145" y="128580"/>
                    </a:cubicBezTo>
                    <a:lnTo>
                      <a:pt x="0" y="128580"/>
                    </a:lnTo>
                    <a:lnTo>
                      <a:pt x="0" y="144841"/>
                    </a:lnTo>
                    <a:lnTo>
                      <a:pt x="488931" y="144841"/>
                    </a:lnTo>
                    <a:lnTo>
                      <a:pt x="488931" y="128337"/>
                    </a:lnTo>
                    <a:lnTo>
                      <a:pt x="480717" y="128337"/>
                    </a:lnTo>
                    <a:close/>
                    <a:moveTo>
                      <a:pt x="116113" y="128337"/>
                    </a:moveTo>
                    <a:lnTo>
                      <a:pt x="68179" y="128337"/>
                    </a:lnTo>
                    <a:cubicBezTo>
                      <a:pt x="83515" y="118333"/>
                      <a:pt x="96477" y="105159"/>
                      <a:pt x="106231" y="89714"/>
                    </a:cubicBezTo>
                    <a:cubicBezTo>
                      <a:pt x="109824" y="83900"/>
                      <a:pt x="113097" y="77900"/>
                      <a:pt x="116113" y="71747"/>
                    </a:cubicBezTo>
                    <a:lnTo>
                      <a:pt x="116113" y="128337"/>
                    </a:lnTo>
                    <a:close/>
                    <a:moveTo>
                      <a:pt x="132347" y="128337"/>
                    </a:moveTo>
                    <a:lnTo>
                      <a:pt x="132347" y="74807"/>
                    </a:lnTo>
                    <a:cubicBezTo>
                      <a:pt x="134785" y="79447"/>
                      <a:pt x="137352" y="84214"/>
                      <a:pt x="140304" y="88738"/>
                    </a:cubicBezTo>
                    <a:cubicBezTo>
                      <a:pt x="151084" y="105377"/>
                      <a:pt x="165843" y="119000"/>
                      <a:pt x="183361" y="128337"/>
                    </a:cubicBezTo>
                    <a:lnTo>
                      <a:pt x="132347" y="128337"/>
                    </a:lnTo>
                    <a:close/>
                    <a:moveTo>
                      <a:pt x="358477" y="128337"/>
                    </a:moveTo>
                    <a:lnTo>
                      <a:pt x="307655" y="128337"/>
                    </a:lnTo>
                    <a:cubicBezTo>
                      <a:pt x="325751" y="118416"/>
                      <a:pt x="340959" y="103920"/>
                      <a:pt x="351739" y="86294"/>
                    </a:cubicBezTo>
                    <a:cubicBezTo>
                      <a:pt x="354177" y="82136"/>
                      <a:pt x="356551" y="77984"/>
                      <a:pt x="358477" y="74069"/>
                    </a:cubicBezTo>
                    <a:lnTo>
                      <a:pt x="358477" y="128337"/>
                    </a:lnTo>
                    <a:close/>
                    <a:moveTo>
                      <a:pt x="374839" y="128337"/>
                    </a:moveTo>
                    <a:lnTo>
                      <a:pt x="374839" y="71747"/>
                    </a:lnTo>
                    <a:cubicBezTo>
                      <a:pt x="377792" y="77951"/>
                      <a:pt x="381064" y="83951"/>
                      <a:pt x="384786" y="89714"/>
                    </a:cubicBezTo>
                    <a:cubicBezTo>
                      <a:pt x="394475" y="105159"/>
                      <a:pt x="407373" y="118333"/>
                      <a:pt x="422645" y="128337"/>
                    </a:cubicBezTo>
                    <a:lnTo>
                      <a:pt x="374839" y="128337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3" name="Freeform: Shape 2582">
                <a:extLst>
                  <a:ext uri="{FF2B5EF4-FFF2-40B4-BE49-F238E27FC236}">
                    <a16:creationId xmlns:a16="http://schemas.microsoft.com/office/drawing/2014/main" id="{EFA3DA67-D8C1-F7E1-AE49-5641F14EB7F7}"/>
                  </a:ext>
                </a:extLst>
              </p:cNvPr>
              <p:cNvSpPr/>
              <p:nvPr/>
            </p:nvSpPr>
            <p:spPr>
              <a:xfrm>
                <a:off x="6400190" y="5761008"/>
                <a:ext cx="488930" cy="28509"/>
              </a:xfrm>
              <a:custGeom>
                <a:avLst/>
                <a:gdLst>
                  <a:gd name="connsiteX0" fmla="*/ 456269 w 488930"/>
                  <a:gd name="connsiteY0" fmla="*/ 13 h 28509"/>
                  <a:gd name="connsiteX1" fmla="*/ 435094 w 488930"/>
                  <a:gd name="connsiteY1" fmla="*/ 7713 h 28509"/>
                  <a:gd name="connsiteX2" fmla="*/ 423672 w 488930"/>
                  <a:gd name="connsiteY2" fmla="*/ 12218 h 28509"/>
                  <a:gd name="connsiteX3" fmla="*/ 412250 w 488930"/>
                  <a:gd name="connsiteY3" fmla="*/ 7713 h 28509"/>
                  <a:gd name="connsiteX4" fmla="*/ 391138 w 488930"/>
                  <a:gd name="connsiteY4" fmla="*/ 13 h 28509"/>
                  <a:gd name="connsiteX5" fmla="*/ 369835 w 488930"/>
                  <a:gd name="connsiteY5" fmla="*/ 7713 h 28509"/>
                  <a:gd name="connsiteX6" fmla="*/ 358477 w 488930"/>
                  <a:gd name="connsiteY6" fmla="*/ 12256 h 28509"/>
                  <a:gd name="connsiteX7" fmla="*/ 347119 w 488930"/>
                  <a:gd name="connsiteY7" fmla="*/ 7713 h 28509"/>
                  <a:gd name="connsiteX8" fmla="*/ 325943 w 488930"/>
                  <a:gd name="connsiteY8" fmla="*/ 0 h 28509"/>
                  <a:gd name="connsiteX9" fmla="*/ 304704 w 488930"/>
                  <a:gd name="connsiteY9" fmla="*/ 7713 h 28509"/>
                  <a:gd name="connsiteX10" fmla="*/ 293346 w 488930"/>
                  <a:gd name="connsiteY10" fmla="*/ 12237 h 28509"/>
                  <a:gd name="connsiteX11" fmla="*/ 281859 w 488930"/>
                  <a:gd name="connsiteY11" fmla="*/ 7713 h 28509"/>
                  <a:gd name="connsiteX12" fmla="*/ 260684 w 488930"/>
                  <a:gd name="connsiteY12" fmla="*/ 13 h 28509"/>
                  <a:gd name="connsiteX13" fmla="*/ 239573 w 488930"/>
                  <a:gd name="connsiteY13" fmla="*/ 7713 h 28509"/>
                  <a:gd name="connsiteX14" fmla="*/ 228150 w 488930"/>
                  <a:gd name="connsiteY14" fmla="*/ 12218 h 28509"/>
                  <a:gd name="connsiteX15" fmla="*/ 216729 w 488930"/>
                  <a:gd name="connsiteY15" fmla="*/ 7713 h 28509"/>
                  <a:gd name="connsiteX16" fmla="*/ 195553 w 488930"/>
                  <a:gd name="connsiteY16" fmla="*/ 13 h 28509"/>
                  <a:gd name="connsiteX17" fmla="*/ 174313 w 488930"/>
                  <a:gd name="connsiteY17" fmla="*/ 7713 h 28509"/>
                  <a:gd name="connsiteX18" fmla="*/ 169052 w 488930"/>
                  <a:gd name="connsiteY18" fmla="*/ 11121 h 28509"/>
                  <a:gd name="connsiteX19" fmla="*/ 162955 w 488930"/>
                  <a:gd name="connsiteY19" fmla="*/ 12237 h 28509"/>
                  <a:gd name="connsiteX20" fmla="*/ 151534 w 488930"/>
                  <a:gd name="connsiteY20" fmla="*/ 7713 h 28509"/>
                  <a:gd name="connsiteX21" fmla="*/ 130358 w 488930"/>
                  <a:gd name="connsiteY21" fmla="*/ 0 h 28509"/>
                  <a:gd name="connsiteX22" fmla="*/ 109118 w 488930"/>
                  <a:gd name="connsiteY22" fmla="*/ 7713 h 28509"/>
                  <a:gd name="connsiteX23" fmla="*/ 97760 w 488930"/>
                  <a:gd name="connsiteY23" fmla="*/ 12237 h 28509"/>
                  <a:gd name="connsiteX24" fmla="*/ 91664 w 488930"/>
                  <a:gd name="connsiteY24" fmla="*/ 11121 h 28509"/>
                  <a:gd name="connsiteX25" fmla="*/ 86403 w 488930"/>
                  <a:gd name="connsiteY25" fmla="*/ 7713 h 28509"/>
                  <a:gd name="connsiteX26" fmla="*/ 65163 w 488930"/>
                  <a:gd name="connsiteY26" fmla="*/ 13 h 28509"/>
                  <a:gd name="connsiteX27" fmla="*/ 43987 w 488930"/>
                  <a:gd name="connsiteY27" fmla="*/ 7713 h 28509"/>
                  <a:gd name="connsiteX28" fmla="*/ 32565 w 488930"/>
                  <a:gd name="connsiteY28" fmla="*/ 12218 h 28509"/>
                  <a:gd name="connsiteX29" fmla="*/ 21143 w 488930"/>
                  <a:gd name="connsiteY29" fmla="*/ 7713 h 28509"/>
                  <a:gd name="connsiteX30" fmla="*/ 0 w 488930"/>
                  <a:gd name="connsiteY30" fmla="*/ 13 h 28509"/>
                  <a:gd name="connsiteX31" fmla="*/ 0 w 488930"/>
                  <a:gd name="connsiteY31" fmla="*/ 16273 h 28509"/>
                  <a:gd name="connsiteX32" fmla="*/ 11364 w 488930"/>
                  <a:gd name="connsiteY32" fmla="*/ 20791 h 28509"/>
                  <a:gd name="connsiteX33" fmla="*/ 32629 w 488930"/>
                  <a:gd name="connsiteY33" fmla="*/ 28491 h 28509"/>
                  <a:gd name="connsiteX34" fmla="*/ 53805 w 488930"/>
                  <a:gd name="connsiteY34" fmla="*/ 20791 h 28509"/>
                  <a:gd name="connsiteX35" fmla="*/ 65163 w 488930"/>
                  <a:gd name="connsiteY35" fmla="*/ 16273 h 28509"/>
                  <a:gd name="connsiteX36" fmla="*/ 76649 w 488930"/>
                  <a:gd name="connsiteY36" fmla="*/ 20791 h 28509"/>
                  <a:gd name="connsiteX37" fmla="*/ 97760 w 488930"/>
                  <a:gd name="connsiteY37" fmla="*/ 28497 h 28509"/>
                  <a:gd name="connsiteX38" fmla="*/ 118936 w 488930"/>
                  <a:gd name="connsiteY38" fmla="*/ 20791 h 28509"/>
                  <a:gd name="connsiteX39" fmla="*/ 130358 w 488930"/>
                  <a:gd name="connsiteY39" fmla="*/ 16286 h 28509"/>
                  <a:gd name="connsiteX40" fmla="*/ 141780 w 488930"/>
                  <a:gd name="connsiteY40" fmla="*/ 20791 h 28509"/>
                  <a:gd name="connsiteX41" fmla="*/ 162955 w 488930"/>
                  <a:gd name="connsiteY41" fmla="*/ 28497 h 28509"/>
                  <a:gd name="connsiteX42" fmla="*/ 184067 w 488930"/>
                  <a:gd name="connsiteY42" fmla="*/ 20791 h 28509"/>
                  <a:gd name="connsiteX43" fmla="*/ 195553 w 488930"/>
                  <a:gd name="connsiteY43" fmla="*/ 16273 h 28509"/>
                  <a:gd name="connsiteX44" fmla="*/ 206911 w 488930"/>
                  <a:gd name="connsiteY44" fmla="*/ 20791 h 28509"/>
                  <a:gd name="connsiteX45" fmla="*/ 228086 w 488930"/>
                  <a:gd name="connsiteY45" fmla="*/ 28491 h 28509"/>
                  <a:gd name="connsiteX46" fmla="*/ 249326 w 488930"/>
                  <a:gd name="connsiteY46" fmla="*/ 20791 h 28509"/>
                  <a:gd name="connsiteX47" fmla="*/ 260684 w 488930"/>
                  <a:gd name="connsiteY47" fmla="*/ 16254 h 28509"/>
                  <a:gd name="connsiteX48" fmla="*/ 272042 w 488930"/>
                  <a:gd name="connsiteY48" fmla="*/ 20791 h 28509"/>
                  <a:gd name="connsiteX49" fmla="*/ 293346 w 488930"/>
                  <a:gd name="connsiteY49" fmla="*/ 28491 h 28509"/>
                  <a:gd name="connsiteX50" fmla="*/ 314457 w 488930"/>
                  <a:gd name="connsiteY50" fmla="*/ 20791 h 28509"/>
                  <a:gd name="connsiteX51" fmla="*/ 325943 w 488930"/>
                  <a:gd name="connsiteY51" fmla="*/ 16286 h 28509"/>
                  <a:gd name="connsiteX52" fmla="*/ 337365 w 488930"/>
                  <a:gd name="connsiteY52" fmla="*/ 20791 h 28509"/>
                  <a:gd name="connsiteX53" fmla="*/ 358477 w 488930"/>
                  <a:gd name="connsiteY53" fmla="*/ 28497 h 28509"/>
                  <a:gd name="connsiteX54" fmla="*/ 379652 w 488930"/>
                  <a:gd name="connsiteY54" fmla="*/ 20791 h 28509"/>
                  <a:gd name="connsiteX55" fmla="*/ 391138 w 488930"/>
                  <a:gd name="connsiteY55" fmla="*/ 16273 h 28509"/>
                  <a:gd name="connsiteX56" fmla="*/ 402496 w 488930"/>
                  <a:gd name="connsiteY56" fmla="*/ 20791 h 28509"/>
                  <a:gd name="connsiteX57" fmla="*/ 423672 w 488930"/>
                  <a:gd name="connsiteY57" fmla="*/ 28510 h 28509"/>
                  <a:gd name="connsiteX58" fmla="*/ 444912 w 488930"/>
                  <a:gd name="connsiteY58" fmla="*/ 20791 h 28509"/>
                  <a:gd name="connsiteX59" fmla="*/ 456269 w 488930"/>
                  <a:gd name="connsiteY59" fmla="*/ 16273 h 28509"/>
                  <a:gd name="connsiteX60" fmla="*/ 467756 w 488930"/>
                  <a:gd name="connsiteY60" fmla="*/ 20791 h 28509"/>
                  <a:gd name="connsiteX61" fmla="*/ 488931 w 488930"/>
                  <a:gd name="connsiteY61" fmla="*/ 28491 h 28509"/>
                  <a:gd name="connsiteX62" fmla="*/ 488931 w 488930"/>
                  <a:gd name="connsiteY62" fmla="*/ 12237 h 28509"/>
                  <a:gd name="connsiteX63" fmla="*/ 477509 w 488930"/>
                  <a:gd name="connsiteY63" fmla="*/ 7713 h 28509"/>
                  <a:gd name="connsiteX64" fmla="*/ 456269 w 488930"/>
                  <a:gd name="connsiteY64" fmla="*/ 13 h 2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88930" h="28509">
                    <a:moveTo>
                      <a:pt x="456269" y="13"/>
                    </a:moveTo>
                    <a:cubicBezTo>
                      <a:pt x="448505" y="-6"/>
                      <a:pt x="441062" y="2721"/>
                      <a:pt x="435094" y="7713"/>
                    </a:cubicBezTo>
                    <a:cubicBezTo>
                      <a:pt x="432014" y="10613"/>
                      <a:pt x="427907" y="12218"/>
                      <a:pt x="423672" y="12218"/>
                    </a:cubicBezTo>
                    <a:cubicBezTo>
                      <a:pt x="419437" y="12218"/>
                      <a:pt x="415394" y="10613"/>
                      <a:pt x="412250" y="7713"/>
                    </a:cubicBezTo>
                    <a:cubicBezTo>
                      <a:pt x="406346" y="2721"/>
                      <a:pt x="398839" y="-6"/>
                      <a:pt x="391138" y="13"/>
                    </a:cubicBezTo>
                    <a:cubicBezTo>
                      <a:pt x="383374" y="-6"/>
                      <a:pt x="375802" y="2721"/>
                      <a:pt x="369835" y="7713"/>
                    </a:cubicBezTo>
                    <a:cubicBezTo>
                      <a:pt x="366755" y="10626"/>
                      <a:pt x="362712" y="12256"/>
                      <a:pt x="358477" y="12256"/>
                    </a:cubicBezTo>
                    <a:cubicBezTo>
                      <a:pt x="354242" y="12256"/>
                      <a:pt x="350199" y="10626"/>
                      <a:pt x="347119" y="7713"/>
                    </a:cubicBezTo>
                    <a:cubicBezTo>
                      <a:pt x="341151" y="2734"/>
                      <a:pt x="333644" y="0"/>
                      <a:pt x="325943" y="0"/>
                    </a:cubicBezTo>
                    <a:cubicBezTo>
                      <a:pt x="318179" y="0"/>
                      <a:pt x="310671" y="2734"/>
                      <a:pt x="304704" y="7713"/>
                    </a:cubicBezTo>
                    <a:cubicBezTo>
                      <a:pt x="301688" y="10665"/>
                      <a:pt x="297581" y="12295"/>
                      <a:pt x="293346" y="12237"/>
                    </a:cubicBezTo>
                    <a:cubicBezTo>
                      <a:pt x="289046" y="12301"/>
                      <a:pt x="284940" y="10678"/>
                      <a:pt x="281859" y="7713"/>
                    </a:cubicBezTo>
                    <a:cubicBezTo>
                      <a:pt x="275956" y="2740"/>
                      <a:pt x="268448" y="13"/>
                      <a:pt x="260684" y="13"/>
                    </a:cubicBezTo>
                    <a:cubicBezTo>
                      <a:pt x="252984" y="13"/>
                      <a:pt x="245476" y="2740"/>
                      <a:pt x="239573" y="7713"/>
                    </a:cubicBezTo>
                    <a:cubicBezTo>
                      <a:pt x="236428" y="10613"/>
                      <a:pt x="232386" y="12218"/>
                      <a:pt x="228150" y="12218"/>
                    </a:cubicBezTo>
                    <a:cubicBezTo>
                      <a:pt x="223916" y="12218"/>
                      <a:pt x="219809" y="10613"/>
                      <a:pt x="216729" y="7713"/>
                    </a:cubicBezTo>
                    <a:cubicBezTo>
                      <a:pt x="210761" y="2721"/>
                      <a:pt x="203317" y="-6"/>
                      <a:pt x="195553" y="13"/>
                    </a:cubicBezTo>
                    <a:cubicBezTo>
                      <a:pt x="187789" y="-6"/>
                      <a:pt x="180281" y="2721"/>
                      <a:pt x="174313" y="7713"/>
                    </a:cubicBezTo>
                    <a:cubicBezTo>
                      <a:pt x="172773" y="9189"/>
                      <a:pt x="171041" y="10344"/>
                      <a:pt x="169052" y="11121"/>
                    </a:cubicBezTo>
                    <a:cubicBezTo>
                      <a:pt x="167127" y="11897"/>
                      <a:pt x="165009" y="12282"/>
                      <a:pt x="162955" y="12237"/>
                    </a:cubicBezTo>
                    <a:cubicBezTo>
                      <a:pt x="158656" y="12295"/>
                      <a:pt x="154614" y="10665"/>
                      <a:pt x="151534" y="7713"/>
                    </a:cubicBezTo>
                    <a:cubicBezTo>
                      <a:pt x="145630" y="2734"/>
                      <a:pt x="138122" y="0"/>
                      <a:pt x="130358" y="0"/>
                    </a:cubicBezTo>
                    <a:cubicBezTo>
                      <a:pt x="122594" y="0"/>
                      <a:pt x="115086" y="2734"/>
                      <a:pt x="109118" y="7713"/>
                    </a:cubicBezTo>
                    <a:cubicBezTo>
                      <a:pt x="106102" y="10665"/>
                      <a:pt x="101995" y="12295"/>
                      <a:pt x="97760" y="12237"/>
                    </a:cubicBezTo>
                    <a:cubicBezTo>
                      <a:pt x="95707" y="12282"/>
                      <a:pt x="93589" y="11897"/>
                      <a:pt x="91664" y="11121"/>
                    </a:cubicBezTo>
                    <a:cubicBezTo>
                      <a:pt x="89675" y="10344"/>
                      <a:pt x="87878" y="9189"/>
                      <a:pt x="86403" y="7713"/>
                    </a:cubicBezTo>
                    <a:cubicBezTo>
                      <a:pt x="80435" y="2721"/>
                      <a:pt x="72927" y="-6"/>
                      <a:pt x="65163" y="13"/>
                    </a:cubicBezTo>
                    <a:cubicBezTo>
                      <a:pt x="57398" y="-6"/>
                      <a:pt x="49891" y="2721"/>
                      <a:pt x="43987" y="7713"/>
                    </a:cubicBezTo>
                    <a:cubicBezTo>
                      <a:pt x="40907" y="10613"/>
                      <a:pt x="36800" y="12218"/>
                      <a:pt x="32565" y="12218"/>
                    </a:cubicBezTo>
                    <a:cubicBezTo>
                      <a:pt x="28330" y="12218"/>
                      <a:pt x="24223" y="10613"/>
                      <a:pt x="21143" y="7713"/>
                    </a:cubicBezTo>
                    <a:cubicBezTo>
                      <a:pt x="15246" y="2695"/>
                      <a:pt x="7745" y="-38"/>
                      <a:pt x="0" y="13"/>
                    </a:cubicBezTo>
                    <a:lnTo>
                      <a:pt x="0" y="16273"/>
                    </a:lnTo>
                    <a:cubicBezTo>
                      <a:pt x="4235" y="16216"/>
                      <a:pt x="8323" y="17839"/>
                      <a:pt x="11364" y="20791"/>
                    </a:cubicBezTo>
                    <a:cubicBezTo>
                      <a:pt x="17293" y="25841"/>
                      <a:pt x="24865" y="28574"/>
                      <a:pt x="32629" y="28491"/>
                    </a:cubicBezTo>
                    <a:cubicBezTo>
                      <a:pt x="40394" y="28555"/>
                      <a:pt x="47902" y="25821"/>
                      <a:pt x="53805" y="20791"/>
                    </a:cubicBezTo>
                    <a:cubicBezTo>
                      <a:pt x="56821" y="17839"/>
                      <a:pt x="60928" y="16216"/>
                      <a:pt x="65163" y="16273"/>
                    </a:cubicBezTo>
                    <a:cubicBezTo>
                      <a:pt x="69398" y="16209"/>
                      <a:pt x="73569" y="17832"/>
                      <a:pt x="76649" y="20791"/>
                    </a:cubicBezTo>
                    <a:cubicBezTo>
                      <a:pt x="82553" y="25770"/>
                      <a:pt x="90060" y="28497"/>
                      <a:pt x="97760" y="28497"/>
                    </a:cubicBezTo>
                    <a:cubicBezTo>
                      <a:pt x="105525" y="28497"/>
                      <a:pt x="113033" y="25770"/>
                      <a:pt x="118936" y="20791"/>
                    </a:cubicBezTo>
                    <a:cubicBezTo>
                      <a:pt x="122016" y="17897"/>
                      <a:pt x="126123" y="16286"/>
                      <a:pt x="130358" y="16286"/>
                    </a:cubicBezTo>
                    <a:cubicBezTo>
                      <a:pt x="134593" y="16286"/>
                      <a:pt x="138700" y="17897"/>
                      <a:pt x="141780" y="20791"/>
                    </a:cubicBezTo>
                    <a:cubicBezTo>
                      <a:pt x="147683" y="25770"/>
                      <a:pt x="155191" y="28497"/>
                      <a:pt x="162955" y="28497"/>
                    </a:cubicBezTo>
                    <a:cubicBezTo>
                      <a:pt x="170656" y="28497"/>
                      <a:pt x="178164" y="25770"/>
                      <a:pt x="184067" y="20791"/>
                    </a:cubicBezTo>
                    <a:cubicBezTo>
                      <a:pt x="187147" y="17832"/>
                      <a:pt x="191254" y="16209"/>
                      <a:pt x="195553" y="16273"/>
                    </a:cubicBezTo>
                    <a:cubicBezTo>
                      <a:pt x="199788" y="16216"/>
                      <a:pt x="203895" y="17839"/>
                      <a:pt x="206911" y="20791"/>
                    </a:cubicBezTo>
                    <a:cubicBezTo>
                      <a:pt x="212814" y="25841"/>
                      <a:pt x="220322" y="28581"/>
                      <a:pt x="228086" y="28491"/>
                    </a:cubicBezTo>
                    <a:cubicBezTo>
                      <a:pt x="235851" y="28574"/>
                      <a:pt x="243423" y="25841"/>
                      <a:pt x="249326" y="20791"/>
                    </a:cubicBezTo>
                    <a:cubicBezTo>
                      <a:pt x="252406" y="17877"/>
                      <a:pt x="256449" y="16254"/>
                      <a:pt x="260684" y="16254"/>
                    </a:cubicBezTo>
                    <a:cubicBezTo>
                      <a:pt x="264919" y="16254"/>
                      <a:pt x="269026" y="17877"/>
                      <a:pt x="272042" y="20791"/>
                    </a:cubicBezTo>
                    <a:cubicBezTo>
                      <a:pt x="278009" y="25841"/>
                      <a:pt x="285582" y="28574"/>
                      <a:pt x="293346" y="28491"/>
                    </a:cubicBezTo>
                    <a:cubicBezTo>
                      <a:pt x="301110" y="28581"/>
                      <a:pt x="308618" y="25841"/>
                      <a:pt x="314457" y="20791"/>
                    </a:cubicBezTo>
                    <a:cubicBezTo>
                      <a:pt x="317602" y="17897"/>
                      <a:pt x="321644" y="16286"/>
                      <a:pt x="325943" y="16286"/>
                    </a:cubicBezTo>
                    <a:cubicBezTo>
                      <a:pt x="330178" y="16286"/>
                      <a:pt x="334221" y="17897"/>
                      <a:pt x="337365" y="20791"/>
                    </a:cubicBezTo>
                    <a:cubicBezTo>
                      <a:pt x="343269" y="25770"/>
                      <a:pt x="350776" y="28497"/>
                      <a:pt x="358477" y="28497"/>
                    </a:cubicBezTo>
                    <a:cubicBezTo>
                      <a:pt x="366241" y="28497"/>
                      <a:pt x="373685" y="25770"/>
                      <a:pt x="379652" y="20791"/>
                    </a:cubicBezTo>
                    <a:cubicBezTo>
                      <a:pt x="382733" y="17832"/>
                      <a:pt x="386839" y="16209"/>
                      <a:pt x="391138" y="16273"/>
                    </a:cubicBezTo>
                    <a:cubicBezTo>
                      <a:pt x="395374" y="16216"/>
                      <a:pt x="399416" y="17839"/>
                      <a:pt x="402496" y="20791"/>
                    </a:cubicBezTo>
                    <a:cubicBezTo>
                      <a:pt x="408400" y="25777"/>
                      <a:pt x="415907" y="28510"/>
                      <a:pt x="423672" y="28510"/>
                    </a:cubicBezTo>
                    <a:cubicBezTo>
                      <a:pt x="431436" y="28510"/>
                      <a:pt x="438944" y="25777"/>
                      <a:pt x="444912" y="20791"/>
                    </a:cubicBezTo>
                    <a:cubicBezTo>
                      <a:pt x="447927" y="17839"/>
                      <a:pt x="452034" y="16216"/>
                      <a:pt x="456269" y="16273"/>
                    </a:cubicBezTo>
                    <a:cubicBezTo>
                      <a:pt x="460569" y="16209"/>
                      <a:pt x="464675" y="17832"/>
                      <a:pt x="467756" y="20791"/>
                    </a:cubicBezTo>
                    <a:cubicBezTo>
                      <a:pt x="473595" y="25860"/>
                      <a:pt x="481167" y="28600"/>
                      <a:pt x="488931" y="28491"/>
                    </a:cubicBezTo>
                    <a:lnTo>
                      <a:pt x="488931" y="12237"/>
                    </a:lnTo>
                    <a:cubicBezTo>
                      <a:pt x="484632" y="12295"/>
                      <a:pt x="480590" y="10665"/>
                      <a:pt x="477509" y="7713"/>
                    </a:cubicBezTo>
                    <a:cubicBezTo>
                      <a:pt x="471542" y="2721"/>
                      <a:pt x="464034" y="-6"/>
                      <a:pt x="456269" y="13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4" name="Freeform: Shape 2583">
                <a:extLst>
                  <a:ext uri="{FF2B5EF4-FFF2-40B4-BE49-F238E27FC236}">
                    <a16:creationId xmlns:a16="http://schemas.microsoft.com/office/drawing/2014/main" id="{61F43045-4D1C-063D-3024-54F6795EABE1}"/>
                  </a:ext>
                </a:extLst>
              </p:cNvPr>
              <p:cNvSpPr/>
              <p:nvPr/>
            </p:nvSpPr>
            <p:spPr>
              <a:xfrm>
                <a:off x="6545243" y="5362201"/>
                <a:ext cx="86434" cy="86531"/>
              </a:xfrm>
              <a:custGeom>
                <a:avLst/>
                <a:gdLst>
                  <a:gd name="connsiteX0" fmla="*/ 8598 w 86434"/>
                  <a:gd name="connsiteY0" fmla="*/ 47542 h 86531"/>
                  <a:gd name="connsiteX1" fmla="*/ 385 w 86434"/>
                  <a:gd name="connsiteY1" fmla="*/ 52310 h 86531"/>
                  <a:gd name="connsiteX2" fmla="*/ 7828 w 86434"/>
                  <a:gd name="connsiteY2" fmla="*/ 69052 h 86531"/>
                  <a:gd name="connsiteX3" fmla="*/ 16876 w 86434"/>
                  <a:gd name="connsiteY3" fmla="*/ 66119 h 86531"/>
                  <a:gd name="connsiteX4" fmla="*/ 21817 w 86434"/>
                  <a:gd name="connsiteY4" fmla="*/ 70765 h 86531"/>
                  <a:gd name="connsiteX5" fmla="*/ 19315 w 86434"/>
                  <a:gd name="connsiteY5" fmla="*/ 79934 h 86531"/>
                  <a:gd name="connsiteX6" fmla="*/ 36447 w 86434"/>
                  <a:gd name="connsiteY6" fmla="*/ 86531 h 86531"/>
                  <a:gd name="connsiteX7" fmla="*/ 40875 w 86434"/>
                  <a:gd name="connsiteY7" fmla="*/ 78099 h 86531"/>
                  <a:gd name="connsiteX8" fmla="*/ 43314 w 86434"/>
                  <a:gd name="connsiteY8" fmla="*/ 78099 h 86531"/>
                  <a:gd name="connsiteX9" fmla="*/ 47485 w 86434"/>
                  <a:gd name="connsiteY9" fmla="*/ 78099 h 86531"/>
                  <a:gd name="connsiteX10" fmla="*/ 52233 w 86434"/>
                  <a:gd name="connsiteY10" fmla="*/ 86287 h 86531"/>
                  <a:gd name="connsiteX11" fmla="*/ 68981 w 86434"/>
                  <a:gd name="connsiteY11" fmla="*/ 78831 h 86531"/>
                  <a:gd name="connsiteX12" fmla="*/ 66157 w 86434"/>
                  <a:gd name="connsiteY12" fmla="*/ 69789 h 86531"/>
                  <a:gd name="connsiteX13" fmla="*/ 70778 w 86434"/>
                  <a:gd name="connsiteY13" fmla="*/ 65022 h 86531"/>
                  <a:gd name="connsiteX14" fmla="*/ 79825 w 86434"/>
                  <a:gd name="connsiteY14" fmla="*/ 67345 h 86531"/>
                  <a:gd name="connsiteX15" fmla="*/ 86435 w 86434"/>
                  <a:gd name="connsiteY15" fmla="*/ 50231 h 86531"/>
                  <a:gd name="connsiteX16" fmla="*/ 78029 w 86434"/>
                  <a:gd name="connsiteY16" fmla="*/ 45829 h 86531"/>
                  <a:gd name="connsiteX17" fmla="*/ 78029 w 86434"/>
                  <a:gd name="connsiteY17" fmla="*/ 39110 h 86531"/>
                  <a:gd name="connsiteX18" fmla="*/ 86178 w 86434"/>
                  <a:gd name="connsiteY18" fmla="*/ 34343 h 86531"/>
                  <a:gd name="connsiteX19" fmla="*/ 78606 w 86434"/>
                  <a:gd name="connsiteY19" fmla="*/ 17473 h 86531"/>
                  <a:gd name="connsiteX20" fmla="*/ 69558 w 86434"/>
                  <a:gd name="connsiteY20" fmla="*/ 20406 h 86531"/>
                  <a:gd name="connsiteX21" fmla="*/ 64681 w 86434"/>
                  <a:gd name="connsiteY21" fmla="*/ 15766 h 86531"/>
                  <a:gd name="connsiteX22" fmla="*/ 67120 w 86434"/>
                  <a:gd name="connsiteY22" fmla="*/ 6596 h 86531"/>
                  <a:gd name="connsiteX23" fmla="*/ 50501 w 86434"/>
                  <a:gd name="connsiteY23" fmla="*/ 0 h 86531"/>
                  <a:gd name="connsiteX24" fmla="*/ 46137 w 86434"/>
                  <a:gd name="connsiteY24" fmla="*/ 8432 h 86531"/>
                  <a:gd name="connsiteX25" fmla="*/ 43763 w 86434"/>
                  <a:gd name="connsiteY25" fmla="*/ 8432 h 86531"/>
                  <a:gd name="connsiteX26" fmla="*/ 39528 w 86434"/>
                  <a:gd name="connsiteY26" fmla="*/ 8432 h 86531"/>
                  <a:gd name="connsiteX27" fmla="*/ 34715 w 86434"/>
                  <a:gd name="connsiteY27" fmla="*/ 244 h 86531"/>
                  <a:gd name="connsiteX28" fmla="*/ 17518 w 86434"/>
                  <a:gd name="connsiteY28" fmla="*/ 7944 h 86531"/>
                  <a:gd name="connsiteX29" fmla="*/ 20341 w 86434"/>
                  <a:gd name="connsiteY29" fmla="*/ 16985 h 86531"/>
                  <a:gd name="connsiteX30" fmla="*/ 15785 w 86434"/>
                  <a:gd name="connsiteY30" fmla="*/ 21753 h 86531"/>
                  <a:gd name="connsiteX31" fmla="*/ 6609 w 86434"/>
                  <a:gd name="connsiteY31" fmla="*/ 19430 h 86531"/>
                  <a:gd name="connsiteX32" fmla="*/ 0 w 86434"/>
                  <a:gd name="connsiteY32" fmla="*/ 36544 h 86531"/>
                  <a:gd name="connsiteX33" fmla="*/ 8470 w 86434"/>
                  <a:gd name="connsiteY33" fmla="*/ 40817 h 86531"/>
                  <a:gd name="connsiteX34" fmla="*/ 8598 w 86434"/>
                  <a:gd name="connsiteY34" fmla="*/ 47542 h 86531"/>
                  <a:gd name="connsiteX35" fmla="*/ 35741 w 86434"/>
                  <a:gd name="connsiteY35" fmla="*/ 26277 h 86531"/>
                  <a:gd name="connsiteX36" fmla="*/ 43314 w 86434"/>
                  <a:gd name="connsiteY36" fmla="*/ 24685 h 86531"/>
                  <a:gd name="connsiteX37" fmla="*/ 54864 w 86434"/>
                  <a:gd name="connsiteY37" fmla="*/ 28972 h 86531"/>
                  <a:gd name="connsiteX38" fmla="*/ 61217 w 86434"/>
                  <a:gd name="connsiteY38" fmla="*/ 39573 h 86531"/>
                  <a:gd name="connsiteX39" fmla="*/ 59484 w 86434"/>
                  <a:gd name="connsiteY39" fmla="*/ 51796 h 86531"/>
                  <a:gd name="connsiteX40" fmla="*/ 50501 w 86434"/>
                  <a:gd name="connsiteY40" fmla="*/ 60254 h 86531"/>
                  <a:gd name="connsiteX41" fmla="*/ 36320 w 86434"/>
                  <a:gd name="connsiteY41" fmla="*/ 60588 h 86531"/>
                  <a:gd name="connsiteX42" fmla="*/ 26052 w 86434"/>
                  <a:gd name="connsiteY42" fmla="*/ 50840 h 86531"/>
                  <a:gd name="connsiteX43" fmla="*/ 24448 w 86434"/>
                  <a:gd name="connsiteY43" fmla="*/ 43718 h 86531"/>
                  <a:gd name="connsiteX44" fmla="*/ 25732 w 86434"/>
                  <a:gd name="connsiteY44" fmla="*/ 36524 h 86531"/>
                  <a:gd name="connsiteX45" fmla="*/ 29710 w 86434"/>
                  <a:gd name="connsiteY45" fmla="*/ 30390 h 86531"/>
                  <a:gd name="connsiteX46" fmla="*/ 35741 w 86434"/>
                  <a:gd name="connsiteY46" fmla="*/ 26277 h 8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6434" h="86531">
                    <a:moveTo>
                      <a:pt x="8598" y="47542"/>
                    </a:moveTo>
                    <a:lnTo>
                      <a:pt x="385" y="52310"/>
                    </a:lnTo>
                    <a:lnTo>
                      <a:pt x="7828" y="69052"/>
                    </a:lnTo>
                    <a:lnTo>
                      <a:pt x="16876" y="66119"/>
                    </a:lnTo>
                    <a:cubicBezTo>
                      <a:pt x="18352" y="67826"/>
                      <a:pt x="20021" y="69379"/>
                      <a:pt x="21817" y="70765"/>
                    </a:cubicBezTo>
                    <a:lnTo>
                      <a:pt x="19315" y="79934"/>
                    </a:lnTo>
                    <a:lnTo>
                      <a:pt x="36447" y="86531"/>
                    </a:lnTo>
                    <a:lnTo>
                      <a:pt x="40875" y="78099"/>
                    </a:lnTo>
                    <a:lnTo>
                      <a:pt x="43314" y="78099"/>
                    </a:lnTo>
                    <a:cubicBezTo>
                      <a:pt x="44661" y="78215"/>
                      <a:pt x="46072" y="78215"/>
                      <a:pt x="47485" y="78099"/>
                    </a:cubicBezTo>
                    <a:lnTo>
                      <a:pt x="52233" y="86287"/>
                    </a:lnTo>
                    <a:lnTo>
                      <a:pt x="68981" y="78831"/>
                    </a:lnTo>
                    <a:lnTo>
                      <a:pt x="66157" y="69789"/>
                    </a:lnTo>
                    <a:cubicBezTo>
                      <a:pt x="67826" y="68352"/>
                      <a:pt x="69430" y="66754"/>
                      <a:pt x="70778" y="65022"/>
                    </a:cubicBezTo>
                    <a:lnTo>
                      <a:pt x="79825" y="67345"/>
                    </a:lnTo>
                    <a:lnTo>
                      <a:pt x="86435" y="50231"/>
                    </a:lnTo>
                    <a:lnTo>
                      <a:pt x="78029" y="45829"/>
                    </a:lnTo>
                    <a:cubicBezTo>
                      <a:pt x="78221" y="43596"/>
                      <a:pt x="78221" y="41344"/>
                      <a:pt x="78029" y="39110"/>
                    </a:cubicBezTo>
                    <a:lnTo>
                      <a:pt x="86178" y="34343"/>
                    </a:lnTo>
                    <a:lnTo>
                      <a:pt x="78606" y="17473"/>
                    </a:lnTo>
                    <a:lnTo>
                      <a:pt x="69558" y="20406"/>
                    </a:lnTo>
                    <a:cubicBezTo>
                      <a:pt x="68147" y="18679"/>
                      <a:pt x="66478" y="17120"/>
                      <a:pt x="64681" y="15766"/>
                    </a:cubicBezTo>
                    <a:lnTo>
                      <a:pt x="67120" y="6596"/>
                    </a:lnTo>
                    <a:lnTo>
                      <a:pt x="50501" y="0"/>
                    </a:lnTo>
                    <a:lnTo>
                      <a:pt x="46137" y="8432"/>
                    </a:lnTo>
                    <a:lnTo>
                      <a:pt x="43763" y="8432"/>
                    </a:lnTo>
                    <a:cubicBezTo>
                      <a:pt x="42351" y="8303"/>
                      <a:pt x="40939" y="8303"/>
                      <a:pt x="39528" y="8432"/>
                    </a:cubicBezTo>
                    <a:lnTo>
                      <a:pt x="34715" y="244"/>
                    </a:lnTo>
                    <a:lnTo>
                      <a:pt x="17518" y="7944"/>
                    </a:lnTo>
                    <a:lnTo>
                      <a:pt x="20341" y="16985"/>
                    </a:lnTo>
                    <a:cubicBezTo>
                      <a:pt x="18609" y="18390"/>
                      <a:pt x="17133" y="19988"/>
                      <a:pt x="15785" y="21753"/>
                    </a:cubicBezTo>
                    <a:lnTo>
                      <a:pt x="6609" y="19430"/>
                    </a:lnTo>
                    <a:lnTo>
                      <a:pt x="0" y="36544"/>
                    </a:lnTo>
                    <a:lnTo>
                      <a:pt x="8470" y="40817"/>
                    </a:lnTo>
                    <a:cubicBezTo>
                      <a:pt x="8278" y="43057"/>
                      <a:pt x="8278" y="45315"/>
                      <a:pt x="8598" y="47542"/>
                    </a:cubicBezTo>
                    <a:close/>
                    <a:moveTo>
                      <a:pt x="35741" y="26277"/>
                    </a:moveTo>
                    <a:cubicBezTo>
                      <a:pt x="38116" y="25211"/>
                      <a:pt x="40683" y="24673"/>
                      <a:pt x="43314" y="24685"/>
                    </a:cubicBezTo>
                    <a:cubicBezTo>
                      <a:pt x="47549" y="24756"/>
                      <a:pt x="51592" y="26271"/>
                      <a:pt x="54864" y="28972"/>
                    </a:cubicBezTo>
                    <a:cubicBezTo>
                      <a:pt x="58136" y="31680"/>
                      <a:pt x="60383" y="35421"/>
                      <a:pt x="61217" y="39573"/>
                    </a:cubicBezTo>
                    <a:cubicBezTo>
                      <a:pt x="62051" y="43718"/>
                      <a:pt x="61473" y="48036"/>
                      <a:pt x="59484" y="51796"/>
                    </a:cubicBezTo>
                    <a:cubicBezTo>
                      <a:pt x="57559" y="55557"/>
                      <a:pt x="54350" y="58541"/>
                      <a:pt x="50501" y="60254"/>
                    </a:cubicBezTo>
                    <a:cubicBezTo>
                      <a:pt x="46009" y="62231"/>
                      <a:pt x="40939" y="62352"/>
                      <a:pt x="36320" y="60588"/>
                    </a:cubicBezTo>
                    <a:cubicBezTo>
                      <a:pt x="31763" y="58823"/>
                      <a:pt x="28042" y="55319"/>
                      <a:pt x="26052" y="50840"/>
                    </a:cubicBezTo>
                    <a:cubicBezTo>
                      <a:pt x="25025" y="48601"/>
                      <a:pt x="24512" y="46175"/>
                      <a:pt x="24448" y="43718"/>
                    </a:cubicBezTo>
                    <a:cubicBezTo>
                      <a:pt x="24384" y="41260"/>
                      <a:pt x="24833" y="38815"/>
                      <a:pt x="25732" y="36524"/>
                    </a:cubicBezTo>
                    <a:cubicBezTo>
                      <a:pt x="26630" y="34240"/>
                      <a:pt x="27977" y="32155"/>
                      <a:pt x="29710" y="30390"/>
                    </a:cubicBezTo>
                    <a:cubicBezTo>
                      <a:pt x="31378" y="28632"/>
                      <a:pt x="33431" y="27233"/>
                      <a:pt x="35741" y="26277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5" name="Freeform: Shape 2584">
                <a:extLst>
                  <a:ext uri="{FF2B5EF4-FFF2-40B4-BE49-F238E27FC236}">
                    <a16:creationId xmlns:a16="http://schemas.microsoft.com/office/drawing/2014/main" id="{7731EF64-1CD4-61B5-85C2-AE890DEA07D1}"/>
                  </a:ext>
                </a:extLst>
              </p:cNvPr>
              <p:cNvSpPr/>
              <p:nvPr/>
            </p:nvSpPr>
            <p:spPr>
              <a:xfrm>
                <a:off x="6606650" y="5494324"/>
                <a:ext cx="83318" cy="83360"/>
              </a:xfrm>
              <a:custGeom>
                <a:avLst/>
                <a:gdLst>
                  <a:gd name="connsiteX0" fmla="*/ 1 w 83318"/>
                  <a:gd name="connsiteY0" fmla="*/ 41562 h 83360"/>
                  <a:gd name="connsiteX1" fmla="*/ 6932 w 83318"/>
                  <a:gd name="connsiteY1" fmla="*/ 64759 h 83360"/>
                  <a:gd name="connsiteX2" fmla="*/ 25669 w 83318"/>
                  <a:gd name="connsiteY2" fmla="*/ 80166 h 83360"/>
                  <a:gd name="connsiteX3" fmla="*/ 49732 w 83318"/>
                  <a:gd name="connsiteY3" fmla="*/ 82566 h 83360"/>
                  <a:gd name="connsiteX4" fmla="*/ 71100 w 83318"/>
                  <a:gd name="connsiteY4" fmla="*/ 71150 h 83360"/>
                  <a:gd name="connsiteX5" fmla="*/ 82522 w 83318"/>
                  <a:gd name="connsiteY5" fmla="*/ 49782 h 83360"/>
                  <a:gd name="connsiteX6" fmla="*/ 80148 w 83318"/>
                  <a:gd name="connsiteY6" fmla="*/ 25674 h 83360"/>
                  <a:gd name="connsiteX7" fmla="*/ 64748 w 83318"/>
                  <a:gd name="connsiteY7" fmla="*/ 6975 h 83360"/>
                  <a:gd name="connsiteX8" fmla="*/ 41519 w 83318"/>
                  <a:gd name="connsiteY8" fmla="*/ 0 h 83360"/>
                  <a:gd name="connsiteX9" fmla="*/ 12193 w 83318"/>
                  <a:gd name="connsiteY9" fmla="*/ 12211 h 83360"/>
                  <a:gd name="connsiteX10" fmla="*/ 1 w 83318"/>
                  <a:gd name="connsiteY10" fmla="*/ 41562 h 83360"/>
                  <a:gd name="connsiteX11" fmla="*/ 41519 w 83318"/>
                  <a:gd name="connsiteY11" fmla="*/ 16260 h 83360"/>
                  <a:gd name="connsiteX12" fmla="*/ 55700 w 83318"/>
                  <a:gd name="connsiteY12" fmla="*/ 20489 h 83360"/>
                  <a:gd name="connsiteX13" fmla="*/ 65132 w 83318"/>
                  <a:gd name="connsiteY13" fmla="*/ 31898 h 83360"/>
                  <a:gd name="connsiteX14" fmla="*/ 66608 w 83318"/>
                  <a:gd name="connsiteY14" fmla="*/ 46612 h 83360"/>
                  <a:gd name="connsiteX15" fmla="*/ 59614 w 83318"/>
                  <a:gd name="connsiteY15" fmla="*/ 59657 h 83360"/>
                  <a:gd name="connsiteX16" fmla="*/ 46588 w 83318"/>
                  <a:gd name="connsiteY16" fmla="*/ 66620 h 83360"/>
                  <a:gd name="connsiteX17" fmla="*/ 31894 w 83318"/>
                  <a:gd name="connsiteY17" fmla="*/ 65144 h 83360"/>
                  <a:gd name="connsiteX18" fmla="*/ 20471 w 83318"/>
                  <a:gd name="connsiteY18" fmla="*/ 55730 h 83360"/>
                  <a:gd name="connsiteX19" fmla="*/ 16236 w 83318"/>
                  <a:gd name="connsiteY19" fmla="*/ 41562 h 83360"/>
                  <a:gd name="connsiteX20" fmla="*/ 23616 w 83318"/>
                  <a:gd name="connsiteY20" fmla="*/ 23672 h 83360"/>
                  <a:gd name="connsiteX21" fmla="*/ 41519 w 83318"/>
                  <a:gd name="connsiteY21" fmla="*/ 16260 h 8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3318" h="83360">
                    <a:moveTo>
                      <a:pt x="1" y="41562"/>
                    </a:moveTo>
                    <a:cubicBezTo>
                      <a:pt x="-63" y="49814"/>
                      <a:pt x="2375" y="57886"/>
                      <a:pt x="6932" y="64759"/>
                    </a:cubicBezTo>
                    <a:cubicBezTo>
                      <a:pt x="11488" y="71631"/>
                      <a:pt x="18033" y="76996"/>
                      <a:pt x="25669" y="80166"/>
                    </a:cubicBezTo>
                    <a:cubicBezTo>
                      <a:pt x="33241" y="83336"/>
                      <a:pt x="41646" y="84170"/>
                      <a:pt x="49732" y="82566"/>
                    </a:cubicBezTo>
                    <a:cubicBezTo>
                      <a:pt x="57881" y="80961"/>
                      <a:pt x="65261" y="76989"/>
                      <a:pt x="71100" y="71150"/>
                    </a:cubicBezTo>
                    <a:cubicBezTo>
                      <a:pt x="76939" y="65317"/>
                      <a:pt x="80918" y="57880"/>
                      <a:pt x="82522" y="49782"/>
                    </a:cubicBezTo>
                    <a:cubicBezTo>
                      <a:pt x="84126" y="41684"/>
                      <a:pt x="83293" y="33297"/>
                      <a:pt x="80148" y="25674"/>
                    </a:cubicBezTo>
                    <a:cubicBezTo>
                      <a:pt x="76939" y="18057"/>
                      <a:pt x="71613" y="11544"/>
                      <a:pt x="64748" y="6975"/>
                    </a:cubicBezTo>
                    <a:cubicBezTo>
                      <a:pt x="57881" y="2406"/>
                      <a:pt x="49796" y="-19"/>
                      <a:pt x="41519" y="0"/>
                    </a:cubicBezTo>
                    <a:cubicBezTo>
                      <a:pt x="30545" y="32"/>
                      <a:pt x="19958" y="4421"/>
                      <a:pt x="12193" y="12211"/>
                    </a:cubicBezTo>
                    <a:cubicBezTo>
                      <a:pt x="4365" y="19995"/>
                      <a:pt x="1" y="30551"/>
                      <a:pt x="1" y="41562"/>
                    </a:cubicBezTo>
                    <a:close/>
                    <a:moveTo>
                      <a:pt x="41519" y="16260"/>
                    </a:moveTo>
                    <a:cubicBezTo>
                      <a:pt x="46588" y="16235"/>
                      <a:pt x="51529" y="17711"/>
                      <a:pt x="55700" y="20489"/>
                    </a:cubicBezTo>
                    <a:cubicBezTo>
                      <a:pt x="59871" y="23274"/>
                      <a:pt x="63208" y="27246"/>
                      <a:pt x="65132" y="31898"/>
                    </a:cubicBezTo>
                    <a:cubicBezTo>
                      <a:pt x="67058" y="36544"/>
                      <a:pt x="67571" y="41671"/>
                      <a:pt x="66608" y="46612"/>
                    </a:cubicBezTo>
                    <a:cubicBezTo>
                      <a:pt x="65646" y="51553"/>
                      <a:pt x="63208" y="56096"/>
                      <a:pt x="59614" y="59657"/>
                    </a:cubicBezTo>
                    <a:cubicBezTo>
                      <a:pt x="56084" y="63219"/>
                      <a:pt x="51529" y="65645"/>
                      <a:pt x="46588" y="66620"/>
                    </a:cubicBezTo>
                    <a:cubicBezTo>
                      <a:pt x="41646" y="67602"/>
                      <a:pt x="36513" y="67082"/>
                      <a:pt x="31894" y="65144"/>
                    </a:cubicBezTo>
                    <a:cubicBezTo>
                      <a:pt x="27209" y="63206"/>
                      <a:pt x="23230" y="59927"/>
                      <a:pt x="20471" y="55730"/>
                    </a:cubicBezTo>
                    <a:cubicBezTo>
                      <a:pt x="17712" y="51528"/>
                      <a:pt x="16236" y="46599"/>
                      <a:pt x="16236" y="41562"/>
                    </a:cubicBezTo>
                    <a:cubicBezTo>
                      <a:pt x="16236" y="34850"/>
                      <a:pt x="18867" y="28414"/>
                      <a:pt x="23616" y="23672"/>
                    </a:cubicBezTo>
                    <a:cubicBezTo>
                      <a:pt x="28364" y="18924"/>
                      <a:pt x="34845" y="16260"/>
                      <a:pt x="41519" y="16260"/>
                    </a:cubicBez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76" name="Freeform: Shape 2585">
                <a:extLst>
                  <a:ext uri="{FF2B5EF4-FFF2-40B4-BE49-F238E27FC236}">
                    <a16:creationId xmlns:a16="http://schemas.microsoft.com/office/drawing/2014/main" id="{65D9A06F-02C8-85F4-D029-7A19D9B49041}"/>
                  </a:ext>
                </a:extLst>
              </p:cNvPr>
              <p:cNvSpPr/>
              <p:nvPr/>
            </p:nvSpPr>
            <p:spPr>
              <a:xfrm>
                <a:off x="6563723" y="5451177"/>
                <a:ext cx="168570" cy="169038"/>
              </a:xfrm>
              <a:custGeom>
                <a:avLst/>
                <a:gdLst>
                  <a:gd name="connsiteX0" fmla="*/ 58522 w 168570"/>
                  <a:gd name="connsiteY0" fmla="*/ 21022 h 169038"/>
                  <a:gd name="connsiteX1" fmla="*/ 57687 w 168570"/>
                  <a:gd name="connsiteY1" fmla="*/ 21022 h 169038"/>
                  <a:gd name="connsiteX2" fmla="*/ 41581 w 168570"/>
                  <a:gd name="connsiteY2" fmla="*/ 8310 h 169038"/>
                  <a:gd name="connsiteX3" fmla="*/ 7571 w 168570"/>
                  <a:gd name="connsiteY3" fmla="*/ 42409 h 169038"/>
                  <a:gd name="connsiteX4" fmla="*/ 20534 w 168570"/>
                  <a:gd name="connsiteY4" fmla="*/ 58547 h 169038"/>
                  <a:gd name="connsiteX5" fmla="*/ 20534 w 168570"/>
                  <a:gd name="connsiteY5" fmla="*/ 59401 h 169038"/>
                  <a:gd name="connsiteX6" fmla="*/ 0 w 168570"/>
                  <a:gd name="connsiteY6" fmla="*/ 61724 h 169038"/>
                  <a:gd name="connsiteX7" fmla="*/ 0 w 168570"/>
                  <a:gd name="connsiteY7" fmla="*/ 108413 h 169038"/>
                  <a:gd name="connsiteX8" fmla="*/ 20534 w 168570"/>
                  <a:gd name="connsiteY8" fmla="*/ 110736 h 169038"/>
                  <a:gd name="connsiteX9" fmla="*/ 20534 w 168570"/>
                  <a:gd name="connsiteY9" fmla="*/ 111467 h 169038"/>
                  <a:gd name="connsiteX10" fmla="*/ 7571 w 168570"/>
                  <a:gd name="connsiteY10" fmla="*/ 127971 h 169038"/>
                  <a:gd name="connsiteX11" fmla="*/ 41068 w 168570"/>
                  <a:gd name="connsiteY11" fmla="*/ 161339 h 169038"/>
                  <a:gd name="connsiteX12" fmla="*/ 57174 w 168570"/>
                  <a:gd name="connsiteY12" fmla="*/ 148383 h 169038"/>
                  <a:gd name="connsiteX13" fmla="*/ 58072 w 168570"/>
                  <a:gd name="connsiteY13" fmla="*/ 148383 h 169038"/>
                  <a:gd name="connsiteX14" fmla="*/ 60383 w 168570"/>
                  <a:gd name="connsiteY14" fmla="*/ 169039 h 169038"/>
                  <a:gd name="connsiteX15" fmla="*/ 107675 w 168570"/>
                  <a:gd name="connsiteY15" fmla="*/ 169039 h 169038"/>
                  <a:gd name="connsiteX16" fmla="*/ 109856 w 168570"/>
                  <a:gd name="connsiteY16" fmla="*/ 148383 h 169038"/>
                  <a:gd name="connsiteX17" fmla="*/ 110755 w 168570"/>
                  <a:gd name="connsiteY17" fmla="*/ 148383 h 169038"/>
                  <a:gd name="connsiteX18" fmla="*/ 126990 w 168570"/>
                  <a:gd name="connsiteY18" fmla="*/ 161339 h 169038"/>
                  <a:gd name="connsiteX19" fmla="*/ 160870 w 168570"/>
                  <a:gd name="connsiteY19" fmla="*/ 127971 h 169038"/>
                  <a:gd name="connsiteX20" fmla="*/ 147908 w 168570"/>
                  <a:gd name="connsiteY20" fmla="*/ 111711 h 169038"/>
                  <a:gd name="connsiteX21" fmla="*/ 147908 w 168570"/>
                  <a:gd name="connsiteY21" fmla="*/ 110980 h 169038"/>
                  <a:gd name="connsiteX22" fmla="*/ 168571 w 168570"/>
                  <a:gd name="connsiteY22" fmla="*/ 108656 h 169038"/>
                  <a:gd name="connsiteX23" fmla="*/ 168571 w 168570"/>
                  <a:gd name="connsiteY23" fmla="*/ 61114 h 169038"/>
                  <a:gd name="connsiteX24" fmla="*/ 147908 w 168570"/>
                  <a:gd name="connsiteY24" fmla="*/ 58791 h 169038"/>
                  <a:gd name="connsiteX25" fmla="*/ 147908 w 168570"/>
                  <a:gd name="connsiteY25" fmla="*/ 57931 h 169038"/>
                  <a:gd name="connsiteX26" fmla="*/ 160870 w 168570"/>
                  <a:gd name="connsiteY26" fmla="*/ 42409 h 169038"/>
                  <a:gd name="connsiteX27" fmla="*/ 127503 w 168570"/>
                  <a:gd name="connsiteY27" fmla="*/ 8432 h 169038"/>
                  <a:gd name="connsiteX28" fmla="*/ 111204 w 168570"/>
                  <a:gd name="connsiteY28" fmla="*/ 20656 h 169038"/>
                  <a:gd name="connsiteX29" fmla="*/ 110369 w 168570"/>
                  <a:gd name="connsiteY29" fmla="*/ 20656 h 169038"/>
                  <a:gd name="connsiteX30" fmla="*/ 108188 w 168570"/>
                  <a:gd name="connsiteY30" fmla="*/ 0 h 169038"/>
                  <a:gd name="connsiteX31" fmla="*/ 60896 w 168570"/>
                  <a:gd name="connsiteY31" fmla="*/ 0 h 169038"/>
                  <a:gd name="connsiteX32" fmla="*/ 58522 w 168570"/>
                  <a:gd name="connsiteY32" fmla="*/ 21022 h 169038"/>
                  <a:gd name="connsiteX33" fmla="*/ 73601 w 168570"/>
                  <a:gd name="connsiteY33" fmla="*/ 33246 h 169038"/>
                  <a:gd name="connsiteX34" fmla="*/ 75398 w 168570"/>
                  <a:gd name="connsiteY34" fmla="*/ 16742 h 169038"/>
                  <a:gd name="connsiteX35" fmla="*/ 93108 w 168570"/>
                  <a:gd name="connsiteY35" fmla="*/ 16742 h 169038"/>
                  <a:gd name="connsiteX36" fmla="*/ 94969 w 168570"/>
                  <a:gd name="connsiteY36" fmla="*/ 33246 h 169038"/>
                  <a:gd name="connsiteX37" fmla="*/ 99974 w 168570"/>
                  <a:gd name="connsiteY37" fmla="*/ 34831 h 169038"/>
                  <a:gd name="connsiteX38" fmla="*/ 108316 w 168570"/>
                  <a:gd name="connsiteY38" fmla="*/ 38257 h 169038"/>
                  <a:gd name="connsiteX39" fmla="*/ 112936 w 168570"/>
                  <a:gd name="connsiteY39" fmla="*/ 40702 h 169038"/>
                  <a:gd name="connsiteX40" fmla="*/ 126283 w 168570"/>
                  <a:gd name="connsiteY40" fmla="*/ 30191 h 169038"/>
                  <a:gd name="connsiteX41" fmla="*/ 138475 w 168570"/>
                  <a:gd name="connsiteY41" fmla="*/ 43025 h 169038"/>
                  <a:gd name="connsiteX42" fmla="*/ 128208 w 168570"/>
                  <a:gd name="connsiteY42" fmla="*/ 55243 h 169038"/>
                  <a:gd name="connsiteX43" fmla="*/ 130647 w 168570"/>
                  <a:gd name="connsiteY43" fmla="*/ 60010 h 169038"/>
                  <a:gd name="connsiteX44" fmla="*/ 134112 w 168570"/>
                  <a:gd name="connsiteY44" fmla="*/ 68198 h 169038"/>
                  <a:gd name="connsiteX45" fmla="*/ 135652 w 168570"/>
                  <a:gd name="connsiteY45" fmla="*/ 73210 h 169038"/>
                  <a:gd name="connsiteX46" fmla="*/ 152079 w 168570"/>
                  <a:gd name="connsiteY46" fmla="*/ 75045 h 169038"/>
                  <a:gd name="connsiteX47" fmla="*/ 152079 w 168570"/>
                  <a:gd name="connsiteY47" fmla="*/ 93256 h 169038"/>
                  <a:gd name="connsiteX48" fmla="*/ 135652 w 168570"/>
                  <a:gd name="connsiteY48" fmla="*/ 94969 h 169038"/>
                  <a:gd name="connsiteX49" fmla="*/ 134112 w 168570"/>
                  <a:gd name="connsiteY49" fmla="*/ 100103 h 169038"/>
                  <a:gd name="connsiteX50" fmla="*/ 130647 w 168570"/>
                  <a:gd name="connsiteY50" fmla="*/ 108291 h 169038"/>
                  <a:gd name="connsiteX51" fmla="*/ 128208 w 168570"/>
                  <a:gd name="connsiteY51" fmla="*/ 112937 h 169038"/>
                  <a:gd name="connsiteX52" fmla="*/ 138475 w 168570"/>
                  <a:gd name="connsiteY52" fmla="*/ 125892 h 169038"/>
                  <a:gd name="connsiteX53" fmla="*/ 126283 w 168570"/>
                  <a:gd name="connsiteY53" fmla="*/ 138726 h 169038"/>
                  <a:gd name="connsiteX54" fmla="*/ 113322 w 168570"/>
                  <a:gd name="connsiteY54" fmla="*/ 128337 h 169038"/>
                  <a:gd name="connsiteX55" fmla="*/ 108637 w 168570"/>
                  <a:gd name="connsiteY55" fmla="*/ 130782 h 169038"/>
                  <a:gd name="connsiteX56" fmla="*/ 100360 w 168570"/>
                  <a:gd name="connsiteY56" fmla="*/ 134202 h 169038"/>
                  <a:gd name="connsiteX57" fmla="*/ 95354 w 168570"/>
                  <a:gd name="connsiteY57" fmla="*/ 135793 h 169038"/>
                  <a:gd name="connsiteX58" fmla="*/ 93108 w 168570"/>
                  <a:gd name="connsiteY58" fmla="*/ 152413 h 169038"/>
                  <a:gd name="connsiteX59" fmla="*/ 75398 w 168570"/>
                  <a:gd name="connsiteY59" fmla="*/ 152413 h 169038"/>
                  <a:gd name="connsiteX60" fmla="*/ 73601 w 168570"/>
                  <a:gd name="connsiteY60" fmla="*/ 135915 h 169038"/>
                  <a:gd name="connsiteX61" fmla="*/ 68724 w 168570"/>
                  <a:gd name="connsiteY61" fmla="*/ 134812 h 169038"/>
                  <a:gd name="connsiteX62" fmla="*/ 60510 w 168570"/>
                  <a:gd name="connsiteY62" fmla="*/ 131391 h 169038"/>
                  <a:gd name="connsiteX63" fmla="*/ 55762 w 168570"/>
                  <a:gd name="connsiteY63" fmla="*/ 128947 h 169038"/>
                  <a:gd name="connsiteX64" fmla="*/ 42928 w 168570"/>
                  <a:gd name="connsiteY64" fmla="*/ 139335 h 169038"/>
                  <a:gd name="connsiteX65" fmla="*/ 30095 w 168570"/>
                  <a:gd name="connsiteY65" fmla="*/ 126502 h 169038"/>
                  <a:gd name="connsiteX66" fmla="*/ 40362 w 168570"/>
                  <a:gd name="connsiteY66" fmla="*/ 113546 h 169038"/>
                  <a:gd name="connsiteX67" fmla="*/ 37924 w 168570"/>
                  <a:gd name="connsiteY67" fmla="*/ 108900 h 169038"/>
                  <a:gd name="connsiteX68" fmla="*/ 34458 w 168570"/>
                  <a:gd name="connsiteY68" fmla="*/ 100712 h 169038"/>
                  <a:gd name="connsiteX69" fmla="*/ 32854 w 168570"/>
                  <a:gd name="connsiteY69" fmla="*/ 95579 h 169038"/>
                  <a:gd name="connsiteX70" fmla="*/ 16491 w 168570"/>
                  <a:gd name="connsiteY70" fmla="*/ 93866 h 169038"/>
                  <a:gd name="connsiteX71" fmla="*/ 16491 w 168570"/>
                  <a:gd name="connsiteY71" fmla="*/ 75655 h 169038"/>
                  <a:gd name="connsiteX72" fmla="*/ 32854 w 168570"/>
                  <a:gd name="connsiteY72" fmla="*/ 73826 h 169038"/>
                  <a:gd name="connsiteX73" fmla="*/ 34458 w 168570"/>
                  <a:gd name="connsiteY73" fmla="*/ 68814 h 169038"/>
                  <a:gd name="connsiteX74" fmla="*/ 37924 w 168570"/>
                  <a:gd name="connsiteY74" fmla="*/ 60620 h 169038"/>
                  <a:gd name="connsiteX75" fmla="*/ 40362 w 168570"/>
                  <a:gd name="connsiteY75" fmla="*/ 55859 h 169038"/>
                  <a:gd name="connsiteX76" fmla="*/ 30095 w 168570"/>
                  <a:gd name="connsiteY76" fmla="*/ 43634 h 169038"/>
                  <a:gd name="connsiteX77" fmla="*/ 42801 w 168570"/>
                  <a:gd name="connsiteY77" fmla="*/ 30191 h 169038"/>
                  <a:gd name="connsiteX78" fmla="*/ 55634 w 168570"/>
                  <a:gd name="connsiteY78" fmla="*/ 40580 h 169038"/>
                  <a:gd name="connsiteX79" fmla="*/ 60383 w 168570"/>
                  <a:gd name="connsiteY79" fmla="*/ 38135 h 169038"/>
                  <a:gd name="connsiteX80" fmla="*/ 68596 w 168570"/>
                  <a:gd name="connsiteY80" fmla="*/ 34709 h 169038"/>
                  <a:gd name="connsiteX81" fmla="*/ 73601 w 168570"/>
                  <a:gd name="connsiteY81" fmla="*/ 33246 h 16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68570" h="169038">
                    <a:moveTo>
                      <a:pt x="58522" y="21022"/>
                    </a:moveTo>
                    <a:lnTo>
                      <a:pt x="57687" y="21022"/>
                    </a:lnTo>
                    <a:lnTo>
                      <a:pt x="41581" y="8310"/>
                    </a:lnTo>
                    <a:lnTo>
                      <a:pt x="7571" y="42409"/>
                    </a:lnTo>
                    <a:lnTo>
                      <a:pt x="20534" y="58547"/>
                    </a:lnTo>
                    <a:lnTo>
                      <a:pt x="20534" y="59401"/>
                    </a:lnTo>
                    <a:lnTo>
                      <a:pt x="0" y="61724"/>
                    </a:lnTo>
                    <a:lnTo>
                      <a:pt x="0" y="108413"/>
                    </a:lnTo>
                    <a:lnTo>
                      <a:pt x="20534" y="110736"/>
                    </a:lnTo>
                    <a:lnTo>
                      <a:pt x="20534" y="111467"/>
                    </a:lnTo>
                    <a:lnTo>
                      <a:pt x="7571" y="127971"/>
                    </a:lnTo>
                    <a:lnTo>
                      <a:pt x="41068" y="161339"/>
                    </a:lnTo>
                    <a:lnTo>
                      <a:pt x="57174" y="148383"/>
                    </a:lnTo>
                    <a:lnTo>
                      <a:pt x="58072" y="148383"/>
                    </a:lnTo>
                    <a:lnTo>
                      <a:pt x="60383" y="169039"/>
                    </a:lnTo>
                    <a:lnTo>
                      <a:pt x="107675" y="169039"/>
                    </a:lnTo>
                    <a:lnTo>
                      <a:pt x="109856" y="148383"/>
                    </a:lnTo>
                    <a:lnTo>
                      <a:pt x="110755" y="148383"/>
                    </a:lnTo>
                    <a:lnTo>
                      <a:pt x="126990" y="161339"/>
                    </a:lnTo>
                    <a:lnTo>
                      <a:pt x="160870" y="127971"/>
                    </a:lnTo>
                    <a:lnTo>
                      <a:pt x="147908" y="111711"/>
                    </a:lnTo>
                    <a:lnTo>
                      <a:pt x="147908" y="110980"/>
                    </a:lnTo>
                    <a:lnTo>
                      <a:pt x="168571" y="108656"/>
                    </a:lnTo>
                    <a:lnTo>
                      <a:pt x="168571" y="61114"/>
                    </a:lnTo>
                    <a:lnTo>
                      <a:pt x="147908" y="58791"/>
                    </a:lnTo>
                    <a:lnTo>
                      <a:pt x="147908" y="57931"/>
                    </a:lnTo>
                    <a:lnTo>
                      <a:pt x="160870" y="42409"/>
                    </a:lnTo>
                    <a:lnTo>
                      <a:pt x="127503" y="8432"/>
                    </a:lnTo>
                    <a:lnTo>
                      <a:pt x="111204" y="20656"/>
                    </a:lnTo>
                    <a:lnTo>
                      <a:pt x="110369" y="20656"/>
                    </a:lnTo>
                    <a:lnTo>
                      <a:pt x="108188" y="0"/>
                    </a:lnTo>
                    <a:lnTo>
                      <a:pt x="60896" y="0"/>
                    </a:lnTo>
                    <a:lnTo>
                      <a:pt x="58522" y="21022"/>
                    </a:lnTo>
                    <a:close/>
                    <a:moveTo>
                      <a:pt x="73601" y="33246"/>
                    </a:moveTo>
                    <a:lnTo>
                      <a:pt x="75398" y="16742"/>
                    </a:lnTo>
                    <a:lnTo>
                      <a:pt x="93108" y="16742"/>
                    </a:lnTo>
                    <a:lnTo>
                      <a:pt x="94969" y="33246"/>
                    </a:lnTo>
                    <a:lnTo>
                      <a:pt x="99974" y="34831"/>
                    </a:lnTo>
                    <a:cubicBezTo>
                      <a:pt x="102862" y="35665"/>
                      <a:pt x="105685" y="36813"/>
                      <a:pt x="108316" y="38257"/>
                    </a:cubicBezTo>
                    <a:lnTo>
                      <a:pt x="112936" y="40702"/>
                    </a:lnTo>
                    <a:lnTo>
                      <a:pt x="126283" y="30191"/>
                    </a:lnTo>
                    <a:lnTo>
                      <a:pt x="138475" y="43025"/>
                    </a:lnTo>
                    <a:lnTo>
                      <a:pt x="128208" y="55243"/>
                    </a:lnTo>
                    <a:lnTo>
                      <a:pt x="130647" y="60010"/>
                    </a:lnTo>
                    <a:cubicBezTo>
                      <a:pt x="132058" y="62628"/>
                      <a:pt x="133214" y="65375"/>
                      <a:pt x="134112" y="68198"/>
                    </a:cubicBezTo>
                    <a:lnTo>
                      <a:pt x="135652" y="73210"/>
                    </a:lnTo>
                    <a:lnTo>
                      <a:pt x="152079" y="75045"/>
                    </a:lnTo>
                    <a:lnTo>
                      <a:pt x="152079" y="93256"/>
                    </a:lnTo>
                    <a:lnTo>
                      <a:pt x="135652" y="94969"/>
                    </a:lnTo>
                    <a:lnTo>
                      <a:pt x="134112" y="100103"/>
                    </a:lnTo>
                    <a:cubicBezTo>
                      <a:pt x="133149" y="102920"/>
                      <a:pt x="132058" y="105660"/>
                      <a:pt x="130647" y="108291"/>
                    </a:cubicBezTo>
                    <a:lnTo>
                      <a:pt x="128208" y="112937"/>
                    </a:lnTo>
                    <a:lnTo>
                      <a:pt x="138475" y="125892"/>
                    </a:lnTo>
                    <a:lnTo>
                      <a:pt x="126283" y="138726"/>
                    </a:lnTo>
                    <a:lnTo>
                      <a:pt x="113322" y="128337"/>
                    </a:lnTo>
                    <a:lnTo>
                      <a:pt x="108637" y="130782"/>
                    </a:lnTo>
                    <a:cubicBezTo>
                      <a:pt x="106006" y="132174"/>
                      <a:pt x="103247" y="133316"/>
                      <a:pt x="100360" y="134202"/>
                    </a:cubicBezTo>
                    <a:lnTo>
                      <a:pt x="95354" y="135793"/>
                    </a:lnTo>
                    <a:lnTo>
                      <a:pt x="93108" y="152413"/>
                    </a:lnTo>
                    <a:lnTo>
                      <a:pt x="75398" y="152413"/>
                    </a:lnTo>
                    <a:lnTo>
                      <a:pt x="73601" y="135915"/>
                    </a:lnTo>
                    <a:lnTo>
                      <a:pt x="68724" y="134812"/>
                    </a:lnTo>
                    <a:cubicBezTo>
                      <a:pt x="65837" y="133926"/>
                      <a:pt x="63142" y="132777"/>
                      <a:pt x="60510" y="131391"/>
                    </a:cubicBezTo>
                    <a:lnTo>
                      <a:pt x="55762" y="128947"/>
                    </a:lnTo>
                    <a:lnTo>
                      <a:pt x="42928" y="139335"/>
                    </a:lnTo>
                    <a:lnTo>
                      <a:pt x="30095" y="126502"/>
                    </a:lnTo>
                    <a:lnTo>
                      <a:pt x="40362" y="113546"/>
                    </a:lnTo>
                    <a:lnTo>
                      <a:pt x="37924" y="108900"/>
                    </a:lnTo>
                    <a:cubicBezTo>
                      <a:pt x="36576" y="106250"/>
                      <a:pt x="35421" y="103517"/>
                      <a:pt x="34458" y="100712"/>
                    </a:cubicBezTo>
                    <a:lnTo>
                      <a:pt x="32854" y="95579"/>
                    </a:lnTo>
                    <a:lnTo>
                      <a:pt x="16491" y="93866"/>
                    </a:lnTo>
                    <a:lnTo>
                      <a:pt x="16491" y="75655"/>
                    </a:lnTo>
                    <a:lnTo>
                      <a:pt x="32854" y="73826"/>
                    </a:lnTo>
                    <a:lnTo>
                      <a:pt x="34458" y="68814"/>
                    </a:lnTo>
                    <a:cubicBezTo>
                      <a:pt x="35421" y="66004"/>
                      <a:pt x="36576" y="63264"/>
                      <a:pt x="37924" y="60620"/>
                    </a:cubicBezTo>
                    <a:lnTo>
                      <a:pt x="40362" y="55859"/>
                    </a:lnTo>
                    <a:lnTo>
                      <a:pt x="30095" y="43634"/>
                    </a:lnTo>
                    <a:lnTo>
                      <a:pt x="42801" y="30191"/>
                    </a:lnTo>
                    <a:lnTo>
                      <a:pt x="55634" y="40580"/>
                    </a:lnTo>
                    <a:lnTo>
                      <a:pt x="60383" y="38135"/>
                    </a:lnTo>
                    <a:cubicBezTo>
                      <a:pt x="62949" y="36692"/>
                      <a:pt x="65708" y="35543"/>
                      <a:pt x="68596" y="34709"/>
                    </a:cubicBezTo>
                    <a:lnTo>
                      <a:pt x="73601" y="33246"/>
                    </a:lnTo>
                    <a:close/>
                  </a:path>
                </a:pathLst>
              </a:custGeom>
              <a:solidFill>
                <a:srgbClr val="2C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92A02B9-677D-1135-3A60-84993BBC0DE7}"/>
                </a:ext>
              </a:extLst>
            </p:cNvPr>
            <p:cNvGrpSpPr/>
            <p:nvPr/>
          </p:nvGrpSpPr>
          <p:grpSpPr>
            <a:xfrm>
              <a:off x="6082720" y="5728435"/>
              <a:ext cx="909644" cy="612727"/>
              <a:chOff x="6082720" y="5728435"/>
              <a:chExt cx="909644" cy="612727"/>
            </a:xfrm>
            <a:solidFill>
              <a:srgbClr val="000000"/>
            </a:solidFill>
          </p:grpSpPr>
          <p:sp>
            <p:nvSpPr>
              <p:cNvPr id="462" name="TextBox 2587">
                <a:extLst>
                  <a:ext uri="{FF2B5EF4-FFF2-40B4-BE49-F238E27FC236}">
                    <a16:creationId xmlns:a16="http://schemas.microsoft.com/office/drawing/2014/main" id="{91FF9068-8038-57C2-4D06-1099A86CEAAD}"/>
                  </a:ext>
                </a:extLst>
              </p:cNvPr>
              <p:cNvSpPr txBox="1"/>
              <p:nvPr/>
            </p:nvSpPr>
            <p:spPr>
              <a:xfrm>
                <a:off x="6082720" y="5728435"/>
                <a:ext cx="909644" cy="2445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GoldenGate</a:t>
                </a:r>
              </a:p>
            </p:txBody>
          </p:sp>
          <p:sp>
            <p:nvSpPr>
              <p:cNvPr id="463" name="TextBox 2588">
                <a:extLst>
                  <a:ext uri="{FF2B5EF4-FFF2-40B4-BE49-F238E27FC236}">
                    <a16:creationId xmlns:a16="http://schemas.microsoft.com/office/drawing/2014/main" id="{BAB8F171-4AC1-499F-0CE5-751D5C59B56C}"/>
                  </a:ext>
                </a:extLst>
              </p:cNvPr>
              <p:cNvSpPr txBox="1"/>
              <p:nvPr/>
            </p:nvSpPr>
            <p:spPr>
              <a:xfrm>
                <a:off x="6224803" y="5901499"/>
                <a:ext cx="610335" cy="2445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Stream</a:t>
                </a:r>
              </a:p>
            </p:txBody>
          </p:sp>
          <p:sp>
            <p:nvSpPr>
              <p:cNvPr id="464" name="TextBox 2589">
                <a:extLst>
                  <a:ext uri="{FF2B5EF4-FFF2-40B4-BE49-F238E27FC236}">
                    <a16:creationId xmlns:a16="http://schemas.microsoft.com/office/drawing/2014/main" id="{3A1EBC36-829A-14C3-1F4A-48152E875CF8}"/>
                  </a:ext>
                </a:extLst>
              </p:cNvPr>
              <p:cNvSpPr txBox="1"/>
              <p:nvPr/>
            </p:nvSpPr>
            <p:spPr>
              <a:xfrm>
                <a:off x="6185696" y="6096619"/>
                <a:ext cx="731333" cy="2445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400" dirty="0">
                    <a:latin typeface="Oracle Sans"/>
                    <a:cs typeface="Oracle Sans"/>
                    <a:sym typeface="Oracle Sans"/>
                    <a:rtl val="0"/>
                  </a:rPr>
                  <a:t>Analytics</a:t>
                </a:r>
              </a:p>
            </p:txBody>
          </p:sp>
        </p:grpSp>
      </p:grpSp>
      <p:grpSp>
        <p:nvGrpSpPr>
          <p:cNvPr id="477" name="Graphic 3">
            <a:extLst>
              <a:ext uri="{FF2B5EF4-FFF2-40B4-BE49-F238E27FC236}">
                <a16:creationId xmlns:a16="http://schemas.microsoft.com/office/drawing/2014/main" id="{0ACE5D68-FB0B-8700-5646-7168D8CEB0A7}"/>
              </a:ext>
            </a:extLst>
          </p:cNvPr>
          <p:cNvGrpSpPr>
            <a:grpSpLocks noChangeAspect="1"/>
          </p:cNvGrpSpPr>
          <p:nvPr/>
        </p:nvGrpSpPr>
        <p:grpSpPr>
          <a:xfrm>
            <a:off x="6695535" y="1982618"/>
            <a:ext cx="952074" cy="701912"/>
            <a:chOff x="5223167" y="2363804"/>
            <a:chExt cx="1147100" cy="845691"/>
          </a:xfrm>
        </p:grpSpPr>
        <p:grpSp>
          <p:nvGrpSpPr>
            <p:cNvPr id="478" name="Graphic 3">
              <a:extLst>
                <a:ext uri="{FF2B5EF4-FFF2-40B4-BE49-F238E27FC236}">
                  <a16:creationId xmlns:a16="http://schemas.microsoft.com/office/drawing/2014/main" id="{9B4176BF-7D0A-BD8B-6C2E-88AFA0D78804}"/>
                </a:ext>
              </a:extLst>
            </p:cNvPr>
            <p:cNvGrpSpPr/>
            <p:nvPr/>
          </p:nvGrpSpPr>
          <p:grpSpPr>
            <a:xfrm>
              <a:off x="5547360" y="2363804"/>
              <a:ext cx="513347" cy="513347"/>
              <a:chOff x="5547360" y="2363804"/>
              <a:chExt cx="513347" cy="513347"/>
            </a:xfrm>
          </p:grpSpPr>
          <p:grpSp>
            <p:nvGrpSpPr>
              <p:cNvPr id="33" name="Graphic 3">
                <a:extLst>
                  <a:ext uri="{FF2B5EF4-FFF2-40B4-BE49-F238E27FC236}">
                    <a16:creationId xmlns:a16="http://schemas.microsoft.com/office/drawing/2014/main" id="{6A576399-8761-8D86-5801-6A2486FEE7FC}"/>
                  </a:ext>
                </a:extLst>
              </p:cNvPr>
              <p:cNvGrpSpPr/>
              <p:nvPr/>
            </p:nvGrpSpPr>
            <p:grpSpPr>
              <a:xfrm>
                <a:off x="5547360" y="2363804"/>
                <a:ext cx="513347" cy="513347"/>
                <a:chOff x="5547360" y="2363804"/>
                <a:chExt cx="513347" cy="513347"/>
              </a:xfrm>
              <a:solidFill>
                <a:srgbClr val="FFFFFF"/>
              </a:solidFill>
            </p:grpSpPr>
            <p:sp>
              <p:nvSpPr>
                <p:cNvPr id="355" name="Freeform: Shape 107">
                  <a:extLst>
                    <a:ext uri="{FF2B5EF4-FFF2-40B4-BE49-F238E27FC236}">
                      <a16:creationId xmlns:a16="http://schemas.microsoft.com/office/drawing/2014/main" id="{F60DA4D5-3E44-B398-0713-B4356D339798}"/>
                    </a:ext>
                  </a:extLst>
                </p:cNvPr>
                <p:cNvSpPr/>
                <p:nvPr/>
              </p:nvSpPr>
              <p:spPr>
                <a:xfrm>
                  <a:off x="5553469" y="2369915"/>
                  <a:ext cx="501155" cy="502346"/>
                </a:xfrm>
                <a:custGeom>
                  <a:avLst/>
                  <a:gdLst>
                    <a:gd name="connsiteX0" fmla="*/ 26829 w 501155"/>
                    <a:gd name="connsiteY0" fmla="*/ 501127 h 502346"/>
                    <a:gd name="connsiteX1" fmla="*/ 0 w 501155"/>
                    <a:gd name="connsiteY1" fmla="*/ 474234 h 502346"/>
                    <a:gd name="connsiteX2" fmla="*/ 0 w 501155"/>
                    <a:gd name="connsiteY2" fmla="*/ 26890 h 502346"/>
                    <a:gd name="connsiteX3" fmla="*/ 26829 w 501155"/>
                    <a:gd name="connsiteY3" fmla="*/ 0 h 502346"/>
                    <a:gd name="connsiteX4" fmla="*/ 474333 w 501155"/>
                    <a:gd name="connsiteY4" fmla="*/ 0 h 502346"/>
                    <a:gd name="connsiteX5" fmla="*/ 501155 w 501155"/>
                    <a:gd name="connsiteY5" fmla="*/ 26890 h 502346"/>
                    <a:gd name="connsiteX6" fmla="*/ 501155 w 501155"/>
                    <a:gd name="connsiteY6" fmla="*/ 475460 h 502346"/>
                    <a:gd name="connsiteX7" fmla="*/ 474333 w 501155"/>
                    <a:gd name="connsiteY7" fmla="*/ 502346 h 502346"/>
                    <a:gd name="connsiteX8" fmla="*/ 26829 w 501155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6">
                      <a:moveTo>
                        <a:pt x="26829" y="501127"/>
                      </a:moveTo>
                      <a:cubicBezTo>
                        <a:pt x="12198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60"/>
                      </a:lnTo>
                      <a:cubicBezTo>
                        <a:pt x="501155" y="490122"/>
                        <a:pt x="488963" y="502346"/>
                        <a:pt x="474333" y="502346"/>
                      </a:cubicBezTo>
                      <a:lnTo>
                        <a:pt x="26829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6" name="Freeform: Shape 108">
                  <a:extLst>
                    <a:ext uri="{FF2B5EF4-FFF2-40B4-BE49-F238E27FC236}">
                      <a16:creationId xmlns:a16="http://schemas.microsoft.com/office/drawing/2014/main" id="{DAF060B2-587B-0041-0BA6-7423017E3FC6}"/>
                    </a:ext>
                  </a:extLst>
                </p:cNvPr>
                <p:cNvSpPr/>
                <p:nvPr/>
              </p:nvSpPr>
              <p:spPr>
                <a:xfrm>
                  <a:off x="5547360" y="2363804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9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9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35" name="Graphic 3">
                <a:extLst>
                  <a:ext uri="{FF2B5EF4-FFF2-40B4-BE49-F238E27FC236}">
                    <a16:creationId xmlns:a16="http://schemas.microsoft.com/office/drawing/2014/main" id="{4B6AB533-AF4C-FCEA-1E6E-7E0509EA5FA9}"/>
                  </a:ext>
                </a:extLst>
              </p:cNvPr>
              <p:cNvGrpSpPr/>
              <p:nvPr/>
            </p:nvGrpSpPr>
            <p:grpSpPr>
              <a:xfrm>
                <a:off x="5559558" y="2376030"/>
                <a:ext cx="488956" cy="488903"/>
                <a:chOff x="5559558" y="2376030"/>
                <a:chExt cx="488956" cy="488903"/>
              </a:xfrm>
              <a:solidFill>
                <a:srgbClr val="2D5967"/>
              </a:solidFill>
            </p:grpSpPr>
            <p:sp>
              <p:nvSpPr>
                <p:cNvPr id="36" name="Freeform: Shape 110">
                  <a:extLst>
                    <a:ext uri="{FF2B5EF4-FFF2-40B4-BE49-F238E27FC236}">
                      <a16:creationId xmlns:a16="http://schemas.microsoft.com/office/drawing/2014/main" id="{58DBA8E3-7B4F-5294-8C02-1FFE2C514C20}"/>
                    </a:ext>
                  </a:extLst>
                </p:cNvPr>
                <p:cNvSpPr/>
                <p:nvPr/>
              </p:nvSpPr>
              <p:spPr>
                <a:xfrm>
                  <a:off x="5755868" y="2455474"/>
                  <a:ext cx="81699" cy="18333"/>
                </a:xfrm>
                <a:custGeom>
                  <a:avLst/>
                  <a:gdLst>
                    <a:gd name="connsiteX0" fmla="*/ 81699 w 81699"/>
                    <a:gd name="connsiteY0" fmla="*/ 0 h 18333"/>
                    <a:gd name="connsiteX1" fmla="*/ 0 w 81699"/>
                    <a:gd name="connsiteY1" fmla="*/ 0 h 18333"/>
                    <a:gd name="connsiteX2" fmla="*/ 0 w 81699"/>
                    <a:gd name="connsiteY2" fmla="*/ 18334 h 18333"/>
                    <a:gd name="connsiteX3" fmla="*/ 81699 w 81699"/>
                    <a:gd name="connsiteY3" fmla="*/ 18334 h 18333"/>
                    <a:gd name="connsiteX4" fmla="*/ 81699 w 81699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3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7" name="Freeform: Shape 111">
                  <a:extLst>
                    <a:ext uri="{FF2B5EF4-FFF2-40B4-BE49-F238E27FC236}">
                      <a16:creationId xmlns:a16="http://schemas.microsoft.com/office/drawing/2014/main" id="{14317013-3375-66D9-D154-0CB03F2B38FB}"/>
                    </a:ext>
                  </a:extLst>
                </p:cNvPr>
                <p:cNvSpPr/>
                <p:nvPr/>
              </p:nvSpPr>
              <p:spPr>
                <a:xfrm>
                  <a:off x="5692463" y="2613152"/>
                  <a:ext cx="81699" cy="18333"/>
                </a:xfrm>
                <a:custGeom>
                  <a:avLst/>
                  <a:gdLst>
                    <a:gd name="connsiteX0" fmla="*/ 81699 w 81699"/>
                    <a:gd name="connsiteY0" fmla="*/ 0 h 18333"/>
                    <a:gd name="connsiteX1" fmla="*/ 0 w 81699"/>
                    <a:gd name="connsiteY1" fmla="*/ 0 h 18333"/>
                    <a:gd name="connsiteX2" fmla="*/ 0 w 81699"/>
                    <a:gd name="connsiteY2" fmla="*/ 18334 h 18333"/>
                    <a:gd name="connsiteX3" fmla="*/ 81699 w 81699"/>
                    <a:gd name="connsiteY3" fmla="*/ 18334 h 18333"/>
                    <a:gd name="connsiteX4" fmla="*/ 81699 w 81699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3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8" name="Freeform: Shape 112">
                  <a:extLst>
                    <a:ext uri="{FF2B5EF4-FFF2-40B4-BE49-F238E27FC236}">
                      <a16:creationId xmlns:a16="http://schemas.microsoft.com/office/drawing/2014/main" id="{8D74B4D9-BB7A-B293-1658-440C4D572A7A}"/>
                    </a:ext>
                  </a:extLst>
                </p:cNvPr>
                <p:cNvSpPr/>
                <p:nvPr/>
              </p:nvSpPr>
              <p:spPr>
                <a:xfrm>
                  <a:off x="5598579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9" name="Freeform: Shape 113">
                  <a:extLst>
                    <a:ext uri="{FF2B5EF4-FFF2-40B4-BE49-F238E27FC236}">
                      <a16:creationId xmlns:a16="http://schemas.microsoft.com/office/drawing/2014/main" id="{D8E5B531-B678-0C5E-189B-79FA3772F3CF}"/>
                    </a:ext>
                  </a:extLst>
                </p:cNvPr>
                <p:cNvSpPr/>
                <p:nvPr/>
              </p:nvSpPr>
              <p:spPr>
                <a:xfrm>
                  <a:off x="5598579" y="2455474"/>
                  <a:ext cx="49993" cy="18333"/>
                </a:xfrm>
                <a:custGeom>
                  <a:avLst/>
                  <a:gdLst>
                    <a:gd name="connsiteX0" fmla="*/ 49994 w 49993"/>
                    <a:gd name="connsiteY0" fmla="*/ 0 h 18333"/>
                    <a:gd name="connsiteX1" fmla="*/ 0 w 49993"/>
                    <a:gd name="connsiteY1" fmla="*/ 0 h 18333"/>
                    <a:gd name="connsiteX2" fmla="*/ 0 w 49993"/>
                    <a:gd name="connsiteY2" fmla="*/ 18334 h 18333"/>
                    <a:gd name="connsiteX3" fmla="*/ 49994 w 49993"/>
                    <a:gd name="connsiteY3" fmla="*/ 18334 h 18333"/>
                    <a:gd name="connsiteX4" fmla="*/ 49994 w 49993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93" h="18333">
                      <a:moveTo>
                        <a:pt x="49994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49994" y="18334"/>
                      </a:lnTo>
                      <a:lnTo>
                        <a:pt x="4999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3" name="Freeform: Shape 114">
                  <a:extLst>
                    <a:ext uri="{FF2B5EF4-FFF2-40B4-BE49-F238E27FC236}">
                      <a16:creationId xmlns:a16="http://schemas.microsoft.com/office/drawing/2014/main" id="{A61F38EA-625E-EE55-DFF4-AF77C15926E3}"/>
                    </a:ext>
                  </a:extLst>
                </p:cNvPr>
                <p:cNvSpPr/>
                <p:nvPr/>
              </p:nvSpPr>
              <p:spPr>
                <a:xfrm>
                  <a:off x="5850979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4" name="Freeform: Shape 115">
                  <a:extLst>
                    <a:ext uri="{FF2B5EF4-FFF2-40B4-BE49-F238E27FC236}">
                      <a16:creationId xmlns:a16="http://schemas.microsoft.com/office/drawing/2014/main" id="{6DD58152-2495-C16D-CC14-07505FC41D62}"/>
                    </a:ext>
                  </a:extLst>
                </p:cNvPr>
                <p:cNvSpPr/>
                <p:nvPr/>
              </p:nvSpPr>
              <p:spPr>
                <a:xfrm>
                  <a:off x="5692463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6" name="Freeform: Shape 116">
                  <a:extLst>
                    <a:ext uri="{FF2B5EF4-FFF2-40B4-BE49-F238E27FC236}">
                      <a16:creationId xmlns:a16="http://schemas.microsoft.com/office/drawing/2014/main" id="{4F327DEB-5C99-63F6-BC2B-F1B5E0052F73}"/>
                    </a:ext>
                  </a:extLst>
                </p:cNvPr>
                <p:cNvSpPr/>
                <p:nvPr/>
              </p:nvSpPr>
              <p:spPr>
                <a:xfrm>
                  <a:off x="5660764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7" name="Freeform: Shape 118">
                  <a:extLst>
                    <a:ext uri="{FF2B5EF4-FFF2-40B4-BE49-F238E27FC236}">
                      <a16:creationId xmlns:a16="http://schemas.microsoft.com/office/drawing/2014/main" id="{FF035278-A351-0C23-4DC4-3C1955C934BC}"/>
                    </a:ext>
                  </a:extLst>
                </p:cNvPr>
                <p:cNvSpPr/>
                <p:nvPr/>
              </p:nvSpPr>
              <p:spPr>
                <a:xfrm>
                  <a:off x="5882678" y="2455474"/>
                  <a:ext cx="18288" cy="18333"/>
                </a:xfrm>
                <a:custGeom>
                  <a:avLst/>
                  <a:gdLst>
                    <a:gd name="connsiteX0" fmla="*/ 18288 w 18288"/>
                    <a:gd name="connsiteY0" fmla="*/ 0 h 18333"/>
                    <a:gd name="connsiteX1" fmla="*/ 0 w 18288"/>
                    <a:gd name="connsiteY1" fmla="*/ 0 h 18333"/>
                    <a:gd name="connsiteX2" fmla="*/ 0 w 18288"/>
                    <a:gd name="connsiteY2" fmla="*/ 18334 h 18333"/>
                    <a:gd name="connsiteX3" fmla="*/ 18288 w 18288"/>
                    <a:gd name="connsiteY3" fmla="*/ 18334 h 18333"/>
                    <a:gd name="connsiteX4" fmla="*/ 18288 w 18288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8" name="Freeform: Shape 120">
                  <a:extLst>
                    <a:ext uri="{FF2B5EF4-FFF2-40B4-BE49-F238E27FC236}">
                      <a16:creationId xmlns:a16="http://schemas.microsoft.com/office/drawing/2014/main" id="{1F164DB1-D3F1-7DDF-8FB5-C010017E1B24}"/>
                    </a:ext>
                  </a:extLst>
                </p:cNvPr>
                <p:cNvSpPr/>
                <p:nvPr/>
              </p:nvSpPr>
              <p:spPr>
                <a:xfrm>
                  <a:off x="5725388" y="2455474"/>
                  <a:ext cx="17068" cy="17111"/>
                </a:xfrm>
                <a:custGeom>
                  <a:avLst/>
                  <a:gdLst>
                    <a:gd name="connsiteX0" fmla="*/ 8534 w 17068"/>
                    <a:gd name="connsiteY0" fmla="*/ 17112 h 17111"/>
                    <a:gd name="connsiteX1" fmla="*/ 17069 w 17068"/>
                    <a:gd name="connsiteY1" fmla="*/ 8556 h 17111"/>
                    <a:gd name="connsiteX2" fmla="*/ 8534 w 17068"/>
                    <a:gd name="connsiteY2" fmla="*/ 0 h 17111"/>
                    <a:gd name="connsiteX3" fmla="*/ 0 w 17068"/>
                    <a:gd name="connsiteY3" fmla="*/ 8556 h 17111"/>
                    <a:gd name="connsiteX4" fmla="*/ 8534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4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0"/>
                        <a:pt x="13251" y="0"/>
                        <a:pt x="8534" y="0"/>
                      </a:cubicBezTo>
                      <a:cubicBezTo>
                        <a:pt x="3824" y="0"/>
                        <a:pt x="0" y="3830"/>
                        <a:pt x="0" y="8556"/>
                      </a:cubicBezTo>
                      <a:cubicBezTo>
                        <a:pt x="0" y="13281"/>
                        <a:pt x="3824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49" name="Freeform: Shape 121">
                  <a:extLst>
                    <a:ext uri="{FF2B5EF4-FFF2-40B4-BE49-F238E27FC236}">
                      <a16:creationId xmlns:a16="http://schemas.microsoft.com/office/drawing/2014/main" id="{1752493E-A8CE-A397-9DAD-BBB0BA907A32}"/>
                    </a:ext>
                  </a:extLst>
                </p:cNvPr>
                <p:cNvSpPr/>
                <p:nvPr/>
              </p:nvSpPr>
              <p:spPr>
                <a:xfrm>
                  <a:off x="5914384" y="2455474"/>
                  <a:ext cx="17068" cy="17111"/>
                </a:xfrm>
                <a:custGeom>
                  <a:avLst/>
                  <a:gdLst>
                    <a:gd name="connsiteX0" fmla="*/ 8534 w 17068"/>
                    <a:gd name="connsiteY0" fmla="*/ 17112 h 17111"/>
                    <a:gd name="connsiteX1" fmla="*/ 17069 w 17068"/>
                    <a:gd name="connsiteY1" fmla="*/ 8556 h 17111"/>
                    <a:gd name="connsiteX2" fmla="*/ 8534 w 17068"/>
                    <a:gd name="connsiteY2" fmla="*/ 0 h 17111"/>
                    <a:gd name="connsiteX3" fmla="*/ 0 w 17068"/>
                    <a:gd name="connsiteY3" fmla="*/ 8556 h 17111"/>
                    <a:gd name="connsiteX4" fmla="*/ 8534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4" y="17112"/>
                      </a:moveTo>
                      <a:cubicBezTo>
                        <a:pt x="13244" y="17112"/>
                        <a:pt x="17069" y="13281"/>
                        <a:pt x="17069" y="8556"/>
                      </a:cubicBezTo>
                      <a:cubicBezTo>
                        <a:pt x="17069" y="3830"/>
                        <a:pt x="13244" y="0"/>
                        <a:pt x="8534" y="0"/>
                      </a:cubicBezTo>
                      <a:cubicBezTo>
                        <a:pt x="3818" y="0"/>
                        <a:pt x="0" y="3830"/>
                        <a:pt x="0" y="8556"/>
                      </a:cubicBezTo>
                      <a:cubicBezTo>
                        <a:pt x="0" y="13281"/>
                        <a:pt x="3818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" name="Freeform: Shape 122">
                  <a:extLst>
                    <a:ext uri="{FF2B5EF4-FFF2-40B4-BE49-F238E27FC236}">
                      <a16:creationId xmlns:a16="http://schemas.microsoft.com/office/drawing/2014/main" id="{E1D9A9A6-05F7-6D3F-0AB6-C3DA1FAC8B4A}"/>
                    </a:ext>
                  </a:extLst>
                </p:cNvPr>
                <p:cNvSpPr/>
                <p:nvPr/>
              </p:nvSpPr>
              <p:spPr>
                <a:xfrm>
                  <a:off x="5819273" y="2614363"/>
                  <a:ext cx="17068" cy="17111"/>
                </a:xfrm>
                <a:custGeom>
                  <a:avLst/>
                  <a:gdLst>
                    <a:gd name="connsiteX0" fmla="*/ 8535 w 17068"/>
                    <a:gd name="connsiteY0" fmla="*/ 17112 h 17111"/>
                    <a:gd name="connsiteX1" fmla="*/ 17069 w 17068"/>
                    <a:gd name="connsiteY1" fmla="*/ 8556 h 17111"/>
                    <a:gd name="connsiteX2" fmla="*/ 8535 w 17068"/>
                    <a:gd name="connsiteY2" fmla="*/ 0 h 17111"/>
                    <a:gd name="connsiteX3" fmla="*/ 0 w 17068"/>
                    <a:gd name="connsiteY3" fmla="*/ 8556 h 17111"/>
                    <a:gd name="connsiteX4" fmla="*/ 8535 w 17068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11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2" name="Freeform: Shape 123">
                  <a:extLst>
                    <a:ext uri="{FF2B5EF4-FFF2-40B4-BE49-F238E27FC236}">
                      <a16:creationId xmlns:a16="http://schemas.microsoft.com/office/drawing/2014/main" id="{BEFAE95D-1946-2717-4DC2-F71A59DBD7A2}"/>
                    </a:ext>
                  </a:extLst>
                </p:cNvPr>
                <p:cNvSpPr/>
                <p:nvPr/>
              </p:nvSpPr>
              <p:spPr>
                <a:xfrm>
                  <a:off x="5914384" y="2773269"/>
                  <a:ext cx="17068" cy="17107"/>
                </a:xfrm>
                <a:custGeom>
                  <a:avLst/>
                  <a:gdLst>
                    <a:gd name="connsiteX0" fmla="*/ 8534 w 17068"/>
                    <a:gd name="connsiteY0" fmla="*/ 17107 h 17107"/>
                    <a:gd name="connsiteX1" fmla="*/ 17069 w 17068"/>
                    <a:gd name="connsiteY1" fmla="*/ 8554 h 17107"/>
                    <a:gd name="connsiteX2" fmla="*/ 8534 w 17068"/>
                    <a:gd name="connsiteY2" fmla="*/ 0 h 17107"/>
                    <a:gd name="connsiteX3" fmla="*/ 0 w 17068"/>
                    <a:gd name="connsiteY3" fmla="*/ 8554 h 17107"/>
                    <a:gd name="connsiteX4" fmla="*/ 8534 w 17068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07">
                      <a:moveTo>
                        <a:pt x="8534" y="17107"/>
                      </a:moveTo>
                      <a:cubicBezTo>
                        <a:pt x="13244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4" y="0"/>
                        <a:pt x="8534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4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3" name="Freeform: Shape 124">
                  <a:extLst>
                    <a:ext uri="{FF2B5EF4-FFF2-40B4-BE49-F238E27FC236}">
                      <a16:creationId xmlns:a16="http://schemas.microsoft.com/office/drawing/2014/main" id="{252EAA5C-B74B-1B4B-31C8-9EB0E7B0E715}"/>
                    </a:ext>
                  </a:extLst>
                </p:cNvPr>
                <p:cNvSpPr/>
                <p:nvPr/>
              </p:nvSpPr>
              <p:spPr>
                <a:xfrm>
                  <a:off x="5787574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4" name="Freeform: Shape 125">
                  <a:extLst>
                    <a:ext uri="{FF2B5EF4-FFF2-40B4-BE49-F238E27FC236}">
                      <a16:creationId xmlns:a16="http://schemas.microsoft.com/office/drawing/2014/main" id="{F9D083D0-5F03-E996-D7B7-8F01D0692E5C}"/>
                    </a:ext>
                  </a:extLst>
                </p:cNvPr>
                <p:cNvSpPr/>
                <p:nvPr/>
              </p:nvSpPr>
              <p:spPr>
                <a:xfrm>
                  <a:off x="5661983" y="2614363"/>
                  <a:ext cx="17069" cy="17111"/>
                </a:xfrm>
                <a:custGeom>
                  <a:avLst/>
                  <a:gdLst>
                    <a:gd name="connsiteX0" fmla="*/ 8535 w 17069"/>
                    <a:gd name="connsiteY0" fmla="*/ 17112 h 17111"/>
                    <a:gd name="connsiteX1" fmla="*/ 17069 w 17069"/>
                    <a:gd name="connsiteY1" fmla="*/ 8556 h 17111"/>
                    <a:gd name="connsiteX2" fmla="*/ 8535 w 17069"/>
                    <a:gd name="connsiteY2" fmla="*/ 0 h 17111"/>
                    <a:gd name="connsiteX3" fmla="*/ 0 w 17069"/>
                    <a:gd name="connsiteY3" fmla="*/ 8556 h 17111"/>
                    <a:gd name="connsiteX4" fmla="*/ 8535 w 17069"/>
                    <a:gd name="connsiteY4" fmla="*/ 17112 h 17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9" h="17111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5" name="Freeform: Shape 126">
                  <a:extLst>
                    <a:ext uri="{FF2B5EF4-FFF2-40B4-BE49-F238E27FC236}">
                      <a16:creationId xmlns:a16="http://schemas.microsoft.com/office/drawing/2014/main" id="{B2888627-C099-16A9-C5D7-440EE9AE5F07}"/>
                    </a:ext>
                  </a:extLst>
                </p:cNvPr>
                <p:cNvSpPr/>
                <p:nvPr/>
              </p:nvSpPr>
              <p:spPr>
                <a:xfrm>
                  <a:off x="5629059" y="2613152"/>
                  <a:ext cx="18287" cy="18333"/>
                </a:xfrm>
                <a:custGeom>
                  <a:avLst/>
                  <a:gdLst>
                    <a:gd name="connsiteX0" fmla="*/ 18288 w 18287"/>
                    <a:gd name="connsiteY0" fmla="*/ 0 h 18333"/>
                    <a:gd name="connsiteX1" fmla="*/ 0 w 18287"/>
                    <a:gd name="connsiteY1" fmla="*/ 0 h 18333"/>
                    <a:gd name="connsiteX2" fmla="*/ 0 w 18287"/>
                    <a:gd name="connsiteY2" fmla="*/ 18334 h 18333"/>
                    <a:gd name="connsiteX3" fmla="*/ 18288 w 18287"/>
                    <a:gd name="connsiteY3" fmla="*/ 18334 h 18333"/>
                    <a:gd name="connsiteX4" fmla="*/ 18288 w 18287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3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6" name="Freeform: Shape 127">
                  <a:extLst>
                    <a:ext uri="{FF2B5EF4-FFF2-40B4-BE49-F238E27FC236}">
                      <a16:creationId xmlns:a16="http://schemas.microsoft.com/office/drawing/2014/main" id="{02724083-8D37-E72B-88AE-AC43E45A877C}"/>
                    </a:ext>
                  </a:extLst>
                </p:cNvPr>
                <p:cNvSpPr/>
                <p:nvPr/>
              </p:nvSpPr>
              <p:spPr>
                <a:xfrm>
                  <a:off x="5850979" y="2613152"/>
                  <a:ext cx="81692" cy="18333"/>
                </a:xfrm>
                <a:custGeom>
                  <a:avLst/>
                  <a:gdLst>
                    <a:gd name="connsiteX0" fmla="*/ 81693 w 81692"/>
                    <a:gd name="connsiteY0" fmla="*/ 0 h 18333"/>
                    <a:gd name="connsiteX1" fmla="*/ 0 w 81692"/>
                    <a:gd name="connsiteY1" fmla="*/ 0 h 18333"/>
                    <a:gd name="connsiteX2" fmla="*/ 0 w 81692"/>
                    <a:gd name="connsiteY2" fmla="*/ 18334 h 18333"/>
                    <a:gd name="connsiteX3" fmla="*/ 81693 w 81692"/>
                    <a:gd name="connsiteY3" fmla="*/ 18334 h 18333"/>
                    <a:gd name="connsiteX4" fmla="*/ 81693 w 81692"/>
                    <a:gd name="connsiteY4" fmla="*/ 0 h 1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2" h="18333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3" y="18334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7" name="Freeform: Shape 128">
                  <a:extLst>
                    <a:ext uri="{FF2B5EF4-FFF2-40B4-BE49-F238E27FC236}">
                      <a16:creationId xmlns:a16="http://schemas.microsoft.com/office/drawing/2014/main" id="{E141AB59-770C-83F4-C34B-29D2532C9B00}"/>
                    </a:ext>
                  </a:extLst>
                </p:cNvPr>
                <p:cNvSpPr/>
                <p:nvPr/>
              </p:nvSpPr>
              <p:spPr>
                <a:xfrm>
                  <a:off x="5787574" y="2772043"/>
                  <a:ext cx="81692" cy="18332"/>
                </a:xfrm>
                <a:custGeom>
                  <a:avLst/>
                  <a:gdLst>
                    <a:gd name="connsiteX0" fmla="*/ 81693 w 81692"/>
                    <a:gd name="connsiteY0" fmla="*/ 0 h 18332"/>
                    <a:gd name="connsiteX1" fmla="*/ 0 w 81692"/>
                    <a:gd name="connsiteY1" fmla="*/ 0 h 18332"/>
                    <a:gd name="connsiteX2" fmla="*/ 0 w 81692"/>
                    <a:gd name="connsiteY2" fmla="*/ 18333 h 18332"/>
                    <a:gd name="connsiteX3" fmla="*/ 81693 w 81692"/>
                    <a:gd name="connsiteY3" fmla="*/ 18333 h 18332"/>
                    <a:gd name="connsiteX4" fmla="*/ 81693 w 81692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2" h="18332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3" y="18333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8" name="Freeform: Shape 129">
                  <a:extLst>
                    <a:ext uri="{FF2B5EF4-FFF2-40B4-BE49-F238E27FC236}">
                      <a16:creationId xmlns:a16="http://schemas.microsoft.com/office/drawing/2014/main" id="{5D8D0834-A3D8-B692-C064-6FDA6A2EAAA7}"/>
                    </a:ext>
                  </a:extLst>
                </p:cNvPr>
                <p:cNvSpPr/>
                <p:nvPr/>
              </p:nvSpPr>
              <p:spPr>
                <a:xfrm>
                  <a:off x="5882678" y="2772043"/>
                  <a:ext cx="18288" cy="18332"/>
                </a:xfrm>
                <a:custGeom>
                  <a:avLst/>
                  <a:gdLst>
                    <a:gd name="connsiteX0" fmla="*/ 18288 w 18288"/>
                    <a:gd name="connsiteY0" fmla="*/ 0 h 18332"/>
                    <a:gd name="connsiteX1" fmla="*/ 0 w 18288"/>
                    <a:gd name="connsiteY1" fmla="*/ 0 h 18332"/>
                    <a:gd name="connsiteX2" fmla="*/ 0 w 18288"/>
                    <a:gd name="connsiteY2" fmla="*/ 18333 h 18332"/>
                    <a:gd name="connsiteX3" fmla="*/ 18288 w 18288"/>
                    <a:gd name="connsiteY3" fmla="*/ 18333 h 18332"/>
                    <a:gd name="connsiteX4" fmla="*/ 18288 w 18288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332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9" name="Freeform: Shape 130">
                  <a:extLst>
                    <a:ext uri="{FF2B5EF4-FFF2-40B4-BE49-F238E27FC236}">
                      <a16:creationId xmlns:a16="http://schemas.microsoft.com/office/drawing/2014/main" id="{DA1941DD-0F2B-3D1D-2F04-76245C409806}"/>
                    </a:ext>
                  </a:extLst>
                </p:cNvPr>
                <p:cNvSpPr/>
                <p:nvPr/>
              </p:nvSpPr>
              <p:spPr>
                <a:xfrm>
                  <a:off x="5757094" y="2773269"/>
                  <a:ext cx="17068" cy="17107"/>
                </a:xfrm>
                <a:custGeom>
                  <a:avLst/>
                  <a:gdLst>
                    <a:gd name="connsiteX0" fmla="*/ 8535 w 17068"/>
                    <a:gd name="connsiteY0" fmla="*/ 17107 h 17107"/>
                    <a:gd name="connsiteX1" fmla="*/ 17069 w 17068"/>
                    <a:gd name="connsiteY1" fmla="*/ 8554 h 17107"/>
                    <a:gd name="connsiteX2" fmla="*/ 8535 w 17068"/>
                    <a:gd name="connsiteY2" fmla="*/ 0 h 17107"/>
                    <a:gd name="connsiteX3" fmla="*/ 0 w 17068"/>
                    <a:gd name="connsiteY3" fmla="*/ 8554 h 17107"/>
                    <a:gd name="connsiteX4" fmla="*/ 8535 w 17068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8" h="17107">
                      <a:moveTo>
                        <a:pt x="8535" y="17107"/>
                      </a:moveTo>
                      <a:cubicBezTo>
                        <a:pt x="13245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5" y="0"/>
                        <a:pt x="8535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62" name="Freeform: Shape 131">
                  <a:extLst>
                    <a:ext uri="{FF2B5EF4-FFF2-40B4-BE49-F238E27FC236}">
                      <a16:creationId xmlns:a16="http://schemas.microsoft.com/office/drawing/2014/main" id="{07D49BF7-258B-A6DC-88F6-DE93EFD884AF}"/>
                    </a:ext>
                  </a:extLst>
                </p:cNvPr>
                <p:cNvSpPr/>
                <p:nvPr/>
              </p:nvSpPr>
              <p:spPr>
                <a:xfrm>
                  <a:off x="5598579" y="2773269"/>
                  <a:ext cx="17069" cy="17107"/>
                </a:xfrm>
                <a:custGeom>
                  <a:avLst/>
                  <a:gdLst>
                    <a:gd name="connsiteX0" fmla="*/ 8535 w 17069"/>
                    <a:gd name="connsiteY0" fmla="*/ 17107 h 17107"/>
                    <a:gd name="connsiteX1" fmla="*/ 17069 w 17069"/>
                    <a:gd name="connsiteY1" fmla="*/ 8554 h 17107"/>
                    <a:gd name="connsiteX2" fmla="*/ 8535 w 17069"/>
                    <a:gd name="connsiteY2" fmla="*/ 0 h 17107"/>
                    <a:gd name="connsiteX3" fmla="*/ 0 w 17069"/>
                    <a:gd name="connsiteY3" fmla="*/ 8554 h 17107"/>
                    <a:gd name="connsiteX4" fmla="*/ 8535 w 17069"/>
                    <a:gd name="connsiteY4" fmla="*/ 17107 h 1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69" h="17107">
                      <a:moveTo>
                        <a:pt x="8535" y="17107"/>
                      </a:moveTo>
                      <a:cubicBezTo>
                        <a:pt x="13251" y="17107"/>
                        <a:pt x="17069" y="13276"/>
                        <a:pt x="17069" y="8554"/>
                      </a:cubicBezTo>
                      <a:cubicBezTo>
                        <a:pt x="17069" y="3824"/>
                        <a:pt x="13251" y="0"/>
                        <a:pt x="8535" y="0"/>
                      </a:cubicBezTo>
                      <a:cubicBezTo>
                        <a:pt x="3824" y="0"/>
                        <a:pt x="0" y="3824"/>
                        <a:pt x="0" y="8554"/>
                      </a:cubicBezTo>
                      <a:cubicBezTo>
                        <a:pt x="0" y="13276"/>
                        <a:pt x="3824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5" name="Freeform: Shape 132">
                  <a:extLst>
                    <a:ext uri="{FF2B5EF4-FFF2-40B4-BE49-F238E27FC236}">
                      <a16:creationId xmlns:a16="http://schemas.microsoft.com/office/drawing/2014/main" id="{3ACF640D-9E28-D9B8-5439-B842E0697C73}"/>
                    </a:ext>
                  </a:extLst>
                </p:cNvPr>
                <p:cNvSpPr/>
                <p:nvPr/>
              </p:nvSpPr>
              <p:spPr>
                <a:xfrm>
                  <a:off x="5629059" y="2772043"/>
                  <a:ext cx="81699" cy="18332"/>
                </a:xfrm>
                <a:custGeom>
                  <a:avLst/>
                  <a:gdLst>
                    <a:gd name="connsiteX0" fmla="*/ 81699 w 81699"/>
                    <a:gd name="connsiteY0" fmla="*/ 0 h 18332"/>
                    <a:gd name="connsiteX1" fmla="*/ 0 w 81699"/>
                    <a:gd name="connsiteY1" fmla="*/ 0 h 18332"/>
                    <a:gd name="connsiteX2" fmla="*/ 0 w 81699"/>
                    <a:gd name="connsiteY2" fmla="*/ 18333 h 18332"/>
                    <a:gd name="connsiteX3" fmla="*/ 81699 w 81699"/>
                    <a:gd name="connsiteY3" fmla="*/ 18333 h 18332"/>
                    <a:gd name="connsiteX4" fmla="*/ 81699 w 81699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99" h="18332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9" y="18333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6" name="Freeform: Shape 133">
                  <a:extLst>
                    <a:ext uri="{FF2B5EF4-FFF2-40B4-BE49-F238E27FC236}">
                      <a16:creationId xmlns:a16="http://schemas.microsoft.com/office/drawing/2014/main" id="{386C6756-AFAD-EE16-EC8C-29B687CF576D}"/>
                    </a:ext>
                  </a:extLst>
                </p:cNvPr>
                <p:cNvSpPr/>
                <p:nvPr/>
              </p:nvSpPr>
              <p:spPr>
                <a:xfrm>
                  <a:off x="5724169" y="2772043"/>
                  <a:ext cx="18287" cy="18332"/>
                </a:xfrm>
                <a:custGeom>
                  <a:avLst/>
                  <a:gdLst>
                    <a:gd name="connsiteX0" fmla="*/ 18288 w 18287"/>
                    <a:gd name="connsiteY0" fmla="*/ 0 h 18332"/>
                    <a:gd name="connsiteX1" fmla="*/ 0 w 18287"/>
                    <a:gd name="connsiteY1" fmla="*/ 0 h 18332"/>
                    <a:gd name="connsiteX2" fmla="*/ 0 w 18287"/>
                    <a:gd name="connsiteY2" fmla="*/ 18333 h 18332"/>
                    <a:gd name="connsiteX3" fmla="*/ 18288 w 18287"/>
                    <a:gd name="connsiteY3" fmla="*/ 18333 h 18332"/>
                    <a:gd name="connsiteX4" fmla="*/ 18288 w 18287"/>
                    <a:gd name="connsiteY4" fmla="*/ 0 h 1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7" h="18332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8" name="Freeform: Shape 134">
                  <a:extLst>
                    <a:ext uri="{FF2B5EF4-FFF2-40B4-BE49-F238E27FC236}">
                      <a16:creationId xmlns:a16="http://schemas.microsoft.com/office/drawing/2014/main" id="{0E14DDC8-CB4D-11F2-CB78-A316A6ADB00C}"/>
                    </a:ext>
                  </a:extLst>
                </p:cNvPr>
                <p:cNvSpPr/>
                <p:nvPr/>
              </p:nvSpPr>
              <p:spPr>
                <a:xfrm>
                  <a:off x="5559558" y="2376030"/>
                  <a:ext cx="488956" cy="488903"/>
                </a:xfrm>
                <a:custGeom>
                  <a:avLst/>
                  <a:gdLst>
                    <a:gd name="connsiteX0" fmla="*/ 467011 w 488956"/>
                    <a:gd name="connsiteY0" fmla="*/ 0 h 488903"/>
                    <a:gd name="connsiteX1" fmla="*/ 20726 w 488956"/>
                    <a:gd name="connsiteY1" fmla="*/ 0 h 488903"/>
                    <a:gd name="connsiteX2" fmla="*/ 0 w 488956"/>
                    <a:gd name="connsiteY2" fmla="*/ 20778 h 488903"/>
                    <a:gd name="connsiteX3" fmla="*/ 0 w 488956"/>
                    <a:gd name="connsiteY3" fmla="*/ 469345 h 488903"/>
                    <a:gd name="connsiteX4" fmla="*/ 20726 w 488956"/>
                    <a:gd name="connsiteY4" fmla="*/ 488904 h 488903"/>
                    <a:gd name="connsiteX5" fmla="*/ 468231 w 488956"/>
                    <a:gd name="connsiteY5" fmla="*/ 488904 h 488903"/>
                    <a:gd name="connsiteX6" fmla="*/ 488957 w 488956"/>
                    <a:gd name="connsiteY6" fmla="*/ 468126 h 488903"/>
                    <a:gd name="connsiteX7" fmla="*/ 488957 w 488956"/>
                    <a:gd name="connsiteY7" fmla="*/ 20778 h 488903"/>
                    <a:gd name="connsiteX8" fmla="*/ 467011 w 488956"/>
                    <a:gd name="connsiteY8" fmla="*/ 0 h 488903"/>
                    <a:gd name="connsiteX9" fmla="*/ 469450 w 488956"/>
                    <a:gd name="connsiteY9" fmla="*/ 468126 h 488903"/>
                    <a:gd name="connsiteX10" fmla="*/ 467011 w 488956"/>
                    <a:gd name="connsiteY10" fmla="*/ 470571 h 488903"/>
                    <a:gd name="connsiteX11" fmla="*/ 20726 w 488956"/>
                    <a:gd name="connsiteY11" fmla="*/ 470571 h 488903"/>
                    <a:gd name="connsiteX12" fmla="*/ 18288 w 488956"/>
                    <a:gd name="connsiteY12" fmla="*/ 468126 h 488903"/>
                    <a:gd name="connsiteX13" fmla="*/ 18288 w 488956"/>
                    <a:gd name="connsiteY13" fmla="*/ 20778 h 488903"/>
                    <a:gd name="connsiteX14" fmla="*/ 20726 w 488956"/>
                    <a:gd name="connsiteY14" fmla="*/ 18334 h 488903"/>
                    <a:gd name="connsiteX15" fmla="*/ 468231 w 488956"/>
                    <a:gd name="connsiteY15" fmla="*/ 18334 h 488903"/>
                    <a:gd name="connsiteX16" fmla="*/ 470669 w 488956"/>
                    <a:gd name="connsiteY16" fmla="*/ 20778 h 488903"/>
                    <a:gd name="connsiteX17" fmla="*/ 469450 w 488956"/>
                    <a:gd name="connsiteY17" fmla="*/ 468126 h 488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8956" h="488903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1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79" name="Freeform: Shape 135">
                  <a:extLst>
                    <a:ext uri="{FF2B5EF4-FFF2-40B4-BE49-F238E27FC236}">
                      <a16:creationId xmlns:a16="http://schemas.microsoft.com/office/drawing/2014/main" id="{33834E6B-4A0D-3922-5E98-F0ABC5374684}"/>
                    </a:ext>
                  </a:extLst>
                </p:cNvPr>
                <p:cNvSpPr/>
                <p:nvPr/>
              </p:nvSpPr>
              <p:spPr>
                <a:xfrm>
                  <a:off x="5946096" y="2571585"/>
                  <a:ext cx="64624" cy="103891"/>
                </a:xfrm>
                <a:custGeom>
                  <a:avLst/>
                  <a:gdLst>
                    <a:gd name="connsiteX0" fmla="*/ 0 w 64624"/>
                    <a:gd name="connsiteY0" fmla="*/ 12223 h 103891"/>
                    <a:gd name="connsiteX1" fmla="*/ 29267 w 64624"/>
                    <a:gd name="connsiteY1" fmla="*/ 41557 h 103891"/>
                    <a:gd name="connsiteX2" fmla="*/ 0 w 64624"/>
                    <a:gd name="connsiteY2" fmla="*/ 41557 h 103891"/>
                    <a:gd name="connsiteX3" fmla="*/ 0 w 64624"/>
                    <a:gd name="connsiteY3" fmla="*/ 59890 h 103891"/>
                    <a:gd name="connsiteX4" fmla="*/ 30487 w 64624"/>
                    <a:gd name="connsiteY4" fmla="*/ 59890 h 103891"/>
                    <a:gd name="connsiteX5" fmla="*/ 0 w 64624"/>
                    <a:gd name="connsiteY5" fmla="*/ 90447 h 103891"/>
                    <a:gd name="connsiteX6" fmla="*/ 12192 w 64624"/>
                    <a:gd name="connsiteY6" fmla="*/ 103892 h 103891"/>
                    <a:gd name="connsiteX7" fmla="*/ 64624 w 64624"/>
                    <a:gd name="connsiteY7" fmla="*/ 51335 h 103891"/>
                    <a:gd name="connsiteX8" fmla="*/ 12192 w 64624"/>
                    <a:gd name="connsiteY8" fmla="*/ 0 h 103891"/>
                    <a:gd name="connsiteX9" fmla="*/ 0 w 64624"/>
                    <a:gd name="connsiteY9" fmla="*/ 12223 h 10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1">
                      <a:moveTo>
                        <a:pt x="0" y="12223"/>
                      </a:moveTo>
                      <a:lnTo>
                        <a:pt x="29267" y="41557"/>
                      </a:lnTo>
                      <a:lnTo>
                        <a:pt x="0" y="41557"/>
                      </a:lnTo>
                      <a:lnTo>
                        <a:pt x="0" y="59890"/>
                      </a:lnTo>
                      <a:lnTo>
                        <a:pt x="30487" y="59890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222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3" name="Freeform: Shape 136">
                  <a:extLst>
                    <a:ext uri="{FF2B5EF4-FFF2-40B4-BE49-F238E27FC236}">
                      <a16:creationId xmlns:a16="http://schemas.microsoft.com/office/drawing/2014/main" id="{D7550DD7-E489-A25C-A578-BCE8E5081F95}"/>
                    </a:ext>
                  </a:extLst>
                </p:cNvPr>
                <p:cNvSpPr/>
                <p:nvPr/>
              </p:nvSpPr>
              <p:spPr>
                <a:xfrm>
                  <a:off x="5946096" y="2412694"/>
                  <a:ext cx="64624" cy="103891"/>
                </a:xfrm>
                <a:custGeom>
                  <a:avLst/>
                  <a:gdLst>
                    <a:gd name="connsiteX0" fmla="*/ 0 w 64624"/>
                    <a:gd name="connsiteY0" fmla="*/ 13445 h 103891"/>
                    <a:gd name="connsiteX1" fmla="*/ 29267 w 64624"/>
                    <a:gd name="connsiteY1" fmla="*/ 42779 h 103891"/>
                    <a:gd name="connsiteX2" fmla="*/ 0 w 64624"/>
                    <a:gd name="connsiteY2" fmla="*/ 42779 h 103891"/>
                    <a:gd name="connsiteX3" fmla="*/ 0 w 64624"/>
                    <a:gd name="connsiteY3" fmla="*/ 61113 h 103891"/>
                    <a:gd name="connsiteX4" fmla="*/ 29267 w 64624"/>
                    <a:gd name="connsiteY4" fmla="*/ 61113 h 103891"/>
                    <a:gd name="connsiteX5" fmla="*/ 0 w 64624"/>
                    <a:gd name="connsiteY5" fmla="*/ 90447 h 103891"/>
                    <a:gd name="connsiteX6" fmla="*/ 12192 w 64624"/>
                    <a:gd name="connsiteY6" fmla="*/ 103892 h 103891"/>
                    <a:gd name="connsiteX7" fmla="*/ 64624 w 64624"/>
                    <a:gd name="connsiteY7" fmla="*/ 51335 h 103891"/>
                    <a:gd name="connsiteX8" fmla="*/ 12192 w 64624"/>
                    <a:gd name="connsiteY8" fmla="*/ 0 h 103891"/>
                    <a:gd name="connsiteX9" fmla="*/ 0 w 64624"/>
                    <a:gd name="connsiteY9" fmla="*/ 13445 h 103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1">
                      <a:moveTo>
                        <a:pt x="0" y="13445"/>
                      </a:moveTo>
                      <a:lnTo>
                        <a:pt x="29267" y="42779"/>
                      </a:lnTo>
                      <a:lnTo>
                        <a:pt x="0" y="42779"/>
                      </a:lnTo>
                      <a:lnTo>
                        <a:pt x="0" y="61113"/>
                      </a:lnTo>
                      <a:lnTo>
                        <a:pt x="29267" y="61113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344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354" name="Freeform: Shape 137">
                  <a:extLst>
                    <a:ext uri="{FF2B5EF4-FFF2-40B4-BE49-F238E27FC236}">
                      <a16:creationId xmlns:a16="http://schemas.microsoft.com/office/drawing/2014/main" id="{61126F41-9E4F-2FEB-BF48-AC4DA172EDDA}"/>
                    </a:ext>
                  </a:extLst>
                </p:cNvPr>
                <p:cNvSpPr/>
                <p:nvPr/>
              </p:nvSpPr>
              <p:spPr>
                <a:xfrm>
                  <a:off x="5946096" y="2729262"/>
                  <a:ext cx="64624" cy="103895"/>
                </a:xfrm>
                <a:custGeom>
                  <a:avLst/>
                  <a:gdLst>
                    <a:gd name="connsiteX0" fmla="*/ 0 w 64624"/>
                    <a:gd name="connsiteY0" fmla="*/ 13443 h 103895"/>
                    <a:gd name="connsiteX1" fmla="*/ 29267 w 64624"/>
                    <a:gd name="connsiteY1" fmla="*/ 42781 h 103895"/>
                    <a:gd name="connsiteX2" fmla="*/ 0 w 64624"/>
                    <a:gd name="connsiteY2" fmla="*/ 42781 h 103895"/>
                    <a:gd name="connsiteX3" fmla="*/ 0 w 64624"/>
                    <a:gd name="connsiteY3" fmla="*/ 61114 h 103895"/>
                    <a:gd name="connsiteX4" fmla="*/ 29267 w 64624"/>
                    <a:gd name="connsiteY4" fmla="*/ 61114 h 103895"/>
                    <a:gd name="connsiteX5" fmla="*/ 0 w 64624"/>
                    <a:gd name="connsiteY5" fmla="*/ 90445 h 103895"/>
                    <a:gd name="connsiteX6" fmla="*/ 12192 w 64624"/>
                    <a:gd name="connsiteY6" fmla="*/ 103895 h 103895"/>
                    <a:gd name="connsiteX7" fmla="*/ 64624 w 64624"/>
                    <a:gd name="connsiteY7" fmla="*/ 52560 h 103895"/>
                    <a:gd name="connsiteX8" fmla="*/ 12192 w 64624"/>
                    <a:gd name="connsiteY8" fmla="*/ 0 h 103895"/>
                    <a:gd name="connsiteX9" fmla="*/ 0 w 64624"/>
                    <a:gd name="connsiteY9" fmla="*/ 13443 h 10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4624" h="103895">
                      <a:moveTo>
                        <a:pt x="0" y="13443"/>
                      </a:moveTo>
                      <a:lnTo>
                        <a:pt x="29267" y="42781"/>
                      </a:lnTo>
                      <a:lnTo>
                        <a:pt x="0" y="42781"/>
                      </a:lnTo>
                      <a:lnTo>
                        <a:pt x="0" y="61114"/>
                      </a:lnTo>
                      <a:lnTo>
                        <a:pt x="29267" y="61114"/>
                      </a:lnTo>
                      <a:lnTo>
                        <a:pt x="0" y="90445"/>
                      </a:lnTo>
                      <a:lnTo>
                        <a:pt x="12192" y="103895"/>
                      </a:lnTo>
                      <a:lnTo>
                        <a:pt x="64624" y="52560"/>
                      </a:lnTo>
                      <a:lnTo>
                        <a:pt x="12192" y="0"/>
                      </a:lnTo>
                      <a:lnTo>
                        <a:pt x="0" y="1344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479" name="TextBox 138">
              <a:extLst>
                <a:ext uri="{FF2B5EF4-FFF2-40B4-BE49-F238E27FC236}">
                  <a16:creationId xmlns:a16="http://schemas.microsoft.com/office/drawing/2014/main" id="{3DF135C2-480C-8366-9E9B-87F59407662D}"/>
                </a:ext>
              </a:extLst>
            </p:cNvPr>
            <p:cNvSpPr txBox="1"/>
            <p:nvPr/>
          </p:nvSpPr>
          <p:spPr>
            <a:xfrm>
              <a:off x="5223167" y="2864934"/>
              <a:ext cx="1147100" cy="3445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Streaming</a:t>
              </a:r>
            </a:p>
          </p:txBody>
        </p:sp>
      </p:grpSp>
      <p:sp>
        <p:nvSpPr>
          <p:cNvPr id="357" name="Rectangle 46">
            <a:extLst>
              <a:ext uri="{FF2B5EF4-FFF2-40B4-BE49-F238E27FC236}">
                <a16:creationId xmlns:a16="http://schemas.microsoft.com/office/drawing/2014/main" id="{945C6A28-92F6-D017-5D97-D2166C652D42}"/>
              </a:ext>
            </a:extLst>
          </p:cNvPr>
          <p:cNvSpPr/>
          <p:nvPr/>
        </p:nvSpPr>
        <p:spPr>
          <a:xfrm>
            <a:off x="90498" y="1868819"/>
            <a:ext cx="1378937" cy="873296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r>
              <a:rPr lang="ja-JP" altLang="en-US" b="1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観測機器</a:t>
            </a:r>
            <a:endParaRPr lang="en-US" altLang="ja-JP" b="1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  <a:p>
            <a:r>
              <a:rPr lang="en-US" altLang="ja-JP" sz="15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IoT</a:t>
            </a:r>
            <a:r>
              <a:rPr lang="ja-JP" altLang="en-US" sz="15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デバイスからデータを送信</a:t>
            </a:r>
            <a:endParaRPr lang="en-US" altLang="ja-JP" sz="155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cxnSp>
        <p:nvCxnSpPr>
          <p:cNvPr id="391" name="直線矢印コネクタ 390">
            <a:extLst>
              <a:ext uri="{FF2B5EF4-FFF2-40B4-BE49-F238E27FC236}">
                <a16:creationId xmlns:a16="http://schemas.microsoft.com/office/drawing/2014/main" id="{1131F1A4-7A59-3AF8-78B2-9256F75C9F6E}"/>
              </a:ext>
            </a:extLst>
          </p:cNvPr>
          <p:cNvCxnSpPr>
            <a:cxnSpLocks/>
            <a:stCxn id="357" idx="3"/>
          </p:cNvCxnSpPr>
          <p:nvPr/>
        </p:nvCxnSpPr>
        <p:spPr>
          <a:xfrm flipV="1">
            <a:off x="1469435" y="2276699"/>
            <a:ext cx="5406250" cy="2876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9" name="直線矢印コネクタ 398">
            <a:extLst>
              <a:ext uri="{FF2B5EF4-FFF2-40B4-BE49-F238E27FC236}">
                <a16:creationId xmlns:a16="http://schemas.microsoft.com/office/drawing/2014/main" id="{ABEA5768-38A8-5CE0-8235-1C38512270BC}"/>
              </a:ext>
            </a:extLst>
          </p:cNvPr>
          <p:cNvCxnSpPr>
            <a:cxnSpLocks/>
          </p:cNvCxnSpPr>
          <p:nvPr/>
        </p:nvCxnSpPr>
        <p:spPr>
          <a:xfrm>
            <a:off x="7429475" y="2262619"/>
            <a:ext cx="1161537" cy="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1" name="直線矢印コネクタ 400">
            <a:extLst>
              <a:ext uri="{FF2B5EF4-FFF2-40B4-BE49-F238E27FC236}">
                <a16:creationId xmlns:a16="http://schemas.microsoft.com/office/drawing/2014/main" id="{E5579139-0BE3-7C6B-950E-936792A3608B}"/>
              </a:ext>
            </a:extLst>
          </p:cNvPr>
          <p:cNvCxnSpPr>
            <a:cxnSpLocks/>
          </p:cNvCxnSpPr>
          <p:nvPr/>
        </p:nvCxnSpPr>
        <p:spPr>
          <a:xfrm flipH="1">
            <a:off x="9178682" y="2779046"/>
            <a:ext cx="2590" cy="54988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24" name="Graphic 3">
            <a:extLst>
              <a:ext uri="{FF2B5EF4-FFF2-40B4-BE49-F238E27FC236}">
                <a16:creationId xmlns:a16="http://schemas.microsoft.com/office/drawing/2014/main" id="{251FC378-5C13-412F-1A91-700BB287010B}"/>
              </a:ext>
            </a:extLst>
          </p:cNvPr>
          <p:cNvGrpSpPr/>
          <p:nvPr/>
        </p:nvGrpSpPr>
        <p:grpSpPr>
          <a:xfrm>
            <a:off x="7451350" y="5837755"/>
            <a:ext cx="1109599" cy="952921"/>
            <a:chOff x="8880740" y="2363804"/>
            <a:chExt cx="1117853" cy="930752"/>
          </a:xfrm>
        </p:grpSpPr>
        <p:grpSp>
          <p:nvGrpSpPr>
            <p:cNvPr id="426" name="Graphic 3">
              <a:extLst>
                <a:ext uri="{FF2B5EF4-FFF2-40B4-BE49-F238E27FC236}">
                  <a16:creationId xmlns:a16="http://schemas.microsoft.com/office/drawing/2014/main" id="{032874B0-0B2A-89DD-10F0-4B0C470071FB}"/>
                </a:ext>
              </a:extLst>
            </p:cNvPr>
            <p:cNvGrpSpPr/>
            <p:nvPr/>
          </p:nvGrpSpPr>
          <p:grpSpPr>
            <a:xfrm>
              <a:off x="9189623" y="2363804"/>
              <a:ext cx="472985" cy="513347"/>
              <a:chOff x="9189623" y="2363804"/>
              <a:chExt cx="472985" cy="513347"/>
            </a:xfrm>
          </p:grpSpPr>
          <p:sp>
            <p:nvSpPr>
              <p:cNvPr id="428" name="Freeform: Shape 180">
                <a:extLst>
                  <a:ext uri="{FF2B5EF4-FFF2-40B4-BE49-F238E27FC236}">
                    <a16:creationId xmlns:a16="http://schemas.microsoft.com/office/drawing/2014/main" id="{E72D3693-E8E1-12F4-1FE0-86738D841208}"/>
                  </a:ext>
                </a:extLst>
              </p:cNvPr>
              <p:cNvSpPr/>
              <p:nvPr/>
            </p:nvSpPr>
            <p:spPr>
              <a:xfrm>
                <a:off x="9196938" y="2371125"/>
                <a:ext cx="453478" cy="498717"/>
              </a:xfrm>
              <a:custGeom>
                <a:avLst/>
                <a:gdLst>
                  <a:gd name="connsiteX0" fmla="*/ 228568 w 453478"/>
                  <a:gd name="connsiteY0" fmla="*/ 498718 h 498717"/>
                  <a:gd name="connsiteX1" fmla="*/ 189425 w 453478"/>
                  <a:gd name="connsiteY1" fmla="*/ 482862 h 498717"/>
                  <a:gd name="connsiteX2" fmla="*/ 173576 w 453478"/>
                  <a:gd name="connsiteY2" fmla="*/ 437745 h 498717"/>
                  <a:gd name="connsiteX3" fmla="*/ 91697 w 453478"/>
                  <a:gd name="connsiteY3" fmla="*/ 391409 h 498717"/>
                  <a:gd name="connsiteX4" fmla="*/ 54992 w 453478"/>
                  <a:gd name="connsiteY4" fmla="*/ 406046 h 498717"/>
                  <a:gd name="connsiteX5" fmla="*/ 15914 w 453478"/>
                  <a:gd name="connsiteY5" fmla="*/ 390190 h 498717"/>
                  <a:gd name="connsiteX6" fmla="*/ 0 w 453478"/>
                  <a:gd name="connsiteY6" fmla="*/ 351175 h 498717"/>
                  <a:gd name="connsiteX7" fmla="*/ 15914 w 453478"/>
                  <a:gd name="connsiteY7" fmla="*/ 312154 h 498717"/>
                  <a:gd name="connsiteX8" fmla="*/ 36704 w 453478"/>
                  <a:gd name="connsiteY8" fmla="*/ 298741 h 498717"/>
                  <a:gd name="connsiteX9" fmla="*/ 36704 w 453478"/>
                  <a:gd name="connsiteY9" fmla="*/ 204851 h 498717"/>
                  <a:gd name="connsiteX10" fmla="*/ 15914 w 453478"/>
                  <a:gd name="connsiteY10" fmla="*/ 191438 h 498717"/>
                  <a:gd name="connsiteX11" fmla="*/ 0 w 453478"/>
                  <a:gd name="connsiteY11" fmla="*/ 152419 h 498717"/>
                  <a:gd name="connsiteX12" fmla="*/ 14695 w 453478"/>
                  <a:gd name="connsiteY12" fmla="*/ 112181 h 498717"/>
                  <a:gd name="connsiteX13" fmla="*/ 53773 w 453478"/>
                  <a:gd name="connsiteY13" fmla="*/ 96328 h 498717"/>
                  <a:gd name="connsiteX14" fmla="*/ 89258 w 453478"/>
                  <a:gd name="connsiteY14" fmla="*/ 108522 h 498717"/>
                  <a:gd name="connsiteX15" fmla="*/ 172356 w 453478"/>
                  <a:gd name="connsiteY15" fmla="*/ 60968 h 498717"/>
                  <a:gd name="connsiteX16" fmla="*/ 188206 w 453478"/>
                  <a:gd name="connsiteY16" fmla="*/ 15852 h 498717"/>
                  <a:gd name="connsiteX17" fmla="*/ 227349 w 453478"/>
                  <a:gd name="connsiteY17" fmla="*/ 0 h 498717"/>
                  <a:gd name="connsiteX18" fmla="*/ 266427 w 453478"/>
                  <a:gd name="connsiteY18" fmla="*/ 15852 h 498717"/>
                  <a:gd name="connsiteX19" fmla="*/ 282341 w 453478"/>
                  <a:gd name="connsiteY19" fmla="*/ 63406 h 498717"/>
                  <a:gd name="connsiteX20" fmla="*/ 363000 w 453478"/>
                  <a:gd name="connsiteY20" fmla="*/ 109741 h 498717"/>
                  <a:gd name="connsiteX21" fmla="*/ 398486 w 453478"/>
                  <a:gd name="connsiteY21" fmla="*/ 96328 h 498717"/>
                  <a:gd name="connsiteX22" fmla="*/ 437564 w 453478"/>
                  <a:gd name="connsiteY22" fmla="*/ 112181 h 498717"/>
                  <a:gd name="connsiteX23" fmla="*/ 453479 w 453478"/>
                  <a:gd name="connsiteY23" fmla="*/ 151199 h 498717"/>
                  <a:gd name="connsiteX24" fmla="*/ 437564 w 453478"/>
                  <a:gd name="connsiteY24" fmla="*/ 190219 h 498717"/>
                  <a:gd name="connsiteX25" fmla="*/ 414335 w 453478"/>
                  <a:gd name="connsiteY25" fmla="*/ 204851 h 498717"/>
                  <a:gd name="connsiteX26" fmla="*/ 414335 w 453478"/>
                  <a:gd name="connsiteY26" fmla="*/ 297522 h 498717"/>
                  <a:gd name="connsiteX27" fmla="*/ 437564 w 453478"/>
                  <a:gd name="connsiteY27" fmla="*/ 309715 h 498717"/>
                  <a:gd name="connsiteX28" fmla="*/ 453479 w 453478"/>
                  <a:gd name="connsiteY28" fmla="*/ 348737 h 498717"/>
                  <a:gd name="connsiteX29" fmla="*/ 437564 w 453478"/>
                  <a:gd name="connsiteY29" fmla="*/ 387751 h 498717"/>
                  <a:gd name="connsiteX30" fmla="*/ 398486 w 453478"/>
                  <a:gd name="connsiteY30" fmla="*/ 403607 h 498717"/>
                  <a:gd name="connsiteX31" fmla="*/ 360562 w 453478"/>
                  <a:gd name="connsiteY31" fmla="*/ 388970 h 498717"/>
                  <a:gd name="connsiteX32" fmla="*/ 281122 w 453478"/>
                  <a:gd name="connsiteY32" fmla="*/ 434087 h 498717"/>
                  <a:gd name="connsiteX33" fmla="*/ 265208 w 453478"/>
                  <a:gd name="connsiteY33" fmla="*/ 480423 h 498717"/>
                  <a:gd name="connsiteX34" fmla="*/ 228568 w 453478"/>
                  <a:gd name="connsiteY34" fmla="*/ 498718 h 49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3478" h="498717">
                    <a:moveTo>
                      <a:pt x="228568" y="498718"/>
                    </a:moveTo>
                    <a:cubicBezTo>
                      <a:pt x="213873" y="498718"/>
                      <a:pt x="199243" y="492615"/>
                      <a:pt x="189425" y="482862"/>
                    </a:cubicBezTo>
                    <a:cubicBezTo>
                      <a:pt x="177233" y="470670"/>
                      <a:pt x="172356" y="454820"/>
                      <a:pt x="173576" y="437745"/>
                    </a:cubicBezTo>
                    <a:lnTo>
                      <a:pt x="91697" y="391409"/>
                    </a:lnTo>
                    <a:cubicBezTo>
                      <a:pt x="81879" y="399950"/>
                      <a:pt x="68468" y="406046"/>
                      <a:pt x="54992" y="406046"/>
                    </a:cubicBezTo>
                    <a:cubicBezTo>
                      <a:pt x="40362" y="406046"/>
                      <a:pt x="25667" y="399950"/>
                      <a:pt x="15914" y="390190"/>
                    </a:cubicBezTo>
                    <a:cubicBezTo>
                      <a:pt x="4877" y="379217"/>
                      <a:pt x="0" y="365806"/>
                      <a:pt x="0" y="351175"/>
                    </a:cubicBezTo>
                    <a:cubicBezTo>
                      <a:pt x="0" y="336538"/>
                      <a:pt x="6096" y="321908"/>
                      <a:pt x="15914" y="312154"/>
                    </a:cubicBezTo>
                    <a:cubicBezTo>
                      <a:pt x="22010" y="306057"/>
                      <a:pt x="29325" y="302399"/>
                      <a:pt x="36704" y="298741"/>
                    </a:cubicBezTo>
                    <a:lnTo>
                      <a:pt x="36704" y="204851"/>
                    </a:lnTo>
                    <a:cubicBezTo>
                      <a:pt x="29325" y="202412"/>
                      <a:pt x="22010" y="197535"/>
                      <a:pt x="15914" y="191438"/>
                    </a:cubicBezTo>
                    <a:cubicBezTo>
                      <a:pt x="4877" y="180464"/>
                      <a:pt x="0" y="167051"/>
                      <a:pt x="0" y="152419"/>
                    </a:cubicBezTo>
                    <a:cubicBezTo>
                      <a:pt x="0" y="137787"/>
                      <a:pt x="4877" y="123155"/>
                      <a:pt x="14695" y="112181"/>
                    </a:cubicBezTo>
                    <a:cubicBezTo>
                      <a:pt x="25667" y="102426"/>
                      <a:pt x="39143" y="96328"/>
                      <a:pt x="53773" y="96328"/>
                    </a:cubicBezTo>
                    <a:cubicBezTo>
                      <a:pt x="67248" y="96328"/>
                      <a:pt x="79441" y="101206"/>
                      <a:pt x="89258" y="108522"/>
                    </a:cubicBezTo>
                    <a:lnTo>
                      <a:pt x="172356" y="60968"/>
                    </a:lnTo>
                    <a:cubicBezTo>
                      <a:pt x="169918" y="43896"/>
                      <a:pt x="176014" y="28045"/>
                      <a:pt x="188206" y="15852"/>
                    </a:cubicBezTo>
                    <a:cubicBezTo>
                      <a:pt x="199243" y="4877"/>
                      <a:pt x="212654" y="0"/>
                      <a:pt x="227349" y="0"/>
                    </a:cubicBezTo>
                    <a:cubicBezTo>
                      <a:pt x="242043" y="0"/>
                      <a:pt x="256674" y="6097"/>
                      <a:pt x="266427" y="15852"/>
                    </a:cubicBezTo>
                    <a:cubicBezTo>
                      <a:pt x="278684" y="28045"/>
                      <a:pt x="284779" y="46335"/>
                      <a:pt x="282341" y="63406"/>
                    </a:cubicBezTo>
                    <a:lnTo>
                      <a:pt x="363000" y="109741"/>
                    </a:lnTo>
                    <a:cubicBezTo>
                      <a:pt x="372818" y="101206"/>
                      <a:pt x="386229" y="96328"/>
                      <a:pt x="398486" y="96328"/>
                    </a:cubicBezTo>
                    <a:cubicBezTo>
                      <a:pt x="413116" y="96328"/>
                      <a:pt x="427811" y="102426"/>
                      <a:pt x="437564" y="112181"/>
                    </a:cubicBezTo>
                    <a:cubicBezTo>
                      <a:pt x="448602" y="123155"/>
                      <a:pt x="453479" y="136567"/>
                      <a:pt x="453479" y="151199"/>
                    </a:cubicBezTo>
                    <a:cubicBezTo>
                      <a:pt x="453479" y="165832"/>
                      <a:pt x="447382" y="180464"/>
                      <a:pt x="437564" y="190219"/>
                    </a:cubicBezTo>
                    <a:cubicBezTo>
                      <a:pt x="432688" y="195096"/>
                      <a:pt x="424153" y="201193"/>
                      <a:pt x="414335" y="204851"/>
                    </a:cubicBezTo>
                    <a:lnTo>
                      <a:pt x="414335" y="297522"/>
                    </a:lnTo>
                    <a:cubicBezTo>
                      <a:pt x="424153" y="299960"/>
                      <a:pt x="431468" y="304838"/>
                      <a:pt x="437564" y="309715"/>
                    </a:cubicBezTo>
                    <a:cubicBezTo>
                      <a:pt x="448602" y="320689"/>
                      <a:pt x="453479" y="334100"/>
                      <a:pt x="453479" y="348737"/>
                    </a:cubicBezTo>
                    <a:cubicBezTo>
                      <a:pt x="453479" y="363367"/>
                      <a:pt x="447382" y="377998"/>
                      <a:pt x="437564" y="387751"/>
                    </a:cubicBezTo>
                    <a:cubicBezTo>
                      <a:pt x="426592" y="398730"/>
                      <a:pt x="413116" y="403607"/>
                      <a:pt x="398486" y="403607"/>
                    </a:cubicBezTo>
                    <a:cubicBezTo>
                      <a:pt x="383792" y="403607"/>
                      <a:pt x="370380" y="398730"/>
                      <a:pt x="360562" y="388970"/>
                    </a:cubicBezTo>
                    <a:lnTo>
                      <a:pt x="281122" y="434087"/>
                    </a:lnTo>
                    <a:cubicBezTo>
                      <a:pt x="283560" y="451162"/>
                      <a:pt x="277464" y="468231"/>
                      <a:pt x="265208" y="480423"/>
                    </a:cubicBezTo>
                    <a:cubicBezTo>
                      <a:pt x="256674" y="492615"/>
                      <a:pt x="243263" y="498718"/>
                      <a:pt x="228568" y="498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181">
                <a:extLst>
                  <a:ext uri="{FF2B5EF4-FFF2-40B4-BE49-F238E27FC236}">
                    <a16:creationId xmlns:a16="http://schemas.microsoft.com/office/drawing/2014/main" id="{4F1B85FA-D89F-27F7-8F3C-0C994BD127E3}"/>
                  </a:ext>
                </a:extLst>
              </p:cNvPr>
              <p:cNvSpPr/>
              <p:nvPr/>
            </p:nvSpPr>
            <p:spPr>
              <a:xfrm>
                <a:off x="9189623" y="2363804"/>
                <a:ext cx="472985" cy="513347"/>
              </a:xfrm>
              <a:custGeom>
                <a:avLst/>
                <a:gdLst>
                  <a:gd name="connsiteX0" fmla="*/ 235883 w 472985"/>
                  <a:gd name="connsiteY0" fmla="*/ 12193 h 513347"/>
                  <a:gd name="connsiteX1" fmla="*/ 271369 w 472985"/>
                  <a:gd name="connsiteY1" fmla="*/ 26826 h 513347"/>
                  <a:gd name="connsiteX2" fmla="*/ 284779 w 472985"/>
                  <a:gd name="connsiteY2" fmla="*/ 73161 h 513347"/>
                  <a:gd name="connsiteX3" fmla="*/ 374038 w 472985"/>
                  <a:gd name="connsiteY3" fmla="*/ 124374 h 513347"/>
                  <a:gd name="connsiteX4" fmla="*/ 407021 w 472985"/>
                  <a:gd name="connsiteY4" fmla="*/ 109741 h 513347"/>
                  <a:gd name="connsiteX5" fmla="*/ 442442 w 472985"/>
                  <a:gd name="connsiteY5" fmla="*/ 124374 h 513347"/>
                  <a:gd name="connsiteX6" fmla="*/ 457136 w 472985"/>
                  <a:gd name="connsiteY6" fmla="*/ 159735 h 513347"/>
                  <a:gd name="connsiteX7" fmla="*/ 442442 w 472985"/>
                  <a:gd name="connsiteY7" fmla="*/ 195096 h 513347"/>
                  <a:gd name="connsiteX8" fmla="*/ 417993 w 472985"/>
                  <a:gd name="connsiteY8" fmla="*/ 209729 h 513347"/>
                  <a:gd name="connsiteX9" fmla="*/ 417993 w 472985"/>
                  <a:gd name="connsiteY9" fmla="*/ 312154 h 513347"/>
                  <a:gd name="connsiteX10" fmla="*/ 442442 w 472985"/>
                  <a:gd name="connsiteY10" fmla="*/ 324346 h 513347"/>
                  <a:gd name="connsiteX11" fmla="*/ 457136 w 472985"/>
                  <a:gd name="connsiteY11" fmla="*/ 359709 h 513347"/>
                  <a:gd name="connsiteX12" fmla="*/ 442442 w 472985"/>
                  <a:gd name="connsiteY12" fmla="*/ 395072 h 513347"/>
                  <a:gd name="connsiteX13" fmla="*/ 407021 w 472985"/>
                  <a:gd name="connsiteY13" fmla="*/ 409703 h 513347"/>
                  <a:gd name="connsiteX14" fmla="*/ 371535 w 472985"/>
                  <a:gd name="connsiteY14" fmla="*/ 395072 h 513347"/>
                  <a:gd name="connsiteX15" fmla="*/ 370316 w 472985"/>
                  <a:gd name="connsiteY15" fmla="*/ 392634 h 513347"/>
                  <a:gd name="connsiteX16" fmla="*/ 283561 w 472985"/>
                  <a:gd name="connsiteY16" fmla="*/ 442627 h 513347"/>
                  <a:gd name="connsiteX17" fmla="*/ 270085 w 472985"/>
                  <a:gd name="connsiteY17" fmla="*/ 487744 h 513347"/>
                  <a:gd name="connsiteX18" fmla="*/ 234664 w 472985"/>
                  <a:gd name="connsiteY18" fmla="*/ 502375 h 513347"/>
                  <a:gd name="connsiteX19" fmla="*/ 199243 w 472985"/>
                  <a:gd name="connsiteY19" fmla="*/ 487744 h 513347"/>
                  <a:gd name="connsiteX20" fmla="*/ 185768 w 472985"/>
                  <a:gd name="connsiteY20" fmla="*/ 443847 h 513347"/>
                  <a:gd name="connsiteX21" fmla="*/ 97793 w 472985"/>
                  <a:gd name="connsiteY21" fmla="*/ 390195 h 513347"/>
                  <a:gd name="connsiteX22" fmla="*/ 96574 w 472985"/>
                  <a:gd name="connsiteY22" fmla="*/ 391415 h 513347"/>
                  <a:gd name="connsiteX23" fmla="*/ 61088 w 472985"/>
                  <a:gd name="connsiteY23" fmla="*/ 406045 h 513347"/>
                  <a:gd name="connsiteX24" fmla="*/ 25667 w 472985"/>
                  <a:gd name="connsiteY24" fmla="*/ 391415 h 513347"/>
                  <a:gd name="connsiteX25" fmla="*/ 12192 w 472985"/>
                  <a:gd name="connsiteY25" fmla="*/ 357271 h 513347"/>
                  <a:gd name="connsiteX26" fmla="*/ 26887 w 472985"/>
                  <a:gd name="connsiteY26" fmla="*/ 321907 h 513347"/>
                  <a:gd name="connsiteX27" fmla="*/ 48896 w 472985"/>
                  <a:gd name="connsiteY27" fmla="*/ 309715 h 513347"/>
                  <a:gd name="connsiteX28" fmla="*/ 48896 w 472985"/>
                  <a:gd name="connsiteY28" fmla="*/ 207290 h 513347"/>
                  <a:gd name="connsiteX29" fmla="*/ 26887 w 472985"/>
                  <a:gd name="connsiteY29" fmla="*/ 195096 h 513347"/>
                  <a:gd name="connsiteX30" fmla="*/ 12192 w 472985"/>
                  <a:gd name="connsiteY30" fmla="*/ 158516 h 513347"/>
                  <a:gd name="connsiteX31" fmla="*/ 26887 w 472985"/>
                  <a:gd name="connsiteY31" fmla="*/ 123155 h 513347"/>
                  <a:gd name="connsiteX32" fmla="*/ 61088 w 472985"/>
                  <a:gd name="connsiteY32" fmla="*/ 109741 h 513347"/>
                  <a:gd name="connsiteX33" fmla="*/ 95354 w 472985"/>
                  <a:gd name="connsiteY33" fmla="*/ 123155 h 513347"/>
                  <a:gd name="connsiteX34" fmla="*/ 185768 w 472985"/>
                  <a:gd name="connsiteY34" fmla="*/ 70723 h 513347"/>
                  <a:gd name="connsiteX35" fmla="*/ 199243 w 472985"/>
                  <a:gd name="connsiteY35" fmla="*/ 26826 h 513347"/>
                  <a:gd name="connsiteX36" fmla="*/ 235883 w 472985"/>
                  <a:gd name="connsiteY36" fmla="*/ 12193 h 513347"/>
                  <a:gd name="connsiteX37" fmla="*/ 235883 w 472985"/>
                  <a:gd name="connsiteY37" fmla="*/ 0 h 513347"/>
                  <a:gd name="connsiteX38" fmla="*/ 191864 w 472985"/>
                  <a:gd name="connsiteY38" fmla="*/ 18291 h 513347"/>
                  <a:gd name="connsiteX39" fmla="*/ 173576 w 472985"/>
                  <a:gd name="connsiteY39" fmla="*/ 64626 h 513347"/>
                  <a:gd name="connsiteX40" fmla="*/ 96574 w 472985"/>
                  <a:gd name="connsiteY40" fmla="*/ 108522 h 513347"/>
                  <a:gd name="connsiteX41" fmla="*/ 61088 w 472985"/>
                  <a:gd name="connsiteY41" fmla="*/ 97548 h 513347"/>
                  <a:gd name="connsiteX42" fmla="*/ 18352 w 472985"/>
                  <a:gd name="connsiteY42" fmla="*/ 115839 h 513347"/>
                  <a:gd name="connsiteX43" fmla="*/ 0 w 472985"/>
                  <a:gd name="connsiteY43" fmla="*/ 159735 h 513347"/>
                  <a:gd name="connsiteX44" fmla="*/ 18352 w 472985"/>
                  <a:gd name="connsiteY44" fmla="*/ 203632 h 513347"/>
                  <a:gd name="connsiteX45" fmla="*/ 36640 w 472985"/>
                  <a:gd name="connsiteY45" fmla="*/ 215825 h 513347"/>
                  <a:gd name="connsiteX46" fmla="*/ 36640 w 472985"/>
                  <a:gd name="connsiteY46" fmla="*/ 301180 h 513347"/>
                  <a:gd name="connsiteX47" fmla="*/ 18352 w 472985"/>
                  <a:gd name="connsiteY47" fmla="*/ 313374 h 513347"/>
                  <a:gd name="connsiteX48" fmla="*/ 0 w 472985"/>
                  <a:gd name="connsiteY48" fmla="*/ 357271 h 513347"/>
                  <a:gd name="connsiteX49" fmla="*/ 18352 w 472985"/>
                  <a:gd name="connsiteY49" fmla="*/ 401168 h 513347"/>
                  <a:gd name="connsiteX50" fmla="*/ 62307 w 472985"/>
                  <a:gd name="connsiteY50" fmla="*/ 419456 h 513347"/>
                  <a:gd name="connsiteX51" fmla="*/ 100231 w 472985"/>
                  <a:gd name="connsiteY51" fmla="*/ 407264 h 513347"/>
                  <a:gd name="connsiteX52" fmla="*/ 174795 w 472985"/>
                  <a:gd name="connsiteY52" fmla="*/ 449943 h 513347"/>
                  <a:gd name="connsiteX53" fmla="*/ 193083 w 472985"/>
                  <a:gd name="connsiteY53" fmla="*/ 495059 h 513347"/>
                  <a:gd name="connsiteX54" fmla="*/ 237103 w 472985"/>
                  <a:gd name="connsiteY54" fmla="*/ 513347 h 513347"/>
                  <a:gd name="connsiteX55" fmla="*/ 281122 w 472985"/>
                  <a:gd name="connsiteY55" fmla="*/ 495059 h 513347"/>
                  <a:gd name="connsiteX56" fmla="*/ 299474 w 472985"/>
                  <a:gd name="connsiteY56" fmla="*/ 447504 h 513347"/>
                  <a:gd name="connsiteX57" fmla="*/ 371535 w 472985"/>
                  <a:gd name="connsiteY57" fmla="*/ 406045 h 513347"/>
                  <a:gd name="connsiteX58" fmla="*/ 410678 w 472985"/>
                  <a:gd name="connsiteY58" fmla="*/ 419456 h 513347"/>
                  <a:gd name="connsiteX59" fmla="*/ 454697 w 472985"/>
                  <a:gd name="connsiteY59" fmla="*/ 401168 h 513347"/>
                  <a:gd name="connsiteX60" fmla="*/ 472985 w 472985"/>
                  <a:gd name="connsiteY60" fmla="*/ 357271 h 513347"/>
                  <a:gd name="connsiteX61" fmla="*/ 454697 w 472985"/>
                  <a:gd name="connsiteY61" fmla="*/ 313374 h 513347"/>
                  <a:gd name="connsiteX62" fmla="*/ 433907 w 472985"/>
                  <a:gd name="connsiteY62" fmla="*/ 299960 h 513347"/>
                  <a:gd name="connsiteX63" fmla="*/ 433907 w 472985"/>
                  <a:gd name="connsiteY63" fmla="*/ 215825 h 513347"/>
                  <a:gd name="connsiteX64" fmla="*/ 454697 w 472985"/>
                  <a:gd name="connsiteY64" fmla="*/ 201193 h 513347"/>
                  <a:gd name="connsiteX65" fmla="*/ 472985 w 472985"/>
                  <a:gd name="connsiteY65" fmla="*/ 157297 h 513347"/>
                  <a:gd name="connsiteX66" fmla="*/ 454697 w 472985"/>
                  <a:gd name="connsiteY66" fmla="*/ 113400 h 513347"/>
                  <a:gd name="connsiteX67" fmla="*/ 410678 w 472985"/>
                  <a:gd name="connsiteY67" fmla="*/ 95110 h 513347"/>
                  <a:gd name="connsiteX68" fmla="*/ 374038 w 472985"/>
                  <a:gd name="connsiteY68" fmla="*/ 107303 h 513347"/>
                  <a:gd name="connsiteX69" fmla="*/ 299474 w 472985"/>
                  <a:gd name="connsiteY69" fmla="*/ 64626 h 513347"/>
                  <a:gd name="connsiteX70" fmla="*/ 281122 w 472985"/>
                  <a:gd name="connsiteY70" fmla="*/ 15852 h 513347"/>
                  <a:gd name="connsiteX71" fmla="*/ 235883 w 472985"/>
                  <a:gd name="connsiteY71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72985" h="513347">
                    <a:moveTo>
                      <a:pt x="235883" y="12193"/>
                    </a:moveTo>
                    <a:cubicBezTo>
                      <a:pt x="248140" y="12193"/>
                      <a:pt x="261551" y="17071"/>
                      <a:pt x="271369" y="26826"/>
                    </a:cubicBezTo>
                    <a:cubicBezTo>
                      <a:pt x="283561" y="39020"/>
                      <a:pt x="288438" y="56090"/>
                      <a:pt x="284779" y="73161"/>
                    </a:cubicBezTo>
                    <a:lnTo>
                      <a:pt x="374038" y="124374"/>
                    </a:lnTo>
                    <a:cubicBezTo>
                      <a:pt x="382572" y="114619"/>
                      <a:pt x="394764" y="109741"/>
                      <a:pt x="407021" y="109741"/>
                    </a:cubicBezTo>
                    <a:cubicBezTo>
                      <a:pt x="419212" y="109741"/>
                      <a:pt x="432688" y="114619"/>
                      <a:pt x="442442" y="124374"/>
                    </a:cubicBezTo>
                    <a:cubicBezTo>
                      <a:pt x="452259" y="134129"/>
                      <a:pt x="457136" y="146323"/>
                      <a:pt x="457136" y="159735"/>
                    </a:cubicBezTo>
                    <a:cubicBezTo>
                      <a:pt x="457136" y="173148"/>
                      <a:pt x="452259" y="185342"/>
                      <a:pt x="442442" y="195096"/>
                    </a:cubicBezTo>
                    <a:cubicBezTo>
                      <a:pt x="435126" y="202412"/>
                      <a:pt x="426592" y="207290"/>
                      <a:pt x="417993" y="209729"/>
                    </a:cubicBezTo>
                    <a:lnTo>
                      <a:pt x="417993" y="312154"/>
                    </a:lnTo>
                    <a:cubicBezTo>
                      <a:pt x="427811" y="314593"/>
                      <a:pt x="435126" y="317032"/>
                      <a:pt x="442442" y="324346"/>
                    </a:cubicBezTo>
                    <a:cubicBezTo>
                      <a:pt x="452259" y="334106"/>
                      <a:pt x="457136" y="346298"/>
                      <a:pt x="457136" y="359709"/>
                    </a:cubicBezTo>
                    <a:cubicBezTo>
                      <a:pt x="457136" y="373120"/>
                      <a:pt x="452259" y="385319"/>
                      <a:pt x="442442" y="395072"/>
                    </a:cubicBezTo>
                    <a:cubicBezTo>
                      <a:pt x="432688" y="404826"/>
                      <a:pt x="420432" y="409703"/>
                      <a:pt x="407021" y="409703"/>
                    </a:cubicBezTo>
                    <a:cubicBezTo>
                      <a:pt x="394764" y="409703"/>
                      <a:pt x="381353" y="404826"/>
                      <a:pt x="371535" y="395072"/>
                    </a:cubicBezTo>
                    <a:cubicBezTo>
                      <a:pt x="370316" y="393853"/>
                      <a:pt x="370316" y="393853"/>
                      <a:pt x="370316" y="392634"/>
                    </a:cubicBezTo>
                    <a:lnTo>
                      <a:pt x="283561" y="442627"/>
                    </a:lnTo>
                    <a:cubicBezTo>
                      <a:pt x="287218" y="458477"/>
                      <a:pt x="282341" y="476765"/>
                      <a:pt x="270085" y="487744"/>
                    </a:cubicBezTo>
                    <a:cubicBezTo>
                      <a:pt x="260332" y="497498"/>
                      <a:pt x="248140" y="502375"/>
                      <a:pt x="234664" y="502375"/>
                    </a:cubicBezTo>
                    <a:cubicBezTo>
                      <a:pt x="221253" y="502375"/>
                      <a:pt x="208997" y="497498"/>
                      <a:pt x="199243" y="487744"/>
                    </a:cubicBezTo>
                    <a:cubicBezTo>
                      <a:pt x="188206" y="476765"/>
                      <a:pt x="182110" y="459696"/>
                      <a:pt x="185768" y="443847"/>
                    </a:cubicBezTo>
                    <a:lnTo>
                      <a:pt x="97793" y="390195"/>
                    </a:lnTo>
                    <a:lnTo>
                      <a:pt x="96574" y="391415"/>
                    </a:lnTo>
                    <a:cubicBezTo>
                      <a:pt x="86756" y="401168"/>
                      <a:pt x="74564" y="406045"/>
                      <a:pt x="61088" y="406045"/>
                    </a:cubicBezTo>
                    <a:cubicBezTo>
                      <a:pt x="48896" y="406045"/>
                      <a:pt x="35421" y="401168"/>
                      <a:pt x="25667" y="391415"/>
                    </a:cubicBezTo>
                    <a:cubicBezTo>
                      <a:pt x="17133" y="382874"/>
                      <a:pt x="12192" y="369463"/>
                      <a:pt x="12192" y="357271"/>
                    </a:cubicBezTo>
                    <a:cubicBezTo>
                      <a:pt x="12192" y="343859"/>
                      <a:pt x="17133" y="331661"/>
                      <a:pt x="26887" y="321907"/>
                    </a:cubicBezTo>
                    <a:cubicBezTo>
                      <a:pt x="32983" y="315813"/>
                      <a:pt x="40362" y="310935"/>
                      <a:pt x="48896" y="309715"/>
                    </a:cubicBezTo>
                    <a:lnTo>
                      <a:pt x="48896" y="207290"/>
                    </a:lnTo>
                    <a:cubicBezTo>
                      <a:pt x="40362" y="204851"/>
                      <a:pt x="32983" y="201193"/>
                      <a:pt x="26887" y="195096"/>
                    </a:cubicBezTo>
                    <a:cubicBezTo>
                      <a:pt x="17133" y="184122"/>
                      <a:pt x="12192" y="171929"/>
                      <a:pt x="12192" y="158516"/>
                    </a:cubicBezTo>
                    <a:cubicBezTo>
                      <a:pt x="12192" y="145103"/>
                      <a:pt x="17133" y="132910"/>
                      <a:pt x="26887" y="123155"/>
                    </a:cubicBezTo>
                    <a:cubicBezTo>
                      <a:pt x="36640" y="114619"/>
                      <a:pt x="48896" y="109741"/>
                      <a:pt x="61088" y="109741"/>
                    </a:cubicBezTo>
                    <a:cubicBezTo>
                      <a:pt x="73345" y="109741"/>
                      <a:pt x="85536" y="114619"/>
                      <a:pt x="95354" y="123155"/>
                    </a:cubicBezTo>
                    <a:lnTo>
                      <a:pt x="185768" y="70723"/>
                    </a:lnTo>
                    <a:cubicBezTo>
                      <a:pt x="182110" y="54871"/>
                      <a:pt x="186987" y="37800"/>
                      <a:pt x="199243" y="26826"/>
                    </a:cubicBezTo>
                    <a:cubicBezTo>
                      <a:pt x="210216" y="17071"/>
                      <a:pt x="222472" y="12193"/>
                      <a:pt x="235883" y="12193"/>
                    </a:cubicBezTo>
                    <a:close/>
                    <a:moveTo>
                      <a:pt x="235883" y="0"/>
                    </a:moveTo>
                    <a:cubicBezTo>
                      <a:pt x="220034" y="0"/>
                      <a:pt x="204120" y="6097"/>
                      <a:pt x="191864" y="18291"/>
                    </a:cubicBezTo>
                    <a:cubicBezTo>
                      <a:pt x="179672" y="30484"/>
                      <a:pt x="173576" y="47555"/>
                      <a:pt x="173576" y="64626"/>
                    </a:cubicBezTo>
                    <a:lnTo>
                      <a:pt x="96574" y="108522"/>
                    </a:lnTo>
                    <a:cubicBezTo>
                      <a:pt x="86756" y="101206"/>
                      <a:pt x="74564" y="97548"/>
                      <a:pt x="61088" y="97548"/>
                    </a:cubicBezTo>
                    <a:cubicBezTo>
                      <a:pt x="45239" y="97548"/>
                      <a:pt x="29325" y="103645"/>
                      <a:pt x="18352" y="115839"/>
                    </a:cubicBezTo>
                    <a:cubicBezTo>
                      <a:pt x="6096" y="128032"/>
                      <a:pt x="0" y="142664"/>
                      <a:pt x="0" y="159735"/>
                    </a:cubicBezTo>
                    <a:cubicBezTo>
                      <a:pt x="0" y="175587"/>
                      <a:pt x="6096" y="191438"/>
                      <a:pt x="18352" y="203632"/>
                    </a:cubicBezTo>
                    <a:cubicBezTo>
                      <a:pt x="23229" y="208510"/>
                      <a:pt x="30544" y="213387"/>
                      <a:pt x="36640" y="215825"/>
                    </a:cubicBezTo>
                    <a:lnTo>
                      <a:pt x="36640" y="301180"/>
                    </a:lnTo>
                    <a:cubicBezTo>
                      <a:pt x="29325" y="304838"/>
                      <a:pt x="23229" y="308496"/>
                      <a:pt x="18352" y="313374"/>
                    </a:cubicBezTo>
                    <a:cubicBezTo>
                      <a:pt x="6096" y="325565"/>
                      <a:pt x="0" y="340202"/>
                      <a:pt x="0" y="357271"/>
                    </a:cubicBezTo>
                    <a:cubicBezTo>
                      <a:pt x="0" y="373120"/>
                      <a:pt x="6096" y="388976"/>
                      <a:pt x="18352" y="401168"/>
                    </a:cubicBezTo>
                    <a:cubicBezTo>
                      <a:pt x="30544" y="413360"/>
                      <a:pt x="45239" y="419456"/>
                      <a:pt x="62307" y="419456"/>
                    </a:cubicBezTo>
                    <a:cubicBezTo>
                      <a:pt x="75783" y="419456"/>
                      <a:pt x="89194" y="414579"/>
                      <a:pt x="100231" y="407264"/>
                    </a:cubicBezTo>
                    <a:lnTo>
                      <a:pt x="174795" y="449943"/>
                    </a:lnTo>
                    <a:cubicBezTo>
                      <a:pt x="174795" y="467011"/>
                      <a:pt x="180891" y="482861"/>
                      <a:pt x="193083" y="495059"/>
                    </a:cubicBezTo>
                    <a:cubicBezTo>
                      <a:pt x="205339" y="507251"/>
                      <a:pt x="220034" y="513347"/>
                      <a:pt x="237103" y="513347"/>
                    </a:cubicBezTo>
                    <a:cubicBezTo>
                      <a:pt x="253016" y="513347"/>
                      <a:pt x="268866" y="507251"/>
                      <a:pt x="281122" y="495059"/>
                    </a:cubicBezTo>
                    <a:cubicBezTo>
                      <a:pt x="293314" y="482861"/>
                      <a:pt x="300693" y="464573"/>
                      <a:pt x="299474" y="447504"/>
                    </a:cubicBezTo>
                    <a:lnTo>
                      <a:pt x="371535" y="406045"/>
                    </a:lnTo>
                    <a:cubicBezTo>
                      <a:pt x="382572" y="414579"/>
                      <a:pt x="395983" y="419456"/>
                      <a:pt x="410678" y="419456"/>
                    </a:cubicBezTo>
                    <a:cubicBezTo>
                      <a:pt x="426592" y="419456"/>
                      <a:pt x="442442" y="413360"/>
                      <a:pt x="454697" y="401168"/>
                    </a:cubicBezTo>
                    <a:cubicBezTo>
                      <a:pt x="466890" y="388976"/>
                      <a:pt x="472985" y="374339"/>
                      <a:pt x="472985" y="357271"/>
                    </a:cubicBezTo>
                    <a:cubicBezTo>
                      <a:pt x="472985" y="341421"/>
                      <a:pt x="466890" y="325565"/>
                      <a:pt x="454697" y="313374"/>
                    </a:cubicBezTo>
                    <a:cubicBezTo>
                      <a:pt x="448537" y="307277"/>
                      <a:pt x="442442" y="303619"/>
                      <a:pt x="433907" y="299960"/>
                    </a:cubicBezTo>
                    <a:lnTo>
                      <a:pt x="433907" y="215825"/>
                    </a:lnTo>
                    <a:cubicBezTo>
                      <a:pt x="441222" y="212167"/>
                      <a:pt x="448537" y="207290"/>
                      <a:pt x="454697" y="201193"/>
                    </a:cubicBezTo>
                    <a:cubicBezTo>
                      <a:pt x="466890" y="189000"/>
                      <a:pt x="472985" y="174367"/>
                      <a:pt x="472985" y="157297"/>
                    </a:cubicBezTo>
                    <a:cubicBezTo>
                      <a:pt x="472985" y="141445"/>
                      <a:pt x="466890" y="125593"/>
                      <a:pt x="454697" y="113400"/>
                    </a:cubicBezTo>
                    <a:cubicBezTo>
                      <a:pt x="442442" y="101206"/>
                      <a:pt x="427811" y="95110"/>
                      <a:pt x="410678" y="95110"/>
                    </a:cubicBezTo>
                    <a:cubicBezTo>
                      <a:pt x="397203" y="95110"/>
                      <a:pt x="385011" y="98767"/>
                      <a:pt x="374038" y="107303"/>
                    </a:cubicBezTo>
                    <a:lnTo>
                      <a:pt x="299474" y="64626"/>
                    </a:lnTo>
                    <a:cubicBezTo>
                      <a:pt x="300693" y="46335"/>
                      <a:pt x="294533" y="29265"/>
                      <a:pt x="281122" y="15852"/>
                    </a:cubicBezTo>
                    <a:cubicBezTo>
                      <a:pt x="267646" y="6097"/>
                      <a:pt x="251797" y="0"/>
                      <a:pt x="235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182">
                <a:extLst>
                  <a:ext uri="{FF2B5EF4-FFF2-40B4-BE49-F238E27FC236}">
                    <a16:creationId xmlns:a16="http://schemas.microsoft.com/office/drawing/2014/main" id="{19D48490-3C63-D1ED-389E-63DBBA61DD2F}"/>
                  </a:ext>
                </a:extLst>
              </p:cNvPr>
              <p:cNvSpPr/>
              <p:nvPr/>
            </p:nvSpPr>
            <p:spPr>
              <a:xfrm>
                <a:off x="9201815" y="2376001"/>
                <a:ext cx="446163" cy="487738"/>
              </a:xfrm>
              <a:custGeom>
                <a:avLst/>
                <a:gdLst>
                  <a:gd name="connsiteX0" fmla="*/ 405801 w 446163"/>
                  <a:gd name="connsiteY0" fmla="*/ 297522 h 487738"/>
                  <a:gd name="connsiteX1" fmla="*/ 405801 w 446163"/>
                  <a:gd name="connsiteY1" fmla="*/ 195096 h 487738"/>
                  <a:gd name="connsiteX2" fmla="*/ 430250 w 446163"/>
                  <a:gd name="connsiteY2" fmla="*/ 180464 h 487738"/>
                  <a:gd name="connsiteX3" fmla="*/ 444944 w 446163"/>
                  <a:gd name="connsiteY3" fmla="*/ 145103 h 487738"/>
                  <a:gd name="connsiteX4" fmla="*/ 430250 w 446163"/>
                  <a:gd name="connsiteY4" fmla="*/ 109741 h 487738"/>
                  <a:gd name="connsiteX5" fmla="*/ 360626 w 446163"/>
                  <a:gd name="connsiteY5" fmla="*/ 109741 h 487738"/>
                  <a:gd name="connsiteX6" fmla="*/ 271369 w 446163"/>
                  <a:gd name="connsiteY6" fmla="*/ 60968 h 487738"/>
                  <a:gd name="connsiteX7" fmla="*/ 257957 w 446163"/>
                  <a:gd name="connsiteY7" fmla="*/ 14632 h 487738"/>
                  <a:gd name="connsiteX8" fmla="*/ 188270 w 446163"/>
                  <a:gd name="connsiteY8" fmla="*/ 14632 h 487738"/>
                  <a:gd name="connsiteX9" fmla="*/ 174795 w 446163"/>
                  <a:gd name="connsiteY9" fmla="*/ 58529 h 487738"/>
                  <a:gd name="connsiteX10" fmla="*/ 84382 w 446163"/>
                  <a:gd name="connsiteY10" fmla="*/ 110961 h 487738"/>
                  <a:gd name="connsiteX11" fmla="*/ 14695 w 446163"/>
                  <a:gd name="connsiteY11" fmla="*/ 112181 h 487738"/>
                  <a:gd name="connsiteX12" fmla="*/ 0 w 446163"/>
                  <a:gd name="connsiteY12" fmla="*/ 146322 h 487738"/>
                  <a:gd name="connsiteX13" fmla="*/ 14695 w 446163"/>
                  <a:gd name="connsiteY13" fmla="*/ 181683 h 487738"/>
                  <a:gd name="connsiteX14" fmla="*/ 36704 w 446163"/>
                  <a:gd name="connsiteY14" fmla="*/ 193877 h 487738"/>
                  <a:gd name="connsiteX15" fmla="*/ 36704 w 446163"/>
                  <a:gd name="connsiteY15" fmla="*/ 296303 h 487738"/>
                  <a:gd name="connsiteX16" fmla="*/ 14695 w 446163"/>
                  <a:gd name="connsiteY16" fmla="*/ 308496 h 487738"/>
                  <a:gd name="connsiteX17" fmla="*/ 0 w 446163"/>
                  <a:gd name="connsiteY17" fmla="*/ 345079 h 487738"/>
                  <a:gd name="connsiteX18" fmla="*/ 14695 w 446163"/>
                  <a:gd name="connsiteY18" fmla="*/ 380436 h 487738"/>
                  <a:gd name="connsiteX19" fmla="*/ 48896 w 446163"/>
                  <a:gd name="connsiteY19" fmla="*/ 393854 h 487738"/>
                  <a:gd name="connsiteX20" fmla="*/ 84382 w 446163"/>
                  <a:gd name="connsiteY20" fmla="*/ 379217 h 487738"/>
                  <a:gd name="connsiteX21" fmla="*/ 85600 w 446163"/>
                  <a:gd name="connsiteY21" fmla="*/ 377998 h 487738"/>
                  <a:gd name="connsiteX22" fmla="*/ 174795 w 446163"/>
                  <a:gd name="connsiteY22" fmla="*/ 429210 h 487738"/>
                  <a:gd name="connsiteX23" fmla="*/ 188270 w 446163"/>
                  <a:gd name="connsiteY23" fmla="*/ 473108 h 487738"/>
                  <a:gd name="connsiteX24" fmla="*/ 223691 w 446163"/>
                  <a:gd name="connsiteY24" fmla="*/ 487738 h 487738"/>
                  <a:gd name="connsiteX25" fmla="*/ 259176 w 446163"/>
                  <a:gd name="connsiteY25" fmla="*/ 473108 h 487738"/>
                  <a:gd name="connsiteX26" fmla="*/ 272587 w 446163"/>
                  <a:gd name="connsiteY26" fmla="*/ 427991 h 487738"/>
                  <a:gd name="connsiteX27" fmla="*/ 359343 w 446163"/>
                  <a:gd name="connsiteY27" fmla="*/ 377998 h 487738"/>
                  <a:gd name="connsiteX28" fmla="*/ 360626 w 446163"/>
                  <a:gd name="connsiteY28" fmla="*/ 380436 h 487738"/>
                  <a:gd name="connsiteX29" fmla="*/ 396047 w 446163"/>
                  <a:gd name="connsiteY29" fmla="*/ 395073 h 487738"/>
                  <a:gd name="connsiteX30" fmla="*/ 431468 w 446163"/>
                  <a:gd name="connsiteY30" fmla="*/ 380436 h 487738"/>
                  <a:gd name="connsiteX31" fmla="*/ 446163 w 446163"/>
                  <a:gd name="connsiteY31" fmla="*/ 345079 h 487738"/>
                  <a:gd name="connsiteX32" fmla="*/ 431468 w 446163"/>
                  <a:gd name="connsiteY32" fmla="*/ 309716 h 487738"/>
                  <a:gd name="connsiteX33" fmla="*/ 405801 w 446163"/>
                  <a:gd name="connsiteY33" fmla="*/ 297522 h 487738"/>
                  <a:gd name="connsiteX34" fmla="*/ 261615 w 446163"/>
                  <a:gd name="connsiteY34" fmla="*/ 407265 h 487738"/>
                  <a:gd name="connsiteX35" fmla="*/ 257957 w 446163"/>
                  <a:gd name="connsiteY35" fmla="*/ 403607 h 487738"/>
                  <a:gd name="connsiteX36" fmla="*/ 234728 w 446163"/>
                  <a:gd name="connsiteY36" fmla="*/ 391415 h 487738"/>
                  <a:gd name="connsiteX37" fmla="*/ 234728 w 446163"/>
                  <a:gd name="connsiteY37" fmla="*/ 306057 h 487738"/>
                  <a:gd name="connsiteX38" fmla="*/ 278683 w 446163"/>
                  <a:gd name="connsiteY38" fmla="*/ 290206 h 487738"/>
                  <a:gd name="connsiteX39" fmla="*/ 347151 w 446163"/>
                  <a:gd name="connsiteY39" fmla="*/ 329223 h 487738"/>
                  <a:gd name="connsiteX40" fmla="*/ 347151 w 446163"/>
                  <a:gd name="connsiteY40" fmla="*/ 357271 h 487738"/>
                  <a:gd name="connsiteX41" fmla="*/ 261615 w 446163"/>
                  <a:gd name="connsiteY41" fmla="*/ 407265 h 487738"/>
                  <a:gd name="connsiteX42" fmla="*/ 188270 w 446163"/>
                  <a:gd name="connsiteY42" fmla="*/ 403607 h 487738"/>
                  <a:gd name="connsiteX43" fmla="*/ 183393 w 446163"/>
                  <a:gd name="connsiteY43" fmla="*/ 408484 h 487738"/>
                  <a:gd name="connsiteX44" fmla="*/ 96574 w 446163"/>
                  <a:gd name="connsiteY44" fmla="*/ 358490 h 487738"/>
                  <a:gd name="connsiteX45" fmla="*/ 96574 w 446163"/>
                  <a:gd name="connsiteY45" fmla="*/ 329223 h 487738"/>
                  <a:gd name="connsiteX46" fmla="*/ 165041 w 446163"/>
                  <a:gd name="connsiteY46" fmla="*/ 288986 h 487738"/>
                  <a:gd name="connsiteX47" fmla="*/ 212718 w 446163"/>
                  <a:gd name="connsiteY47" fmla="*/ 304838 h 487738"/>
                  <a:gd name="connsiteX48" fmla="*/ 212718 w 446163"/>
                  <a:gd name="connsiteY48" fmla="*/ 390190 h 487738"/>
                  <a:gd name="connsiteX49" fmla="*/ 188270 w 446163"/>
                  <a:gd name="connsiteY49" fmla="*/ 403607 h 487738"/>
                  <a:gd name="connsiteX50" fmla="*/ 59933 w 446163"/>
                  <a:gd name="connsiteY50" fmla="*/ 195096 h 487738"/>
                  <a:gd name="connsiteX51" fmla="*/ 84382 w 446163"/>
                  <a:gd name="connsiteY51" fmla="*/ 181683 h 487738"/>
                  <a:gd name="connsiteX52" fmla="*/ 86820 w 446163"/>
                  <a:gd name="connsiteY52" fmla="*/ 179245 h 487738"/>
                  <a:gd name="connsiteX53" fmla="*/ 146689 w 446163"/>
                  <a:gd name="connsiteY53" fmla="*/ 213386 h 487738"/>
                  <a:gd name="connsiteX54" fmla="*/ 128337 w 446163"/>
                  <a:gd name="connsiteY54" fmla="*/ 238993 h 487738"/>
                  <a:gd name="connsiteX55" fmla="*/ 124679 w 446163"/>
                  <a:gd name="connsiteY55" fmla="*/ 243870 h 487738"/>
                  <a:gd name="connsiteX56" fmla="*/ 127117 w 446163"/>
                  <a:gd name="connsiteY56" fmla="*/ 248748 h 487738"/>
                  <a:gd name="connsiteX57" fmla="*/ 145470 w 446163"/>
                  <a:gd name="connsiteY57" fmla="*/ 274354 h 487738"/>
                  <a:gd name="connsiteX58" fmla="*/ 84382 w 446163"/>
                  <a:gd name="connsiteY58" fmla="*/ 309716 h 487738"/>
                  <a:gd name="connsiteX59" fmla="*/ 59933 w 446163"/>
                  <a:gd name="connsiteY59" fmla="*/ 296303 h 487738"/>
                  <a:gd name="connsiteX60" fmla="*/ 59933 w 446163"/>
                  <a:gd name="connsiteY60" fmla="*/ 195096 h 487738"/>
                  <a:gd name="connsiteX61" fmla="*/ 184613 w 446163"/>
                  <a:gd name="connsiteY61" fmla="*/ 79258 h 487738"/>
                  <a:gd name="connsiteX62" fmla="*/ 188270 w 446163"/>
                  <a:gd name="connsiteY62" fmla="*/ 84135 h 487738"/>
                  <a:gd name="connsiteX63" fmla="*/ 212718 w 446163"/>
                  <a:gd name="connsiteY63" fmla="*/ 97548 h 487738"/>
                  <a:gd name="connsiteX64" fmla="*/ 212718 w 446163"/>
                  <a:gd name="connsiteY64" fmla="*/ 181683 h 487738"/>
                  <a:gd name="connsiteX65" fmla="*/ 165041 w 446163"/>
                  <a:gd name="connsiteY65" fmla="*/ 197535 h 487738"/>
                  <a:gd name="connsiteX66" fmla="*/ 97793 w 446163"/>
                  <a:gd name="connsiteY66" fmla="*/ 158516 h 487738"/>
                  <a:gd name="connsiteX67" fmla="*/ 96574 w 446163"/>
                  <a:gd name="connsiteY67" fmla="*/ 129251 h 487738"/>
                  <a:gd name="connsiteX68" fmla="*/ 184613 w 446163"/>
                  <a:gd name="connsiteY68" fmla="*/ 79258 h 487738"/>
                  <a:gd name="connsiteX69" fmla="*/ 257957 w 446163"/>
                  <a:gd name="connsiteY69" fmla="*/ 84135 h 487738"/>
                  <a:gd name="connsiteX70" fmla="*/ 260395 w 446163"/>
                  <a:gd name="connsiteY70" fmla="*/ 80477 h 487738"/>
                  <a:gd name="connsiteX71" fmla="*/ 347151 w 446163"/>
                  <a:gd name="connsiteY71" fmla="*/ 130470 h 487738"/>
                  <a:gd name="connsiteX72" fmla="*/ 345932 w 446163"/>
                  <a:gd name="connsiteY72" fmla="*/ 158516 h 487738"/>
                  <a:gd name="connsiteX73" fmla="*/ 281121 w 446163"/>
                  <a:gd name="connsiteY73" fmla="*/ 197535 h 487738"/>
                  <a:gd name="connsiteX74" fmla="*/ 235947 w 446163"/>
                  <a:gd name="connsiteY74" fmla="*/ 181683 h 487738"/>
                  <a:gd name="connsiteX75" fmla="*/ 235947 w 446163"/>
                  <a:gd name="connsiteY75" fmla="*/ 96329 h 487738"/>
                  <a:gd name="connsiteX76" fmla="*/ 257957 w 446163"/>
                  <a:gd name="connsiteY76" fmla="*/ 84135 h 487738"/>
                  <a:gd name="connsiteX77" fmla="*/ 284844 w 446163"/>
                  <a:gd name="connsiteY77" fmla="*/ 258502 h 487738"/>
                  <a:gd name="connsiteX78" fmla="*/ 162603 w 446163"/>
                  <a:gd name="connsiteY78" fmla="*/ 258502 h 487738"/>
                  <a:gd name="connsiteX79" fmla="*/ 150346 w 446163"/>
                  <a:gd name="connsiteY79" fmla="*/ 243870 h 487738"/>
                  <a:gd name="connsiteX80" fmla="*/ 162603 w 446163"/>
                  <a:gd name="connsiteY80" fmla="*/ 229238 h 487738"/>
                  <a:gd name="connsiteX81" fmla="*/ 284844 w 446163"/>
                  <a:gd name="connsiteY81" fmla="*/ 229238 h 487738"/>
                  <a:gd name="connsiteX82" fmla="*/ 297036 w 446163"/>
                  <a:gd name="connsiteY82" fmla="*/ 243870 h 487738"/>
                  <a:gd name="connsiteX83" fmla="*/ 284844 w 446163"/>
                  <a:gd name="connsiteY83" fmla="*/ 258502 h 487738"/>
                  <a:gd name="connsiteX84" fmla="*/ 360626 w 446163"/>
                  <a:gd name="connsiteY84" fmla="*/ 309716 h 487738"/>
                  <a:gd name="connsiteX85" fmla="*/ 360626 w 446163"/>
                  <a:gd name="connsiteY85" fmla="*/ 309716 h 487738"/>
                  <a:gd name="connsiteX86" fmla="*/ 299474 w 446163"/>
                  <a:gd name="connsiteY86" fmla="*/ 275574 h 487738"/>
                  <a:gd name="connsiteX87" fmla="*/ 300693 w 446163"/>
                  <a:gd name="connsiteY87" fmla="*/ 274354 h 487738"/>
                  <a:gd name="connsiteX88" fmla="*/ 319045 w 446163"/>
                  <a:gd name="connsiteY88" fmla="*/ 248748 h 487738"/>
                  <a:gd name="connsiteX89" fmla="*/ 321484 w 446163"/>
                  <a:gd name="connsiteY89" fmla="*/ 243870 h 487738"/>
                  <a:gd name="connsiteX90" fmla="*/ 319045 w 446163"/>
                  <a:gd name="connsiteY90" fmla="*/ 238993 h 487738"/>
                  <a:gd name="connsiteX91" fmla="*/ 300693 w 446163"/>
                  <a:gd name="connsiteY91" fmla="*/ 213386 h 487738"/>
                  <a:gd name="connsiteX92" fmla="*/ 359343 w 446163"/>
                  <a:gd name="connsiteY92" fmla="*/ 179245 h 487738"/>
                  <a:gd name="connsiteX93" fmla="*/ 361846 w 446163"/>
                  <a:gd name="connsiteY93" fmla="*/ 181683 h 487738"/>
                  <a:gd name="connsiteX94" fmla="*/ 385011 w 446163"/>
                  <a:gd name="connsiteY94" fmla="*/ 195096 h 487738"/>
                  <a:gd name="connsiteX95" fmla="*/ 385011 w 446163"/>
                  <a:gd name="connsiteY95" fmla="*/ 297522 h 487738"/>
                  <a:gd name="connsiteX96" fmla="*/ 360626 w 446163"/>
                  <a:gd name="connsiteY96" fmla="*/ 309716 h 487738"/>
                  <a:gd name="connsiteX97" fmla="*/ 376476 w 446163"/>
                  <a:gd name="connsiteY97" fmla="*/ 128032 h 487738"/>
                  <a:gd name="connsiteX98" fmla="*/ 414399 w 446163"/>
                  <a:gd name="connsiteY98" fmla="*/ 128032 h 487738"/>
                  <a:gd name="connsiteX99" fmla="*/ 421715 w 446163"/>
                  <a:gd name="connsiteY99" fmla="*/ 146322 h 487738"/>
                  <a:gd name="connsiteX100" fmla="*/ 414399 w 446163"/>
                  <a:gd name="connsiteY100" fmla="*/ 164613 h 487738"/>
                  <a:gd name="connsiteX101" fmla="*/ 394828 w 446163"/>
                  <a:gd name="connsiteY101" fmla="*/ 171928 h 487738"/>
                  <a:gd name="connsiteX102" fmla="*/ 376476 w 446163"/>
                  <a:gd name="connsiteY102" fmla="*/ 164613 h 487738"/>
                  <a:gd name="connsiteX103" fmla="*/ 372818 w 446163"/>
                  <a:gd name="connsiteY103" fmla="*/ 131690 h 487738"/>
                  <a:gd name="connsiteX104" fmla="*/ 376476 w 446163"/>
                  <a:gd name="connsiteY104" fmla="*/ 128032 h 487738"/>
                  <a:gd name="connsiteX105" fmla="*/ 204119 w 446163"/>
                  <a:gd name="connsiteY105" fmla="*/ 30484 h 487738"/>
                  <a:gd name="connsiteX106" fmla="*/ 242043 w 446163"/>
                  <a:gd name="connsiteY106" fmla="*/ 30484 h 487738"/>
                  <a:gd name="connsiteX107" fmla="*/ 246920 w 446163"/>
                  <a:gd name="connsiteY107" fmla="*/ 60968 h 487738"/>
                  <a:gd name="connsiteX108" fmla="*/ 242043 w 446163"/>
                  <a:gd name="connsiteY108" fmla="*/ 68284 h 487738"/>
                  <a:gd name="connsiteX109" fmla="*/ 204119 w 446163"/>
                  <a:gd name="connsiteY109" fmla="*/ 68284 h 487738"/>
                  <a:gd name="connsiteX110" fmla="*/ 198024 w 446163"/>
                  <a:gd name="connsiteY110" fmla="*/ 59748 h 487738"/>
                  <a:gd name="connsiteX111" fmla="*/ 204119 w 446163"/>
                  <a:gd name="connsiteY111" fmla="*/ 30484 h 487738"/>
                  <a:gd name="connsiteX112" fmla="*/ 23229 w 446163"/>
                  <a:gd name="connsiteY112" fmla="*/ 146322 h 487738"/>
                  <a:gd name="connsiteX113" fmla="*/ 30608 w 446163"/>
                  <a:gd name="connsiteY113" fmla="*/ 128032 h 487738"/>
                  <a:gd name="connsiteX114" fmla="*/ 68468 w 446163"/>
                  <a:gd name="connsiteY114" fmla="*/ 128032 h 487738"/>
                  <a:gd name="connsiteX115" fmla="*/ 72125 w 446163"/>
                  <a:gd name="connsiteY115" fmla="*/ 131690 h 487738"/>
                  <a:gd name="connsiteX116" fmla="*/ 68468 w 446163"/>
                  <a:gd name="connsiteY116" fmla="*/ 165832 h 487738"/>
                  <a:gd name="connsiteX117" fmla="*/ 48896 w 446163"/>
                  <a:gd name="connsiteY117" fmla="*/ 173148 h 487738"/>
                  <a:gd name="connsiteX118" fmla="*/ 30608 w 446163"/>
                  <a:gd name="connsiteY118" fmla="*/ 165832 h 487738"/>
                  <a:gd name="connsiteX119" fmla="*/ 23229 w 446163"/>
                  <a:gd name="connsiteY119" fmla="*/ 146322 h 487738"/>
                  <a:gd name="connsiteX120" fmla="*/ 30608 w 446163"/>
                  <a:gd name="connsiteY120" fmla="*/ 363367 h 487738"/>
                  <a:gd name="connsiteX121" fmla="*/ 23229 w 446163"/>
                  <a:gd name="connsiteY121" fmla="*/ 345079 h 487738"/>
                  <a:gd name="connsiteX122" fmla="*/ 30608 w 446163"/>
                  <a:gd name="connsiteY122" fmla="*/ 326785 h 487738"/>
                  <a:gd name="connsiteX123" fmla="*/ 48896 w 446163"/>
                  <a:gd name="connsiteY123" fmla="*/ 319470 h 487738"/>
                  <a:gd name="connsiteX124" fmla="*/ 68468 w 446163"/>
                  <a:gd name="connsiteY124" fmla="*/ 326785 h 487738"/>
                  <a:gd name="connsiteX125" fmla="*/ 72125 w 446163"/>
                  <a:gd name="connsiteY125" fmla="*/ 358490 h 487738"/>
                  <a:gd name="connsiteX126" fmla="*/ 68468 w 446163"/>
                  <a:gd name="connsiteY126" fmla="*/ 364586 h 487738"/>
                  <a:gd name="connsiteX127" fmla="*/ 30608 w 446163"/>
                  <a:gd name="connsiteY127" fmla="*/ 363367 h 487738"/>
                  <a:gd name="connsiteX128" fmla="*/ 242043 w 446163"/>
                  <a:gd name="connsiteY128" fmla="*/ 457258 h 487738"/>
                  <a:gd name="connsiteX129" fmla="*/ 204119 w 446163"/>
                  <a:gd name="connsiteY129" fmla="*/ 457258 h 487738"/>
                  <a:gd name="connsiteX130" fmla="*/ 198024 w 446163"/>
                  <a:gd name="connsiteY130" fmla="*/ 427991 h 487738"/>
                  <a:gd name="connsiteX131" fmla="*/ 204119 w 446163"/>
                  <a:gd name="connsiteY131" fmla="*/ 419457 h 487738"/>
                  <a:gd name="connsiteX132" fmla="*/ 242043 w 446163"/>
                  <a:gd name="connsiteY132" fmla="*/ 419457 h 487738"/>
                  <a:gd name="connsiteX133" fmla="*/ 246920 w 446163"/>
                  <a:gd name="connsiteY133" fmla="*/ 426772 h 487738"/>
                  <a:gd name="connsiteX134" fmla="*/ 242043 w 446163"/>
                  <a:gd name="connsiteY134" fmla="*/ 457258 h 487738"/>
                  <a:gd name="connsiteX135" fmla="*/ 414399 w 446163"/>
                  <a:gd name="connsiteY135" fmla="*/ 363367 h 487738"/>
                  <a:gd name="connsiteX136" fmla="*/ 376476 w 446163"/>
                  <a:gd name="connsiteY136" fmla="*/ 363367 h 487738"/>
                  <a:gd name="connsiteX137" fmla="*/ 371600 w 446163"/>
                  <a:gd name="connsiteY137" fmla="*/ 357271 h 487738"/>
                  <a:gd name="connsiteX138" fmla="*/ 376476 w 446163"/>
                  <a:gd name="connsiteY138" fmla="*/ 325566 h 487738"/>
                  <a:gd name="connsiteX139" fmla="*/ 394828 w 446163"/>
                  <a:gd name="connsiteY139" fmla="*/ 318250 h 487738"/>
                  <a:gd name="connsiteX140" fmla="*/ 414399 w 446163"/>
                  <a:gd name="connsiteY140" fmla="*/ 325566 h 487738"/>
                  <a:gd name="connsiteX141" fmla="*/ 421715 w 446163"/>
                  <a:gd name="connsiteY141" fmla="*/ 343860 h 487738"/>
                  <a:gd name="connsiteX142" fmla="*/ 414399 w 446163"/>
                  <a:gd name="connsiteY142" fmla="*/ 363367 h 487738"/>
                  <a:gd name="connsiteX143" fmla="*/ 253016 w 446163"/>
                  <a:gd name="connsiteY143" fmla="*/ 243870 h 487738"/>
                  <a:gd name="connsiteX144" fmla="*/ 224911 w 446163"/>
                  <a:gd name="connsiteY144" fmla="*/ 271916 h 487738"/>
                  <a:gd name="connsiteX145" fmla="*/ 196805 w 446163"/>
                  <a:gd name="connsiteY145" fmla="*/ 243870 h 487738"/>
                  <a:gd name="connsiteX146" fmla="*/ 224911 w 446163"/>
                  <a:gd name="connsiteY146" fmla="*/ 215825 h 487738"/>
                  <a:gd name="connsiteX147" fmla="*/ 253016 w 446163"/>
                  <a:gd name="connsiteY147" fmla="*/ 243870 h 4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446163" h="487738">
                    <a:moveTo>
                      <a:pt x="405801" y="297522"/>
                    </a:moveTo>
                    <a:lnTo>
                      <a:pt x="405801" y="195096"/>
                    </a:lnTo>
                    <a:cubicBezTo>
                      <a:pt x="415619" y="192657"/>
                      <a:pt x="424153" y="187780"/>
                      <a:pt x="430250" y="180464"/>
                    </a:cubicBezTo>
                    <a:cubicBezTo>
                      <a:pt x="440067" y="170709"/>
                      <a:pt x="444944" y="158516"/>
                      <a:pt x="444944" y="145103"/>
                    </a:cubicBezTo>
                    <a:cubicBezTo>
                      <a:pt x="444944" y="131690"/>
                      <a:pt x="440067" y="119496"/>
                      <a:pt x="430250" y="109741"/>
                    </a:cubicBezTo>
                    <a:cubicBezTo>
                      <a:pt x="410678" y="90232"/>
                      <a:pt x="380134" y="90232"/>
                      <a:pt x="360626" y="109741"/>
                    </a:cubicBezTo>
                    <a:lnTo>
                      <a:pt x="271369" y="60968"/>
                    </a:lnTo>
                    <a:cubicBezTo>
                      <a:pt x="275026" y="45116"/>
                      <a:pt x="270149" y="26826"/>
                      <a:pt x="257957" y="14632"/>
                    </a:cubicBezTo>
                    <a:cubicBezTo>
                      <a:pt x="238386" y="-4877"/>
                      <a:pt x="207842" y="-4877"/>
                      <a:pt x="188270" y="14632"/>
                    </a:cubicBezTo>
                    <a:cubicBezTo>
                      <a:pt x="176014" y="26826"/>
                      <a:pt x="171137" y="42677"/>
                      <a:pt x="174795" y="58529"/>
                    </a:cubicBezTo>
                    <a:lnTo>
                      <a:pt x="84382" y="110961"/>
                    </a:lnTo>
                    <a:cubicBezTo>
                      <a:pt x="64810" y="92671"/>
                      <a:pt x="34266" y="92671"/>
                      <a:pt x="14695" y="112181"/>
                    </a:cubicBezTo>
                    <a:cubicBezTo>
                      <a:pt x="4941" y="120716"/>
                      <a:pt x="0" y="132910"/>
                      <a:pt x="0" y="146322"/>
                    </a:cubicBezTo>
                    <a:cubicBezTo>
                      <a:pt x="0" y="159735"/>
                      <a:pt x="4941" y="171928"/>
                      <a:pt x="14695" y="181683"/>
                    </a:cubicBezTo>
                    <a:cubicBezTo>
                      <a:pt x="20791" y="187780"/>
                      <a:pt x="28170" y="192657"/>
                      <a:pt x="36704" y="193877"/>
                    </a:cubicBezTo>
                    <a:lnTo>
                      <a:pt x="36704" y="296303"/>
                    </a:lnTo>
                    <a:cubicBezTo>
                      <a:pt x="28170" y="298741"/>
                      <a:pt x="20791" y="302400"/>
                      <a:pt x="14695" y="308496"/>
                    </a:cubicBezTo>
                    <a:cubicBezTo>
                      <a:pt x="4941" y="319470"/>
                      <a:pt x="0" y="331662"/>
                      <a:pt x="0" y="345079"/>
                    </a:cubicBezTo>
                    <a:cubicBezTo>
                      <a:pt x="0" y="358490"/>
                      <a:pt x="4941" y="370682"/>
                      <a:pt x="14695" y="380436"/>
                    </a:cubicBezTo>
                    <a:cubicBezTo>
                      <a:pt x="24448" y="388970"/>
                      <a:pt x="36704" y="393854"/>
                      <a:pt x="48896" y="393854"/>
                    </a:cubicBezTo>
                    <a:cubicBezTo>
                      <a:pt x="61153" y="393854"/>
                      <a:pt x="74564" y="388970"/>
                      <a:pt x="84382" y="379217"/>
                    </a:cubicBezTo>
                    <a:lnTo>
                      <a:pt x="85600" y="377998"/>
                    </a:lnTo>
                    <a:lnTo>
                      <a:pt x="174795" y="429210"/>
                    </a:lnTo>
                    <a:cubicBezTo>
                      <a:pt x="172356" y="445066"/>
                      <a:pt x="177233" y="460916"/>
                      <a:pt x="188270" y="473108"/>
                    </a:cubicBezTo>
                    <a:cubicBezTo>
                      <a:pt x="198024" y="482862"/>
                      <a:pt x="210280" y="487738"/>
                      <a:pt x="223691" y="487738"/>
                    </a:cubicBezTo>
                    <a:cubicBezTo>
                      <a:pt x="235947" y="487738"/>
                      <a:pt x="249358" y="482862"/>
                      <a:pt x="259176" y="473108"/>
                    </a:cubicBezTo>
                    <a:cubicBezTo>
                      <a:pt x="271369" y="460916"/>
                      <a:pt x="276245" y="443847"/>
                      <a:pt x="272587" y="427991"/>
                    </a:cubicBezTo>
                    <a:lnTo>
                      <a:pt x="359343" y="377998"/>
                    </a:lnTo>
                    <a:cubicBezTo>
                      <a:pt x="359343" y="379217"/>
                      <a:pt x="360626" y="379217"/>
                      <a:pt x="360626" y="380436"/>
                    </a:cubicBezTo>
                    <a:cubicBezTo>
                      <a:pt x="370380" y="390190"/>
                      <a:pt x="382572" y="395073"/>
                      <a:pt x="396047" y="395073"/>
                    </a:cubicBezTo>
                    <a:cubicBezTo>
                      <a:pt x="408239" y="395073"/>
                      <a:pt x="421715" y="390190"/>
                      <a:pt x="431468" y="380436"/>
                    </a:cubicBezTo>
                    <a:cubicBezTo>
                      <a:pt x="441286" y="370682"/>
                      <a:pt x="446163" y="358490"/>
                      <a:pt x="446163" y="345079"/>
                    </a:cubicBezTo>
                    <a:cubicBezTo>
                      <a:pt x="446163" y="331662"/>
                      <a:pt x="441286" y="319470"/>
                      <a:pt x="431468" y="309716"/>
                    </a:cubicBezTo>
                    <a:cubicBezTo>
                      <a:pt x="422934" y="302400"/>
                      <a:pt x="414399" y="299960"/>
                      <a:pt x="405801" y="297522"/>
                    </a:cubicBezTo>
                    <a:close/>
                    <a:moveTo>
                      <a:pt x="261615" y="407265"/>
                    </a:moveTo>
                    <a:cubicBezTo>
                      <a:pt x="260395" y="406046"/>
                      <a:pt x="259176" y="404826"/>
                      <a:pt x="257957" y="403607"/>
                    </a:cubicBezTo>
                    <a:cubicBezTo>
                      <a:pt x="251797" y="397511"/>
                      <a:pt x="243263" y="392634"/>
                      <a:pt x="234728" y="391415"/>
                    </a:cubicBezTo>
                    <a:lnTo>
                      <a:pt x="234728" y="306057"/>
                    </a:lnTo>
                    <a:cubicBezTo>
                      <a:pt x="250578" y="304838"/>
                      <a:pt x="265272" y="298741"/>
                      <a:pt x="278683" y="290206"/>
                    </a:cubicBezTo>
                    <a:lnTo>
                      <a:pt x="347151" y="329223"/>
                    </a:lnTo>
                    <a:cubicBezTo>
                      <a:pt x="344713" y="337758"/>
                      <a:pt x="343494" y="347518"/>
                      <a:pt x="347151" y="357271"/>
                    </a:cubicBezTo>
                    <a:lnTo>
                      <a:pt x="261615" y="407265"/>
                    </a:lnTo>
                    <a:close/>
                    <a:moveTo>
                      <a:pt x="188270" y="403607"/>
                    </a:moveTo>
                    <a:cubicBezTo>
                      <a:pt x="187051" y="404826"/>
                      <a:pt x="184613" y="407265"/>
                      <a:pt x="183393" y="408484"/>
                    </a:cubicBezTo>
                    <a:lnTo>
                      <a:pt x="96574" y="358490"/>
                    </a:lnTo>
                    <a:cubicBezTo>
                      <a:pt x="99011" y="348737"/>
                      <a:pt x="99011" y="338977"/>
                      <a:pt x="96574" y="329223"/>
                    </a:cubicBezTo>
                    <a:lnTo>
                      <a:pt x="165041" y="288986"/>
                    </a:lnTo>
                    <a:cubicBezTo>
                      <a:pt x="179672" y="297522"/>
                      <a:pt x="195585" y="303619"/>
                      <a:pt x="212718" y="304838"/>
                    </a:cubicBezTo>
                    <a:lnTo>
                      <a:pt x="212718" y="390190"/>
                    </a:lnTo>
                    <a:cubicBezTo>
                      <a:pt x="204119" y="392634"/>
                      <a:pt x="195585" y="396292"/>
                      <a:pt x="188270" y="403607"/>
                    </a:cubicBezTo>
                    <a:close/>
                    <a:moveTo>
                      <a:pt x="59933" y="195096"/>
                    </a:moveTo>
                    <a:cubicBezTo>
                      <a:pt x="69687" y="192657"/>
                      <a:pt x="78285" y="189000"/>
                      <a:pt x="84382" y="181683"/>
                    </a:cubicBezTo>
                    <a:cubicBezTo>
                      <a:pt x="85600" y="180464"/>
                      <a:pt x="85600" y="180464"/>
                      <a:pt x="86820" y="179245"/>
                    </a:cubicBezTo>
                    <a:lnTo>
                      <a:pt x="146689" y="213386"/>
                    </a:lnTo>
                    <a:cubicBezTo>
                      <a:pt x="139374" y="220703"/>
                      <a:pt x="133278" y="229238"/>
                      <a:pt x="128337" y="238993"/>
                    </a:cubicBezTo>
                    <a:lnTo>
                      <a:pt x="124679" y="243870"/>
                    </a:lnTo>
                    <a:lnTo>
                      <a:pt x="127117" y="248748"/>
                    </a:lnTo>
                    <a:cubicBezTo>
                      <a:pt x="132058" y="258502"/>
                      <a:pt x="138155" y="267038"/>
                      <a:pt x="145470" y="274354"/>
                    </a:cubicBezTo>
                    <a:lnTo>
                      <a:pt x="84382" y="309716"/>
                    </a:lnTo>
                    <a:cubicBezTo>
                      <a:pt x="77002" y="302400"/>
                      <a:pt x="68468" y="298741"/>
                      <a:pt x="59933" y="296303"/>
                    </a:cubicBezTo>
                    <a:lnTo>
                      <a:pt x="59933" y="195096"/>
                    </a:lnTo>
                    <a:close/>
                    <a:moveTo>
                      <a:pt x="184613" y="79258"/>
                    </a:moveTo>
                    <a:cubicBezTo>
                      <a:pt x="185832" y="80477"/>
                      <a:pt x="187051" y="82916"/>
                      <a:pt x="188270" y="84135"/>
                    </a:cubicBezTo>
                    <a:cubicBezTo>
                      <a:pt x="195585" y="91452"/>
                      <a:pt x="204119" y="95109"/>
                      <a:pt x="212718" y="97548"/>
                    </a:cubicBezTo>
                    <a:lnTo>
                      <a:pt x="212718" y="181683"/>
                    </a:lnTo>
                    <a:cubicBezTo>
                      <a:pt x="195585" y="182903"/>
                      <a:pt x="179672" y="189000"/>
                      <a:pt x="165041" y="197535"/>
                    </a:cubicBezTo>
                    <a:lnTo>
                      <a:pt x="97793" y="158516"/>
                    </a:lnTo>
                    <a:cubicBezTo>
                      <a:pt x="100231" y="148761"/>
                      <a:pt x="100231" y="139006"/>
                      <a:pt x="96574" y="129251"/>
                    </a:cubicBezTo>
                    <a:lnTo>
                      <a:pt x="184613" y="79258"/>
                    </a:lnTo>
                    <a:close/>
                    <a:moveTo>
                      <a:pt x="257957" y="84135"/>
                    </a:moveTo>
                    <a:cubicBezTo>
                      <a:pt x="259176" y="82916"/>
                      <a:pt x="260395" y="81697"/>
                      <a:pt x="260395" y="80477"/>
                    </a:cubicBezTo>
                    <a:lnTo>
                      <a:pt x="347151" y="130470"/>
                    </a:lnTo>
                    <a:cubicBezTo>
                      <a:pt x="343494" y="140225"/>
                      <a:pt x="343494" y="149980"/>
                      <a:pt x="345932" y="158516"/>
                    </a:cubicBezTo>
                    <a:lnTo>
                      <a:pt x="281121" y="197535"/>
                    </a:lnTo>
                    <a:cubicBezTo>
                      <a:pt x="267710" y="189000"/>
                      <a:pt x="251797" y="182903"/>
                      <a:pt x="235947" y="181683"/>
                    </a:cubicBezTo>
                    <a:lnTo>
                      <a:pt x="235947" y="96329"/>
                    </a:lnTo>
                    <a:cubicBezTo>
                      <a:pt x="243263" y="95109"/>
                      <a:pt x="251797" y="90232"/>
                      <a:pt x="257957" y="84135"/>
                    </a:cubicBezTo>
                    <a:close/>
                    <a:moveTo>
                      <a:pt x="284844" y="258502"/>
                    </a:moveTo>
                    <a:cubicBezTo>
                      <a:pt x="250578" y="292645"/>
                      <a:pt x="196805" y="292645"/>
                      <a:pt x="162603" y="258502"/>
                    </a:cubicBezTo>
                    <a:cubicBezTo>
                      <a:pt x="157726" y="253625"/>
                      <a:pt x="154004" y="248748"/>
                      <a:pt x="150346" y="243870"/>
                    </a:cubicBezTo>
                    <a:cubicBezTo>
                      <a:pt x="154004" y="238993"/>
                      <a:pt x="157726" y="234115"/>
                      <a:pt x="162603" y="229238"/>
                    </a:cubicBezTo>
                    <a:cubicBezTo>
                      <a:pt x="196805" y="195096"/>
                      <a:pt x="250578" y="195096"/>
                      <a:pt x="284844" y="229238"/>
                    </a:cubicBezTo>
                    <a:cubicBezTo>
                      <a:pt x="289721" y="234115"/>
                      <a:pt x="293378" y="238993"/>
                      <a:pt x="297036" y="243870"/>
                    </a:cubicBezTo>
                    <a:cubicBezTo>
                      <a:pt x="292159" y="248748"/>
                      <a:pt x="288501" y="253625"/>
                      <a:pt x="284844" y="258502"/>
                    </a:cubicBezTo>
                    <a:close/>
                    <a:moveTo>
                      <a:pt x="360626" y="309716"/>
                    </a:moveTo>
                    <a:cubicBezTo>
                      <a:pt x="360626" y="309716"/>
                      <a:pt x="359343" y="309716"/>
                      <a:pt x="360626" y="309716"/>
                    </a:cubicBezTo>
                    <a:lnTo>
                      <a:pt x="299474" y="275574"/>
                    </a:lnTo>
                    <a:cubicBezTo>
                      <a:pt x="299474" y="275574"/>
                      <a:pt x="300693" y="275573"/>
                      <a:pt x="300693" y="274354"/>
                    </a:cubicBezTo>
                    <a:cubicBezTo>
                      <a:pt x="308008" y="267038"/>
                      <a:pt x="314168" y="258502"/>
                      <a:pt x="319045" y="248748"/>
                    </a:cubicBezTo>
                    <a:lnTo>
                      <a:pt x="321484" y="243870"/>
                    </a:lnTo>
                    <a:lnTo>
                      <a:pt x="319045" y="238993"/>
                    </a:lnTo>
                    <a:cubicBezTo>
                      <a:pt x="314168" y="229238"/>
                      <a:pt x="308008" y="220703"/>
                      <a:pt x="300693" y="213386"/>
                    </a:cubicBezTo>
                    <a:lnTo>
                      <a:pt x="359343" y="179245"/>
                    </a:lnTo>
                    <a:cubicBezTo>
                      <a:pt x="360626" y="180464"/>
                      <a:pt x="360626" y="180464"/>
                      <a:pt x="361846" y="181683"/>
                    </a:cubicBezTo>
                    <a:cubicBezTo>
                      <a:pt x="367942" y="187780"/>
                      <a:pt x="376476" y="192657"/>
                      <a:pt x="385011" y="195096"/>
                    </a:cubicBezTo>
                    <a:lnTo>
                      <a:pt x="385011" y="297522"/>
                    </a:lnTo>
                    <a:cubicBezTo>
                      <a:pt x="374038" y="298741"/>
                      <a:pt x="366723" y="303619"/>
                      <a:pt x="360626" y="309716"/>
                    </a:cubicBezTo>
                    <a:close/>
                    <a:moveTo>
                      <a:pt x="376476" y="128032"/>
                    </a:moveTo>
                    <a:cubicBezTo>
                      <a:pt x="387513" y="117058"/>
                      <a:pt x="403363" y="117058"/>
                      <a:pt x="414399" y="128032"/>
                    </a:cubicBezTo>
                    <a:cubicBezTo>
                      <a:pt x="419276" y="132910"/>
                      <a:pt x="421715" y="140225"/>
                      <a:pt x="421715" y="146322"/>
                    </a:cubicBezTo>
                    <a:cubicBezTo>
                      <a:pt x="421715" y="153638"/>
                      <a:pt x="419276" y="159735"/>
                      <a:pt x="414399" y="164613"/>
                    </a:cubicBezTo>
                    <a:cubicBezTo>
                      <a:pt x="409458" y="169490"/>
                      <a:pt x="402144" y="173148"/>
                      <a:pt x="394828" y="171928"/>
                    </a:cubicBezTo>
                    <a:cubicBezTo>
                      <a:pt x="387513" y="171928"/>
                      <a:pt x="381353" y="169490"/>
                      <a:pt x="376476" y="164613"/>
                    </a:cubicBezTo>
                    <a:cubicBezTo>
                      <a:pt x="367942" y="156077"/>
                      <a:pt x="365503" y="142664"/>
                      <a:pt x="372818" y="131690"/>
                    </a:cubicBezTo>
                    <a:cubicBezTo>
                      <a:pt x="374038" y="130470"/>
                      <a:pt x="375257" y="129251"/>
                      <a:pt x="376476" y="128032"/>
                    </a:cubicBezTo>
                    <a:close/>
                    <a:moveTo>
                      <a:pt x="204119" y="30484"/>
                    </a:moveTo>
                    <a:cubicBezTo>
                      <a:pt x="215157" y="19510"/>
                      <a:pt x="231006" y="19510"/>
                      <a:pt x="242043" y="30484"/>
                    </a:cubicBezTo>
                    <a:cubicBezTo>
                      <a:pt x="250578" y="39019"/>
                      <a:pt x="251797" y="51213"/>
                      <a:pt x="246920" y="60968"/>
                    </a:cubicBezTo>
                    <a:cubicBezTo>
                      <a:pt x="245701" y="63406"/>
                      <a:pt x="243263" y="65845"/>
                      <a:pt x="242043" y="68284"/>
                    </a:cubicBezTo>
                    <a:cubicBezTo>
                      <a:pt x="231006" y="79258"/>
                      <a:pt x="215157" y="79258"/>
                      <a:pt x="204119" y="68284"/>
                    </a:cubicBezTo>
                    <a:cubicBezTo>
                      <a:pt x="201681" y="65845"/>
                      <a:pt x="199243" y="63406"/>
                      <a:pt x="198024" y="59748"/>
                    </a:cubicBezTo>
                    <a:cubicBezTo>
                      <a:pt x="194366" y="49994"/>
                      <a:pt x="196805" y="37800"/>
                      <a:pt x="204119" y="30484"/>
                    </a:cubicBezTo>
                    <a:close/>
                    <a:moveTo>
                      <a:pt x="23229" y="146322"/>
                    </a:moveTo>
                    <a:cubicBezTo>
                      <a:pt x="23229" y="139006"/>
                      <a:pt x="25667" y="132910"/>
                      <a:pt x="30608" y="128032"/>
                    </a:cubicBezTo>
                    <a:cubicBezTo>
                      <a:pt x="41581" y="117058"/>
                      <a:pt x="57495" y="117058"/>
                      <a:pt x="68468" y="128032"/>
                    </a:cubicBezTo>
                    <a:cubicBezTo>
                      <a:pt x="69687" y="129251"/>
                      <a:pt x="70906" y="130470"/>
                      <a:pt x="72125" y="131690"/>
                    </a:cubicBezTo>
                    <a:cubicBezTo>
                      <a:pt x="79505" y="142664"/>
                      <a:pt x="78285" y="156077"/>
                      <a:pt x="68468" y="165832"/>
                    </a:cubicBezTo>
                    <a:cubicBezTo>
                      <a:pt x="63591" y="170709"/>
                      <a:pt x="56276" y="174367"/>
                      <a:pt x="48896" y="173148"/>
                    </a:cubicBezTo>
                    <a:cubicBezTo>
                      <a:pt x="41581" y="173148"/>
                      <a:pt x="35485" y="170709"/>
                      <a:pt x="30608" y="165832"/>
                    </a:cubicBezTo>
                    <a:cubicBezTo>
                      <a:pt x="25667" y="160954"/>
                      <a:pt x="23229" y="153638"/>
                      <a:pt x="23229" y="146322"/>
                    </a:cubicBezTo>
                    <a:close/>
                    <a:moveTo>
                      <a:pt x="30608" y="363367"/>
                    </a:moveTo>
                    <a:cubicBezTo>
                      <a:pt x="25667" y="358490"/>
                      <a:pt x="23229" y="351175"/>
                      <a:pt x="23229" y="345079"/>
                    </a:cubicBezTo>
                    <a:cubicBezTo>
                      <a:pt x="23229" y="337758"/>
                      <a:pt x="25667" y="331662"/>
                      <a:pt x="30608" y="326785"/>
                    </a:cubicBezTo>
                    <a:cubicBezTo>
                      <a:pt x="35485" y="321908"/>
                      <a:pt x="41581" y="319470"/>
                      <a:pt x="48896" y="319470"/>
                    </a:cubicBezTo>
                    <a:cubicBezTo>
                      <a:pt x="56276" y="319470"/>
                      <a:pt x="63591" y="321908"/>
                      <a:pt x="68468" y="326785"/>
                    </a:cubicBezTo>
                    <a:cubicBezTo>
                      <a:pt x="77002" y="335319"/>
                      <a:pt x="78285" y="348737"/>
                      <a:pt x="72125" y="358490"/>
                    </a:cubicBezTo>
                    <a:cubicBezTo>
                      <a:pt x="70906" y="360929"/>
                      <a:pt x="69687" y="362148"/>
                      <a:pt x="68468" y="364586"/>
                    </a:cubicBezTo>
                    <a:cubicBezTo>
                      <a:pt x="57495" y="374340"/>
                      <a:pt x="41581" y="374340"/>
                      <a:pt x="30608" y="363367"/>
                    </a:cubicBezTo>
                    <a:close/>
                    <a:moveTo>
                      <a:pt x="242043" y="457258"/>
                    </a:moveTo>
                    <a:cubicBezTo>
                      <a:pt x="231006" y="468231"/>
                      <a:pt x="215157" y="468231"/>
                      <a:pt x="204119" y="457258"/>
                    </a:cubicBezTo>
                    <a:cubicBezTo>
                      <a:pt x="196805" y="449943"/>
                      <a:pt x="194366" y="438964"/>
                      <a:pt x="198024" y="427991"/>
                    </a:cubicBezTo>
                    <a:cubicBezTo>
                      <a:pt x="199243" y="424334"/>
                      <a:pt x="201681" y="421895"/>
                      <a:pt x="204119" y="419457"/>
                    </a:cubicBezTo>
                    <a:cubicBezTo>
                      <a:pt x="215157" y="408484"/>
                      <a:pt x="231006" y="408484"/>
                      <a:pt x="242043" y="419457"/>
                    </a:cubicBezTo>
                    <a:cubicBezTo>
                      <a:pt x="244482" y="421895"/>
                      <a:pt x="245701" y="424334"/>
                      <a:pt x="246920" y="426772"/>
                    </a:cubicBezTo>
                    <a:cubicBezTo>
                      <a:pt x="251797" y="437745"/>
                      <a:pt x="250578" y="449943"/>
                      <a:pt x="242043" y="457258"/>
                    </a:cubicBezTo>
                    <a:close/>
                    <a:moveTo>
                      <a:pt x="414399" y="363367"/>
                    </a:moveTo>
                    <a:cubicBezTo>
                      <a:pt x="403363" y="374340"/>
                      <a:pt x="387513" y="374340"/>
                      <a:pt x="376476" y="363367"/>
                    </a:cubicBezTo>
                    <a:cubicBezTo>
                      <a:pt x="375257" y="360929"/>
                      <a:pt x="372818" y="359710"/>
                      <a:pt x="371600" y="357271"/>
                    </a:cubicBezTo>
                    <a:cubicBezTo>
                      <a:pt x="365503" y="347518"/>
                      <a:pt x="367942" y="334100"/>
                      <a:pt x="376476" y="325566"/>
                    </a:cubicBezTo>
                    <a:cubicBezTo>
                      <a:pt x="381353" y="320689"/>
                      <a:pt x="387513" y="318250"/>
                      <a:pt x="394828" y="318250"/>
                    </a:cubicBezTo>
                    <a:cubicBezTo>
                      <a:pt x="402144" y="318250"/>
                      <a:pt x="409458" y="320689"/>
                      <a:pt x="414399" y="325566"/>
                    </a:cubicBezTo>
                    <a:cubicBezTo>
                      <a:pt x="419276" y="330442"/>
                      <a:pt x="421715" y="337758"/>
                      <a:pt x="421715" y="343860"/>
                    </a:cubicBezTo>
                    <a:cubicBezTo>
                      <a:pt x="421715" y="352394"/>
                      <a:pt x="419276" y="358490"/>
                      <a:pt x="414399" y="363367"/>
                    </a:cubicBezTo>
                    <a:close/>
                    <a:moveTo>
                      <a:pt x="253016" y="243870"/>
                    </a:moveTo>
                    <a:cubicBezTo>
                      <a:pt x="253016" y="259722"/>
                      <a:pt x="240824" y="271916"/>
                      <a:pt x="224911" y="271916"/>
                    </a:cubicBezTo>
                    <a:cubicBezTo>
                      <a:pt x="209060" y="271916"/>
                      <a:pt x="196805" y="259722"/>
                      <a:pt x="196805" y="243870"/>
                    </a:cubicBezTo>
                    <a:cubicBezTo>
                      <a:pt x="196805" y="228019"/>
                      <a:pt x="209060" y="215825"/>
                      <a:pt x="224911" y="215825"/>
                    </a:cubicBezTo>
                    <a:cubicBezTo>
                      <a:pt x="239605" y="215825"/>
                      <a:pt x="253016" y="228019"/>
                      <a:pt x="253016" y="24387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7" name="TextBox 184">
              <a:extLst>
                <a:ext uri="{FF2B5EF4-FFF2-40B4-BE49-F238E27FC236}">
                  <a16:creationId xmlns:a16="http://schemas.microsoft.com/office/drawing/2014/main" id="{6664554F-5FA2-AD51-45E8-FBB80BE440AE}"/>
                </a:ext>
              </a:extLst>
            </p:cNvPr>
            <p:cNvSpPr txBox="1"/>
            <p:nvPr/>
          </p:nvSpPr>
          <p:spPr>
            <a:xfrm>
              <a:off x="8880740" y="2783508"/>
              <a:ext cx="1117853" cy="511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Generative </a:t>
              </a:r>
            </a:p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AI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grpSp>
        <p:nvGrpSpPr>
          <p:cNvPr id="431" name="Graphic 3">
            <a:extLst>
              <a:ext uri="{FF2B5EF4-FFF2-40B4-BE49-F238E27FC236}">
                <a16:creationId xmlns:a16="http://schemas.microsoft.com/office/drawing/2014/main" id="{EE7626A8-3CAE-5BDB-0F1D-46417D9D863C}"/>
              </a:ext>
            </a:extLst>
          </p:cNvPr>
          <p:cNvGrpSpPr/>
          <p:nvPr/>
        </p:nvGrpSpPr>
        <p:grpSpPr>
          <a:xfrm>
            <a:off x="9016770" y="5817374"/>
            <a:ext cx="1109599" cy="916287"/>
            <a:chOff x="8880740" y="2363804"/>
            <a:chExt cx="1117853" cy="894970"/>
          </a:xfrm>
        </p:grpSpPr>
        <p:grpSp>
          <p:nvGrpSpPr>
            <p:cNvPr id="432" name="Graphic 3">
              <a:extLst>
                <a:ext uri="{FF2B5EF4-FFF2-40B4-BE49-F238E27FC236}">
                  <a16:creationId xmlns:a16="http://schemas.microsoft.com/office/drawing/2014/main" id="{C2E5BFE5-2AA1-223E-6B4D-6A0ABF0D8BF8}"/>
                </a:ext>
              </a:extLst>
            </p:cNvPr>
            <p:cNvGrpSpPr/>
            <p:nvPr/>
          </p:nvGrpSpPr>
          <p:grpSpPr>
            <a:xfrm>
              <a:off x="9189623" y="2363804"/>
              <a:ext cx="472985" cy="513347"/>
              <a:chOff x="9189623" y="2363804"/>
              <a:chExt cx="472985" cy="513347"/>
            </a:xfrm>
          </p:grpSpPr>
          <p:sp>
            <p:nvSpPr>
              <p:cNvPr id="434" name="Freeform: Shape 180">
                <a:extLst>
                  <a:ext uri="{FF2B5EF4-FFF2-40B4-BE49-F238E27FC236}">
                    <a16:creationId xmlns:a16="http://schemas.microsoft.com/office/drawing/2014/main" id="{CC5312E7-C676-D12E-8D2F-3FDC934A6201}"/>
                  </a:ext>
                </a:extLst>
              </p:cNvPr>
              <p:cNvSpPr/>
              <p:nvPr/>
            </p:nvSpPr>
            <p:spPr>
              <a:xfrm>
                <a:off x="9196938" y="2371125"/>
                <a:ext cx="453478" cy="498717"/>
              </a:xfrm>
              <a:custGeom>
                <a:avLst/>
                <a:gdLst>
                  <a:gd name="connsiteX0" fmla="*/ 228568 w 453478"/>
                  <a:gd name="connsiteY0" fmla="*/ 498718 h 498717"/>
                  <a:gd name="connsiteX1" fmla="*/ 189425 w 453478"/>
                  <a:gd name="connsiteY1" fmla="*/ 482862 h 498717"/>
                  <a:gd name="connsiteX2" fmla="*/ 173576 w 453478"/>
                  <a:gd name="connsiteY2" fmla="*/ 437745 h 498717"/>
                  <a:gd name="connsiteX3" fmla="*/ 91697 w 453478"/>
                  <a:gd name="connsiteY3" fmla="*/ 391409 h 498717"/>
                  <a:gd name="connsiteX4" fmla="*/ 54992 w 453478"/>
                  <a:gd name="connsiteY4" fmla="*/ 406046 h 498717"/>
                  <a:gd name="connsiteX5" fmla="*/ 15914 w 453478"/>
                  <a:gd name="connsiteY5" fmla="*/ 390190 h 498717"/>
                  <a:gd name="connsiteX6" fmla="*/ 0 w 453478"/>
                  <a:gd name="connsiteY6" fmla="*/ 351175 h 498717"/>
                  <a:gd name="connsiteX7" fmla="*/ 15914 w 453478"/>
                  <a:gd name="connsiteY7" fmla="*/ 312154 h 498717"/>
                  <a:gd name="connsiteX8" fmla="*/ 36704 w 453478"/>
                  <a:gd name="connsiteY8" fmla="*/ 298741 h 498717"/>
                  <a:gd name="connsiteX9" fmla="*/ 36704 w 453478"/>
                  <a:gd name="connsiteY9" fmla="*/ 204851 h 498717"/>
                  <a:gd name="connsiteX10" fmla="*/ 15914 w 453478"/>
                  <a:gd name="connsiteY10" fmla="*/ 191438 h 498717"/>
                  <a:gd name="connsiteX11" fmla="*/ 0 w 453478"/>
                  <a:gd name="connsiteY11" fmla="*/ 152419 h 498717"/>
                  <a:gd name="connsiteX12" fmla="*/ 14695 w 453478"/>
                  <a:gd name="connsiteY12" fmla="*/ 112181 h 498717"/>
                  <a:gd name="connsiteX13" fmla="*/ 53773 w 453478"/>
                  <a:gd name="connsiteY13" fmla="*/ 96328 h 498717"/>
                  <a:gd name="connsiteX14" fmla="*/ 89258 w 453478"/>
                  <a:gd name="connsiteY14" fmla="*/ 108522 h 498717"/>
                  <a:gd name="connsiteX15" fmla="*/ 172356 w 453478"/>
                  <a:gd name="connsiteY15" fmla="*/ 60968 h 498717"/>
                  <a:gd name="connsiteX16" fmla="*/ 188206 w 453478"/>
                  <a:gd name="connsiteY16" fmla="*/ 15852 h 498717"/>
                  <a:gd name="connsiteX17" fmla="*/ 227349 w 453478"/>
                  <a:gd name="connsiteY17" fmla="*/ 0 h 498717"/>
                  <a:gd name="connsiteX18" fmla="*/ 266427 w 453478"/>
                  <a:gd name="connsiteY18" fmla="*/ 15852 h 498717"/>
                  <a:gd name="connsiteX19" fmla="*/ 282341 w 453478"/>
                  <a:gd name="connsiteY19" fmla="*/ 63406 h 498717"/>
                  <a:gd name="connsiteX20" fmla="*/ 363000 w 453478"/>
                  <a:gd name="connsiteY20" fmla="*/ 109741 h 498717"/>
                  <a:gd name="connsiteX21" fmla="*/ 398486 w 453478"/>
                  <a:gd name="connsiteY21" fmla="*/ 96328 h 498717"/>
                  <a:gd name="connsiteX22" fmla="*/ 437564 w 453478"/>
                  <a:gd name="connsiteY22" fmla="*/ 112181 h 498717"/>
                  <a:gd name="connsiteX23" fmla="*/ 453479 w 453478"/>
                  <a:gd name="connsiteY23" fmla="*/ 151199 h 498717"/>
                  <a:gd name="connsiteX24" fmla="*/ 437564 w 453478"/>
                  <a:gd name="connsiteY24" fmla="*/ 190219 h 498717"/>
                  <a:gd name="connsiteX25" fmla="*/ 414335 w 453478"/>
                  <a:gd name="connsiteY25" fmla="*/ 204851 h 498717"/>
                  <a:gd name="connsiteX26" fmla="*/ 414335 w 453478"/>
                  <a:gd name="connsiteY26" fmla="*/ 297522 h 498717"/>
                  <a:gd name="connsiteX27" fmla="*/ 437564 w 453478"/>
                  <a:gd name="connsiteY27" fmla="*/ 309715 h 498717"/>
                  <a:gd name="connsiteX28" fmla="*/ 453479 w 453478"/>
                  <a:gd name="connsiteY28" fmla="*/ 348737 h 498717"/>
                  <a:gd name="connsiteX29" fmla="*/ 437564 w 453478"/>
                  <a:gd name="connsiteY29" fmla="*/ 387751 h 498717"/>
                  <a:gd name="connsiteX30" fmla="*/ 398486 w 453478"/>
                  <a:gd name="connsiteY30" fmla="*/ 403607 h 498717"/>
                  <a:gd name="connsiteX31" fmla="*/ 360562 w 453478"/>
                  <a:gd name="connsiteY31" fmla="*/ 388970 h 498717"/>
                  <a:gd name="connsiteX32" fmla="*/ 281122 w 453478"/>
                  <a:gd name="connsiteY32" fmla="*/ 434087 h 498717"/>
                  <a:gd name="connsiteX33" fmla="*/ 265208 w 453478"/>
                  <a:gd name="connsiteY33" fmla="*/ 480423 h 498717"/>
                  <a:gd name="connsiteX34" fmla="*/ 228568 w 453478"/>
                  <a:gd name="connsiteY34" fmla="*/ 498718 h 498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3478" h="498717">
                    <a:moveTo>
                      <a:pt x="228568" y="498718"/>
                    </a:moveTo>
                    <a:cubicBezTo>
                      <a:pt x="213873" y="498718"/>
                      <a:pt x="199243" y="492615"/>
                      <a:pt x="189425" y="482862"/>
                    </a:cubicBezTo>
                    <a:cubicBezTo>
                      <a:pt x="177233" y="470670"/>
                      <a:pt x="172356" y="454820"/>
                      <a:pt x="173576" y="437745"/>
                    </a:cubicBezTo>
                    <a:lnTo>
                      <a:pt x="91697" y="391409"/>
                    </a:lnTo>
                    <a:cubicBezTo>
                      <a:pt x="81879" y="399950"/>
                      <a:pt x="68468" y="406046"/>
                      <a:pt x="54992" y="406046"/>
                    </a:cubicBezTo>
                    <a:cubicBezTo>
                      <a:pt x="40362" y="406046"/>
                      <a:pt x="25667" y="399950"/>
                      <a:pt x="15914" y="390190"/>
                    </a:cubicBezTo>
                    <a:cubicBezTo>
                      <a:pt x="4877" y="379217"/>
                      <a:pt x="0" y="365806"/>
                      <a:pt x="0" y="351175"/>
                    </a:cubicBezTo>
                    <a:cubicBezTo>
                      <a:pt x="0" y="336538"/>
                      <a:pt x="6096" y="321908"/>
                      <a:pt x="15914" y="312154"/>
                    </a:cubicBezTo>
                    <a:cubicBezTo>
                      <a:pt x="22010" y="306057"/>
                      <a:pt x="29325" y="302399"/>
                      <a:pt x="36704" y="298741"/>
                    </a:cubicBezTo>
                    <a:lnTo>
                      <a:pt x="36704" y="204851"/>
                    </a:lnTo>
                    <a:cubicBezTo>
                      <a:pt x="29325" y="202412"/>
                      <a:pt x="22010" y="197535"/>
                      <a:pt x="15914" y="191438"/>
                    </a:cubicBezTo>
                    <a:cubicBezTo>
                      <a:pt x="4877" y="180464"/>
                      <a:pt x="0" y="167051"/>
                      <a:pt x="0" y="152419"/>
                    </a:cubicBezTo>
                    <a:cubicBezTo>
                      <a:pt x="0" y="137787"/>
                      <a:pt x="4877" y="123155"/>
                      <a:pt x="14695" y="112181"/>
                    </a:cubicBezTo>
                    <a:cubicBezTo>
                      <a:pt x="25667" y="102426"/>
                      <a:pt x="39143" y="96328"/>
                      <a:pt x="53773" y="96328"/>
                    </a:cubicBezTo>
                    <a:cubicBezTo>
                      <a:pt x="67248" y="96328"/>
                      <a:pt x="79441" y="101206"/>
                      <a:pt x="89258" y="108522"/>
                    </a:cubicBezTo>
                    <a:lnTo>
                      <a:pt x="172356" y="60968"/>
                    </a:lnTo>
                    <a:cubicBezTo>
                      <a:pt x="169918" y="43896"/>
                      <a:pt x="176014" y="28045"/>
                      <a:pt x="188206" y="15852"/>
                    </a:cubicBezTo>
                    <a:cubicBezTo>
                      <a:pt x="199243" y="4877"/>
                      <a:pt x="212654" y="0"/>
                      <a:pt x="227349" y="0"/>
                    </a:cubicBezTo>
                    <a:cubicBezTo>
                      <a:pt x="242043" y="0"/>
                      <a:pt x="256674" y="6097"/>
                      <a:pt x="266427" y="15852"/>
                    </a:cubicBezTo>
                    <a:cubicBezTo>
                      <a:pt x="278684" y="28045"/>
                      <a:pt x="284779" y="46335"/>
                      <a:pt x="282341" y="63406"/>
                    </a:cubicBezTo>
                    <a:lnTo>
                      <a:pt x="363000" y="109741"/>
                    </a:lnTo>
                    <a:cubicBezTo>
                      <a:pt x="372818" y="101206"/>
                      <a:pt x="386229" y="96328"/>
                      <a:pt x="398486" y="96328"/>
                    </a:cubicBezTo>
                    <a:cubicBezTo>
                      <a:pt x="413116" y="96328"/>
                      <a:pt x="427811" y="102426"/>
                      <a:pt x="437564" y="112181"/>
                    </a:cubicBezTo>
                    <a:cubicBezTo>
                      <a:pt x="448602" y="123155"/>
                      <a:pt x="453479" y="136567"/>
                      <a:pt x="453479" y="151199"/>
                    </a:cubicBezTo>
                    <a:cubicBezTo>
                      <a:pt x="453479" y="165832"/>
                      <a:pt x="447382" y="180464"/>
                      <a:pt x="437564" y="190219"/>
                    </a:cubicBezTo>
                    <a:cubicBezTo>
                      <a:pt x="432688" y="195096"/>
                      <a:pt x="424153" y="201193"/>
                      <a:pt x="414335" y="204851"/>
                    </a:cubicBezTo>
                    <a:lnTo>
                      <a:pt x="414335" y="297522"/>
                    </a:lnTo>
                    <a:cubicBezTo>
                      <a:pt x="424153" y="299960"/>
                      <a:pt x="431468" y="304838"/>
                      <a:pt x="437564" y="309715"/>
                    </a:cubicBezTo>
                    <a:cubicBezTo>
                      <a:pt x="448602" y="320689"/>
                      <a:pt x="453479" y="334100"/>
                      <a:pt x="453479" y="348737"/>
                    </a:cubicBezTo>
                    <a:cubicBezTo>
                      <a:pt x="453479" y="363367"/>
                      <a:pt x="447382" y="377998"/>
                      <a:pt x="437564" y="387751"/>
                    </a:cubicBezTo>
                    <a:cubicBezTo>
                      <a:pt x="426592" y="398730"/>
                      <a:pt x="413116" y="403607"/>
                      <a:pt x="398486" y="403607"/>
                    </a:cubicBezTo>
                    <a:cubicBezTo>
                      <a:pt x="383792" y="403607"/>
                      <a:pt x="370380" y="398730"/>
                      <a:pt x="360562" y="388970"/>
                    </a:cubicBezTo>
                    <a:lnTo>
                      <a:pt x="281122" y="434087"/>
                    </a:lnTo>
                    <a:cubicBezTo>
                      <a:pt x="283560" y="451162"/>
                      <a:pt x="277464" y="468231"/>
                      <a:pt x="265208" y="480423"/>
                    </a:cubicBezTo>
                    <a:cubicBezTo>
                      <a:pt x="256674" y="492615"/>
                      <a:pt x="243263" y="498718"/>
                      <a:pt x="228568" y="498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181">
                <a:extLst>
                  <a:ext uri="{FF2B5EF4-FFF2-40B4-BE49-F238E27FC236}">
                    <a16:creationId xmlns:a16="http://schemas.microsoft.com/office/drawing/2014/main" id="{8C7C0E23-6252-BAB3-255A-CA7089DDC29D}"/>
                  </a:ext>
                </a:extLst>
              </p:cNvPr>
              <p:cNvSpPr/>
              <p:nvPr/>
            </p:nvSpPr>
            <p:spPr>
              <a:xfrm>
                <a:off x="9189623" y="2363804"/>
                <a:ext cx="472985" cy="513347"/>
              </a:xfrm>
              <a:custGeom>
                <a:avLst/>
                <a:gdLst>
                  <a:gd name="connsiteX0" fmla="*/ 235883 w 472985"/>
                  <a:gd name="connsiteY0" fmla="*/ 12193 h 513347"/>
                  <a:gd name="connsiteX1" fmla="*/ 271369 w 472985"/>
                  <a:gd name="connsiteY1" fmla="*/ 26826 h 513347"/>
                  <a:gd name="connsiteX2" fmla="*/ 284779 w 472985"/>
                  <a:gd name="connsiteY2" fmla="*/ 73161 h 513347"/>
                  <a:gd name="connsiteX3" fmla="*/ 374038 w 472985"/>
                  <a:gd name="connsiteY3" fmla="*/ 124374 h 513347"/>
                  <a:gd name="connsiteX4" fmla="*/ 407021 w 472985"/>
                  <a:gd name="connsiteY4" fmla="*/ 109741 h 513347"/>
                  <a:gd name="connsiteX5" fmla="*/ 442442 w 472985"/>
                  <a:gd name="connsiteY5" fmla="*/ 124374 h 513347"/>
                  <a:gd name="connsiteX6" fmla="*/ 457136 w 472985"/>
                  <a:gd name="connsiteY6" fmla="*/ 159735 h 513347"/>
                  <a:gd name="connsiteX7" fmla="*/ 442442 w 472985"/>
                  <a:gd name="connsiteY7" fmla="*/ 195096 h 513347"/>
                  <a:gd name="connsiteX8" fmla="*/ 417993 w 472985"/>
                  <a:gd name="connsiteY8" fmla="*/ 209729 h 513347"/>
                  <a:gd name="connsiteX9" fmla="*/ 417993 w 472985"/>
                  <a:gd name="connsiteY9" fmla="*/ 312154 h 513347"/>
                  <a:gd name="connsiteX10" fmla="*/ 442442 w 472985"/>
                  <a:gd name="connsiteY10" fmla="*/ 324346 h 513347"/>
                  <a:gd name="connsiteX11" fmla="*/ 457136 w 472985"/>
                  <a:gd name="connsiteY11" fmla="*/ 359709 h 513347"/>
                  <a:gd name="connsiteX12" fmla="*/ 442442 w 472985"/>
                  <a:gd name="connsiteY12" fmla="*/ 395072 h 513347"/>
                  <a:gd name="connsiteX13" fmla="*/ 407021 w 472985"/>
                  <a:gd name="connsiteY13" fmla="*/ 409703 h 513347"/>
                  <a:gd name="connsiteX14" fmla="*/ 371535 w 472985"/>
                  <a:gd name="connsiteY14" fmla="*/ 395072 h 513347"/>
                  <a:gd name="connsiteX15" fmla="*/ 370316 w 472985"/>
                  <a:gd name="connsiteY15" fmla="*/ 392634 h 513347"/>
                  <a:gd name="connsiteX16" fmla="*/ 283561 w 472985"/>
                  <a:gd name="connsiteY16" fmla="*/ 442627 h 513347"/>
                  <a:gd name="connsiteX17" fmla="*/ 270085 w 472985"/>
                  <a:gd name="connsiteY17" fmla="*/ 487744 h 513347"/>
                  <a:gd name="connsiteX18" fmla="*/ 234664 w 472985"/>
                  <a:gd name="connsiteY18" fmla="*/ 502375 h 513347"/>
                  <a:gd name="connsiteX19" fmla="*/ 199243 w 472985"/>
                  <a:gd name="connsiteY19" fmla="*/ 487744 h 513347"/>
                  <a:gd name="connsiteX20" fmla="*/ 185768 w 472985"/>
                  <a:gd name="connsiteY20" fmla="*/ 443847 h 513347"/>
                  <a:gd name="connsiteX21" fmla="*/ 97793 w 472985"/>
                  <a:gd name="connsiteY21" fmla="*/ 390195 h 513347"/>
                  <a:gd name="connsiteX22" fmla="*/ 96574 w 472985"/>
                  <a:gd name="connsiteY22" fmla="*/ 391415 h 513347"/>
                  <a:gd name="connsiteX23" fmla="*/ 61088 w 472985"/>
                  <a:gd name="connsiteY23" fmla="*/ 406045 h 513347"/>
                  <a:gd name="connsiteX24" fmla="*/ 25667 w 472985"/>
                  <a:gd name="connsiteY24" fmla="*/ 391415 h 513347"/>
                  <a:gd name="connsiteX25" fmla="*/ 12192 w 472985"/>
                  <a:gd name="connsiteY25" fmla="*/ 357271 h 513347"/>
                  <a:gd name="connsiteX26" fmla="*/ 26887 w 472985"/>
                  <a:gd name="connsiteY26" fmla="*/ 321907 h 513347"/>
                  <a:gd name="connsiteX27" fmla="*/ 48896 w 472985"/>
                  <a:gd name="connsiteY27" fmla="*/ 309715 h 513347"/>
                  <a:gd name="connsiteX28" fmla="*/ 48896 w 472985"/>
                  <a:gd name="connsiteY28" fmla="*/ 207290 h 513347"/>
                  <a:gd name="connsiteX29" fmla="*/ 26887 w 472985"/>
                  <a:gd name="connsiteY29" fmla="*/ 195096 h 513347"/>
                  <a:gd name="connsiteX30" fmla="*/ 12192 w 472985"/>
                  <a:gd name="connsiteY30" fmla="*/ 158516 h 513347"/>
                  <a:gd name="connsiteX31" fmla="*/ 26887 w 472985"/>
                  <a:gd name="connsiteY31" fmla="*/ 123155 h 513347"/>
                  <a:gd name="connsiteX32" fmla="*/ 61088 w 472985"/>
                  <a:gd name="connsiteY32" fmla="*/ 109741 h 513347"/>
                  <a:gd name="connsiteX33" fmla="*/ 95354 w 472985"/>
                  <a:gd name="connsiteY33" fmla="*/ 123155 h 513347"/>
                  <a:gd name="connsiteX34" fmla="*/ 185768 w 472985"/>
                  <a:gd name="connsiteY34" fmla="*/ 70723 h 513347"/>
                  <a:gd name="connsiteX35" fmla="*/ 199243 w 472985"/>
                  <a:gd name="connsiteY35" fmla="*/ 26826 h 513347"/>
                  <a:gd name="connsiteX36" fmla="*/ 235883 w 472985"/>
                  <a:gd name="connsiteY36" fmla="*/ 12193 h 513347"/>
                  <a:gd name="connsiteX37" fmla="*/ 235883 w 472985"/>
                  <a:gd name="connsiteY37" fmla="*/ 0 h 513347"/>
                  <a:gd name="connsiteX38" fmla="*/ 191864 w 472985"/>
                  <a:gd name="connsiteY38" fmla="*/ 18291 h 513347"/>
                  <a:gd name="connsiteX39" fmla="*/ 173576 w 472985"/>
                  <a:gd name="connsiteY39" fmla="*/ 64626 h 513347"/>
                  <a:gd name="connsiteX40" fmla="*/ 96574 w 472985"/>
                  <a:gd name="connsiteY40" fmla="*/ 108522 h 513347"/>
                  <a:gd name="connsiteX41" fmla="*/ 61088 w 472985"/>
                  <a:gd name="connsiteY41" fmla="*/ 97548 h 513347"/>
                  <a:gd name="connsiteX42" fmla="*/ 18352 w 472985"/>
                  <a:gd name="connsiteY42" fmla="*/ 115839 h 513347"/>
                  <a:gd name="connsiteX43" fmla="*/ 0 w 472985"/>
                  <a:gd name="connsiteY43" fmla="*/ 159735 h 513347"/>
                  <a:gd name="connsiteX44" fmla="*/ 18352 w 472985"/>
                  <a:gd name="connsiteY44" fmla="*/ 203632 h 513347"/>
                  <a:gd name="connsiteX45" fmla="*/ 36640 w 472985"/>
                  <a:gd name="connsiteY45" fmla="*/ 215825 h 513347"/>
                  <a:gd name="connsiteX46" fmla="*/ 36640 w 472985"/>
                  <a:gd name="connsiteY46" fmla="*/ 301180 h 513347"/>
                  <a:gd name="connsiteX47" fmla="*/ 18352 w 472985"/>
                  <a:gd name="connsiteY47" fmla="*/ 313374 h 513347"/>
                  <a:gd name="connsiteX48" fmla="*/ 0 w 472985"/>
                  <a:gd name="connsiteY48" fmla="*/ 357271 h 513347"/>
                  <a:gd name="connsiteX49" fmla="*/ 18352 w 472985"/>
                  <a:gd name="connsiteY49" fmla="*/ 401168 h 513347"/>
                  <a:gd name="connsiteX50" fmla="*/ 62307 w 472985"/>
                  <a:gd name="connsiteY50" fmla="*/ 419456 h 513347"/>
                  <a:gd name="connsiteX51" fmla="*/ 100231 w 472985"/>
                  <a:gd name="connsiteY51" fmla="*/ 407264 h 513347"/>
                  <a:gd name="connsiteX52" fmla="*/ 174795 w 472985"/>
                  <a:gd name="connsiteY52" fmla="*/ 449943 h 513347"/>
                  <a:gd name="connsiteX53" fmla="*/ 193083 w 472985"/>
                  <a:gd name="connsiteY53" fmla="*/ 495059 h 513347"/>
                  <a:gd name="connsiteX54" fmla="*/ 237103 w 472985"/>
                  <a:gd name="connsiteY54" fmla="*/ 513347 h 513347"/>
                  <a:gd name="connsiteX55" fmla="*/ 281122 w 472985"/>
                  <a:gd name="connsiteY55" fmla="*/ 495059 h 513347"/>
                  <a:gd name="connsiteX56" fmla="*/ 299474 w 472985"/>
                  <a:gd name="connsiteY56" fmla="*/ 447504 h 513347"/>
                  <a:gd name="connsiteX57" fmla="*/ 371535 w 472985"/>
                  <a:gd name="connsiteY57" fmla="*/ 406045 h 513347"/>
                  <a:gd name="connsiteX58" fmla="*/ 410678 w 472985"/>
                  <a:gd name="connsiteY58" fmla="*/ 419456 h 513347"/>
                  <a:gd name="connsiteX59" fmla="*/ 454697 w 472985"/>
                  <a:gd name="connsiteY59" fmla="*/ 401168 h 513347"/>
                  <a:gd name="connsiteX60" fmla="*/ 472985 w 472985"/>
                  <a:gd name="connsiteY60" fmla="*/ 357271 h 513347"/>
                  <a:gd name="connsiteX61" fmla="*/ 454697 w 472985"/>
                  <a:gd name="connsiteY61" fmla="*/ 313374 h 513347"/>
                  <a:gd name="connsiteX62" fmla="*/ 433907 w 472985"/>
                  <a:gd name="connsiteY62" fmla="*/ 299960 h 513347"/>
                  <a:gd name="connsiteX63" fmla="*/ 433907 w 472985"/>
                  <a:gd name="connsiteY63" fmla="*/ 215825 h 513347"/>
                  <a:gd name="connsiteX64" fmla="*/ 454697 w 472985"/>
                  <a:gd name="connsiteY64" fmla="*/ 201193 h 513347"/>
                  <a:gd name="connsiteX65" fmla="*/ 472985 w 472985"/>
                  <a:gd name="connsiteY65" fmla="*/ 157297 h 513347"/>
                  <a:gd name="connsiteX66" fmla="*/ 454697 w 472985"/>
                  <a:gd name="connsiteY66" fmla="*/ 113400 h 513347"/>
                  <a:gd name="connsiteX67" fmla="*/ 410678 w 472985"/>
                  <a:gd name="connsiteY67" fmla="*/ 95110 h 513347"/>
                  <a:gd name="connsiteX68" fmla="*/ 374038 w 472985"/>
                  <a:gd name="connsiteY68" fmla="*/ 107303 h 513347"/>
                  <a:gd name="connsiteX69" fmla="*/ 299474 w 472985"/>
                  <a:gd name="connsiteY69" fmla="*/ 64626 h 513347"/>
                  <a:gd name="connsiteX70" fmla="*/ 281122 w 472985"/>
                  <a:gd name="connsiteY70" fmla="*/ 15852 h 513347"/>
                  <a:gd name="connsiteX71" fmla="*/ 235883 w 472985"/>
                  <a:gd name="connsiteY71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72985" h="513347">
                    <a:moveTo>
                      <a:pt x="235883" y="12193"/>
                    </a:moveTo>
                    <a:cubicBezTo>
                      <a:pt x="248140" y="12193"/>
                      <a:pt x="261551" y="17071"/>
                      <a:pt x="271369" y="26826"/>
                    </a:cubicBezTo>
                    <a:cubicBezTo>
                      <a:pt x="283561" y="39020"/>
                      <a:pt x="288438" y="56090"/>
                      <a:pt x="284779" y="73161"/>
                    </a:cubicBezTo>
                    <a:lnTo>
                      <a:pt x="374038" y="124374"/>
                    </a:lnTo>
                    <a:cubicBezTo>
                      <a:pt x="382572" y="114619"/>
                      <a:pt x="394764" y="109741"/>
                      <a:pt x="407021" y="109741"/>
                    </a:cubicBezTo>
                    <a:cubicBezTo>
                      <a:pt x="419212" y="109741"/>
                      <a:pt x="432688" y="114619"/>
                      <a:pt x="442442" y="124374"/>
                    </a:cubicBezTo>
                    <a:cubicBezTo>
                      <a:pt x="452259" y="134129"/>
                      <a:pt x="457136" y="146323"/>
                      <a:pt x="457136" y="159735"/>
                    </a:cubicBezTo>
                    <a:cubicBezTo>
                      <a:pt x="457136" y="173148"/>
                      <a:pt x="452259" y="185342"/>
                      <a:pt x="442442" y="195096"/>
                    </a:cubicBezTo>
                    <a:cubicBezTo>
                      <a:pt x="435126" y="202412"/>
                      <a:pt x="426592" y="207290"/>
                      <a:pt x="417993" y="209729"/>
                    </a:cubicBezTo>
                    <a:lnTo>
                      <a:pt x="417993" y="312154"/>
                    </a:lnTo>
                    <a:cubicBezTo>
                      <a:pt x="427811" y="314593"/>
                      <a:pt x="435126" y="317032"/>
                      <a:pt x="442442" y="324346"/>
                    </a:cubicBezTo>
                    <a:cubicBezTo>
                      <a:pt x="452259" y="334106"/>
                      <a:pt x="457136" y="346298"/>
                      <a:pt x="457136" y="359709"/>
                    </a:cubicBezTo>
                    <a:cubicBezTo>
                      <a:pt x="457136" y="373120"/>
                      <a:pt x="452259" y="385319"/>
                      <a:pt x="442442" y="395072"/>
                    </a:cubicBezTo>
                    <a:cubicBezTo>
                      <a:pt x="432688" y="404826"/>
                      <a:pt x="420432" y="409703"/>
                      <a:pt x="407021" y="409703"/>
                    </a:cubicBezTo>
                    <a:cubicBezTo>
                      <a:pt x="394764" y="409703"/>
                      <a:pt x="381353" y="404826"/>
                      <a:pt x="371535" y="395072"/>
                    </a:cubicBezTo>
                    <a:cubicBezTo>
                      <a:pt x="370316" y="393853"/>
                      <a:pt x="370316" y="393853"/>
                      <a:pt x="370316" y="392634"/>
                    </a:cubicBezTo>
                    <a:lnTo>
                      <a:pt x="283561" y="442627"/>
                    </a:lnTo>
                    <a:cubicBezTo>
                      <a:pt x="287218" y="458477"/>
                      <a:pt x="282341" y="476765"/>
                      <a:pt x="270085" y="487744"/>
                    </a:cubicBezTo>
                    <a:cubicBezTo>
                      <a:pt x="260332" y="497498"/>
                      <a:pt x="248140" y="502375"/>
                      <a:pt x="234664" y="502375"/>
                    </a:cubicBezTo>
                    <a:cubicBezTo>
                      <a:pt x="221253" y="502375"/>
                      <a:pt x="208997" y="497498"/>
                      <a:pt x="199243" y="487744"/>
                    </a:cubicBezTo>
                    <a:cubicBezTo>
                      <a:pt x="188206" y="476765"/>
                      <a:pt x="182110" y="459696"/>
                      <a:pt x="185768" y="443847"/>
                    </a:cubicBezTo>
                    <a:lnTo>
                      <a:pt x="97793" y="390195"/>
                    </a:lnTo>
                    <a:lnTo>
                      <a:pt x="96574" y="391415"/>
                    </a:lnTo>
                    <a:cubicBezTo>
                      <a:pt x="86756" y="401168"/>
                      <a:pt x="74564" y="406045"/>
                      <a:pt x="61088" y="406045"/>
                    </a:cubicBezTo>
                    <a:cubicBezTo>
                      <a:pt x="48896" y="406045"/>
                      <a:pt x="35421" y="401168"/>
                      <a:pt x="25667" y="391415"/>
                    </a:cubicBezTo>
                    <a:cubicBezTo>
                      <a:pt x="17133" y="382874"/>
                      <a:pt x="12192" y="369463"/>
                      <a:pt x="12192" y="357271"/>
                    </a:cubicBezTo>
                    <a:cubicBezTo>
                      <a:pt x="12192" y="343859"/>
                      <a:pt x="17133" y="331661"/>
                      <a:pt x="26887" y="321907"/>
                    </a:cubicBezTo>
                    <a:cubicBezTo>
                      <a:pt x="32983" y="315813"/>
                      <a:pt x="40362" y="310935"/>
                      <a:pt x="48896" y="309715"/>
                    </a:cubicBezTo>
                    <a:lnTo>
                      <a:pt x="48896" y="207290"/>
                    </a:lnTo>
                    <a:cubicBezTo>
                      <a:pt x="40362" y="204851"/>
                      <a:pt x="32983" y="201193"/>
                      <a:pt x="26887" y="195096"/>
                    </a:cubicBezTo>
                    <a:cubicBezTo>
                      <a:pt x="17133" y="184122"/>
                      <a:pt x="12192" y="171929"/>
                      <a:pt x="12192" y="158516"/>
                    </a:cubicBezTo>
                    <a:cubicBezTo>
                      <a:pt x="12192" y="145103"/>
                      <a:pt x="17133" y="132910"/>
                      <a:pt x="26887" y="123155"/>
                    </a:cubicBezTo>
                    <a:cubicBezTo>
                      <a:pt x="36640" y="114619"/>
                      <a:pt x="48896" y="109741"/>
                      <a:pt x="61088" y="109741"/>
                    </a:cubicBezTo>
                    <a:cubicBezTo>
                      <a:pt x="73345" y="109741"/>
                      <a:pt x="85536" y="114619"/>
                      <a:pt x="95354" y="123155"/>
                    </a:cubicBezTo>
                    <a:lnTo>
                      <a:pt x="185768" y="70723"/>
                    </a:lnTo>
                    <a:cubicBezTo>
                      <a:pt x="182110" y="54871"/>
                      <a:pt x="186987" y="37800"/>
                      <a:pt x="199243" y="26826"/>
                    </a:cubicBezTo>
                    <a:cubicBezTo>
                      <a:pt x="210216" y="17071"/>
                      <a:pt x="222472" y="12193"/>
                      <a:pt x="235883" y="12193"/>
                    </a:cubicBezTo>
                    <a:close/>
                    <a:moveTo>
                      <a:pt x="235883" y="0"/>
                    </a:moveTo>
                    <a:cubicBezTo>
                      <a:pt x="220034" y="0"/>
                      <a:pt x="204120" y="6097"/>
                      <a:pt x="191864" y="18291"/>
                    </a:cubicBezTo>
                    <a:cubicBezTo>
                      <a:pt x="179672" y="30484"/>
                      <a:pt x="173576" y="47555"/>
                      <a:pt x="173576" y="64626"/>
                    </a:cubicBezTo>
                    <a:lnTo>
                      <a:pt x="96574" y="108522"/>
                    </a:lnTo>
                    <a:cubicBezTo>
                      <a:pt x="86756" y="101206"/>
                      <a:pt x="74564" y="97548"/>
                      <a:pt x="61088" y="97548"/>
                    </a:cubicBezTo>
                    <a:cubicBezTo>
                      <a:pt x="45239" y="97548"/>
                      <a:pt x="29325" y="103645"/>
                      <a:pt x="18352" y="115839"/>
                    </a:cubicBezTo>
                    <a:cubicBezTo>
                      <a:pt x="6096" y="128032"/>
                      <a:pt x="0" y="142664"/>
                      <a:pt x="0" y="159735"/>
                    </a:cubicBezTo>
                    <a:cubicBezTo>
                      <a:pt x="0" y="175587"/>
                      <a:pt x="6096" y="191438"/>
                      <a:pt x="18352" y="203632"/>
                    </a:cubicBezTo>
                    <a:cubicBezTo>
                      <a:pt x="23229" y="208510"/>
                      <a:pt x="30544" y="213387"/>
                      <a:pt x="36640" y="215825"/>
                    </a:cubicBezTo>
                    <a:lnTo>
                      <a:pt x="36640" y="301180"/>
                    </a:lnTo>
                    <a:cubicBezTo>
                      <a:pt x="29325" y="304838"/>
                      <a:pt x="23229" y="308496"/>
                      <a:pt x="18352" y="313374"/>
                    </a:cubicBezTo>
                    <a:cubicBezTo>
                      <a:pt x="6096" y="325565"/>
                      <a:pt x="0" y="340202"/>
                      <a:pt x="0" y="357271"/>
                    </a:cubicBezTo>
                    <a:cubicBezTo>
                      <a:pt x="0" y="373120"/>
                      <a:pt x="6096" y="388976"/>
                      <a:pt x="18352" y="401168"/>
                    </a:cubicBezTo>
                    <a:cubicBezTo>
                      <a:pt x="30544" y="413360"/>
                      <a:pt x="45239" y="419456"/>
                      <a:pt x="62307" y="419456"/>
                    </a:cubicBezTo>
                    <a:cubicBezTo>
                      <a:pt x="75783" y="419456"/>
                      <a:pt x="89194" y="414579"/>
                      <a:pt x="100231" y="407264"/>
                    </a:cubicBezTo>
                    <a:lnTo>
                      <a:pt x="174795" y="449943"/>
                    </a:lnTo>
                    <a:cubicBezTo>
                      <a:pt x="174795" y="467011"/>
                      <a:pt x="180891" y="482861"/>
                      <a:pt x="193083" y="495059"/>
                    </a:cubicBezTo>
                    <a:cubicBezTo>
                      <a:pt x="205339" y="507251"/>
                      <a:pt x="220034" y="513347"/>
                      <a:pt x="237103" y="513347"/>
                    </a:cubicBezTo>
                    <a:cubicBezTo>
                      <a:pt x="253016" y="513347"/>
                      <a:pt x="268866" y="507251"/>
                      <a:pt x="281122" y="495059"/>
                    </a:cubicBezTo>
                    <a:cubicBezTo>
                      <a:pt x="293314" y="482861"/>
                      <a:pt x="300693" y="464573"/>
                      <a:pt x="299474" y="447504"/>
                    </a:cubicBezTo>
                    <a:lnTo>
                      <a:pt x="371535" y="406045"/>
                    </a:lnTo>
                    <a:cubicBezTo>
                      <a:pt x="382572" y="414579"/>
                      <a:pt x="395983" y="419456"/>
                      <a:pt x="410678" y="419456"/>
                    </a:cubicBezTo>
                    <a:cubicBezTo>
                      <a:pt x="426592" y="419456"/>
                      <a:pt x="442442" y="413360"/>
                      <a:pt x="454697" y="401168"/>
                    </a:cubicBezTo>
                    <a:cubicBezTo>
                      <a:pt x="466890" y="388976"/>
                      <a:pt x="472985" y="374339"/>
                      <a:pt x="472985" y="357271"/>
                    </a:cubicBezTo>
                    <a:cubicBezTo>
                      <a:pt x="472985" y="341421"/>
                      <a:pt x="466890" y="325565"/>
                      <a:pt x="454697" y="313374"/>
                    </a:cubicBezTo>
                    <a:cubicBezTo>
                      <a:pt x="448537" y="307277"/>
                      <a:pt x="442442" y="303619"/>
                      <a:pt x="433907" y="299960"/>
                    </a:cubicBezTo>
                    <a:lnTo>
                      <a:pt x="433907" y="215825"/>
                    </a:lnTo>
                    <a:cubicBezTo>
                      <a:pt x="441222" y="212167"/>
                      <a:pt x="448537" y="207290"/>
                      <a:pt x="454697" y="201193"/>
                    </a:cubicBezTo>
                    <a:cubicBezTo>
                      <a:pt x="466890" y="189000"/>
                      <a:pt x="472985" y="174367"/>
                      <a:pt x="472985" y="157297"/>
                    </a:cubicBezTo>
                    <a:cubicBezTo>
                      <a:pt x="472985" y="141445"/>
                      <a:pt x="466890" y="125593"/>
                      <a:pt x="454697" y="113400"/>
                    </a:cubicBezTo>
                    <a:cubicBezTo>
                      <a:pt x="442442" y="101206"/>
                      <a:pt x="427811" y="95110"/>
                      <a:pt x="410678" y="95110"/>
                    </a:cubicBezTo>
                    <a:cubicBezTo>
                      <a:pt x="397203" y="95110"/>
                      <a:pt x="385011" y="98767"/>
                      <a:pt x="374038" y="107303"/>
                    </a:cubicBezTo>
                    <a:lnTo>
                      <a:pt x="299474" y="64626"/>
                    </a:lnTo>
                    <a:cubicBezTo>
                      <a:pt x="300693" y="46335"/>
                      <a:pt x="294533" y="29265"/>
                      <a:pt x="281122" y="15852"/>
                    </a:cubicBezTo>
                    <a:cubicBezTo>
                      <a:pt x="267646" y="6097"/>
                      <a:pt x="251797" y="0"/>
                      <a:pt x="235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182">
                <a:extLst>
                  <a:ext uri="{FF2B5EF4-FFF2-40B4-BE49-F238E27FC236}">
                    <a16:creationId xmlns:a16="http://schemas.microsoft.com/office/drawing/2014/main" id="{B14E9239-1596-10E4-A1A2-275C4D311219}"/>
                  </a:ext>
                </a:extLst>
              </p:cNvPr>
              <p:cNvSpPr/>
              <p:nvPr/>
            </p:nvSpPr>
            <p:spPr>
              <a:xfrm>
                <a:off x="9201815" y="2376001"/>
                <a:ext cx="446163" cy="487738"/>
              </a:xfrm>
              <a:custGeom>
                <a:avLst/>
                <a:gdLst>
                  <a:gd name="connsiteX0" fmla="*/ 405801 w 446163"/>
                  <a:gd name="connsiteY0" fmla="*/ 297522 h 487738"/>
                  <a:gd name="connsiteX1" fmla="*/ 405801 w 446163"/>
                  <a:gd name="connsiteY1" fmla="*/ 195096 h 487738"/>
                  <a:gd name="connsiteX2" fmla="*/ 430250 w 446163"/>
                  <a:gd name="connsiteY2" fmla="*/ 180464 h 487738"/>
                  <a:gd name="connsiteX3" fmla="*/ 444944 w 446163"/>
                  <a:gd name="connsiteY3" fmla="*/ 145103 h 487738"/>
                  <a:gd name="connsiteX4" fmla="*/ 430250 w 446163"/>
                  <a:gd name="connsiteY4" fmla="*/ 109741 h 487738"/>
                  <a:gd name="connsiteX5" fmla="*/ 360626 w 446163"/>
                  <a:gd name="connsiteY5" fmla="*/ 109741 h 487738"/>
                  <a:gd name="connsiteX6" fmla="*/ 271369 w 446163"/>
                  <a:gd name="connsiteY6" fmla="*/ 60968 h 487738"/>
                  <a:gd name="connsiteX7" fmla="*/ 257957 w 446163"/>
                  <a:gd name="connsiteY7" fmla="*/ 14632 h 487738"/>
                  <a:gd name="connsiteX8" fmla="*/ 188270 w 446163"/>
                  <a:gd name="connsiteY8" fmla="*/ 14632 h 487738"/>
                  <a:gd name="connsiteX9" fmla="*/ 174795 w 446163"/>
                  <a:gd name="connsiteY9" fmla="*/ 58529 h 487738"/>
                  <a:gd name="connsiteX10" fmla="*/ 84382 w 446163"/>
                  <a:gd name="connsiteY10" fmla="*/ 110961 h 487738"/>
                  <a:gd name="connsiteX11" fmla="*/ 14695 w 446163"/>
                  <a:gd name="connsiteY11" fmla="*/ 112181 h 487738"/>
                  <a:gd name="connsiteX12" fmla="*/ 0 w 446163"/>
                  <a:gd name="connsiteY12" fmla="*/ 146322 h 487738"/>
                  <a:gd name="connsiteX13" fmla="*/ 14695 w 446163"/>
                  <a:gd name="connsiteY13" fmla="*/ 181683 h 487738"/>
                  <a:gd name="connsiteX14" fmla="*/ 36704 w 446163"/>
                  <a:gd name="connsiteY14" fmla="*/ 193877 h 487738"/>
                  <a:gd name="connsiteX15" fmla="*/ 36704 w 446163"/>
                  <a:gd name="connsiteY15" fmla="*/ 296303 h 487738"/>
                  <a:gd name="connsiteX16" fmla="*/ 14695 w 446163"/>
                  <a:gd name="connsiteY16" fmla="*/ 308496 h 487738"/>
                  <a:gd name="connsiteX17" fmla="*/ 0 w 446163"/>
                  <a:gd name="connsiteY17" fmla="*/ 345079 h 487738"/>
                  <a:gd name="connsiteX18" fmla="*/ 14695 w 446163"/>
                  <a:gd name="connsiteY18" fmla="*/ 380436 h 487738"/>
                  <a:gd name="connsiteX19" fmla="*/ 48896 w 446163"/>
                  <a:gd name="connsiteY19" fmla="*/ 393854 h 487738"/>
                  <a:gd name="connsiteX20" fmla="*/ 84382 w 446163"/>
                  <a:gd name="connsiteY20" fmla="*/ 379217 h 487738"/>
                  <a:gd name="connsiteX21" fmla="*/ 85600 w 446163"/>
                  <a:gd name="connsiteY21" fmla="*/ 377998 h 487738"/>
                  <a:gd name="connsiteX22" fmla="*/ 174795 w 446163"/>
                  <a:gd name="connsiteY22" fmla="*/ 429210 h 487738"/>
                  <a:gd name="connsiteX23" fmla="*/ 188270 w 446163"/>
                  <a:gd name="connsiteY23" fmla="*/ 473108 h 487738"/>
                  <a:gd name="connsiteX24" fmla="*/ 223691 w 446163"/>
                  <a:gd name="connsiteY24" fmla="*/ 487738 h 487738"/>
                  <a:gd name="connsiteX25" fmla="*/ 259176 w 446163"/>
                  <a:gd name="connsiteY25" fmla="*/ 473108 h 487738"/>
                  <a:gd name="connsiteX26" fmla="*/ 272587 w 446163"/>
                  <a:gd name="connsiteY26" fmla="*/ 427991 h 487738"/>
                  <a:gd name="connsiteX27" fmla="*/ 359343 w 446163"/>
                  <a:gd name="connsiteY27" fmla="*/ 377998 h 487738"/>
                  <a:gd name="connsiteX28" fmla="*/ 360626 w 446163"/>
                  <a:gd name="connsiteY28" fmla="*/ 380436 h 487738"/>
                  <a:gd name="connsiteX29" fmla="*/ 396047 w 446163"/>
                  <a:gd name="connsiteY29" fmla="*/ 395073 h 487738"/>
                  <a:gd name="connsiteX30" fmla="*/ 431468 w 446163"/>
                  <a:gd name="connsiteY30" fmla="*/ 380436 h 487738"/>
                  <a:gd name="connsiteX31" fmla="*/ 446163 w 446163"/>
                  <a:gd name="connsiteY31" fmla="*/ 345079 h 487738"/>
                  <a:gd name="connsiteX32" fmla="*/ 431468 w 446163"/>
                  <a:gd name="connsiteY32" fmla="*/ 309716 h 487738"/>
                  <a:gd name="connsiteX33" fmla="*/ 405801 w 446163"/>
                  <a:gd name="connsiteY33" fmla="*/ 297522 h 487738"/>
                  <a:gd name="connsiteX34" fmla="*/ 261615 w 446163"/>
                  <a:gd name="connsiteY34" fmla="*/ 407265 h 487738"/>
                  <a:gd name="connsiteX35" fmla="*/ 257957 w 446163"/>
                  <a:gd name="connsiteY35" fmla="*/ 403607 h 487738"/>
                  <a:gd name="connsiteX36" fmla="*/ 234728 w 446163"/>
                  <a:gd name="connsiteY36" fmla="*/ 391415 h 487738"/>
                  <a:gd name="connsiteX37" fmla="*/ 234728 w 446163"/>
                  <a:gd name="connsiteY37" fmla="*/ 306057 h 487738"/>
                  <a:gd name="connsiteX38" fmla="*/ 278683 w 446163"/>
                  <a:gd name="connsiteY38" fmla="*/ 290206 h 487738"/>
                  <a:gd name="connsiteX39" fmla="*/ 347151 w 446163"/>
                  <a:gd name="connsiteY39" fmla="*/ 329223 h 487738"/>
                  <a:gd name="connsiteX40" fmla="*/ 347151 w 446163"/>
                  <a:gd name="connsiteY40" fmla="*/ 357271 h 487738"/>
                  <a:gd name="connsiteX41" fmla="*/ 261615 w 446163"/>
                  <a:gd name="connsiteY41" fmla="*/ 407265 h 487738"/>
                  <a:gd name="connsiteX42" fmla="*/ 188270 w 446163"/>
                  <a:gd name="connsiteY42" fmla="*/ 403607 h 487738"/>
                  <a:gd name="connsiteX43" fmla="*/ 183393 w 446163"/>
                  <a:gd name="connsiteY43" fmla="*/ 408484 h 487738"/>
                  <a:gd name="connsiteX44" fmla="*/ 96574 w 446163"/>
                  <a:gd name="connsiteY44" fmla="*/ 358490 h 487738"/>
                  <a:gd name="connsiteX45" fmla="*/ 96574 w 446163"/>
                  <a:gd name="connsiteY45" fmla="*/ 329223 h 487738"/>
                  <a:gd name="connsiteX46" fmla="*/ 165041 w 446163"/>
                  <a:gd name="connsiteY46" fmla="*/ 288986 h 487738"/>
                  <a:gd name="connsiteX47" fmla="*/ 212718 w 446163"/>
                  <a:gd name="connsiteY47" fmla="*/ 304838 h 487738"/>
                  <a:gd name="connsiteX48" fmla="*/ 212718 w 446163"/>
                  <a:gd name="connsiteY48" fmla="*/ 390190 h 487738"/>
                  <a:gd name="connsiteX49" fmla="*/ 188270 w 446163"/>
                  <a:gd name="connsiteY49" fmla="*/ 403607 h 487738"/>
                  <a:gd name="connsiteX50" fmla="*/ 59933 w 446163"/>
                  <a:gd name="connsiteY50" fmla="*/ 195096 h 487738"/>
                  <a:gd name="connsiteX51" fmla="*/ 84382 w 446163"/>
                  <a:gd name="connsiteY51" fmla="*/ 181683 h 487738"/>
                  <a:gd name="connsiteX52" fmla="*/ 86820 w 446163"/>
                  <a:gd name="connsiteY52" fmla="*/ 179245 h 487738"/>
                  <a:gd name="connsiteX53" fmla="*/ 146689 w 446163"/>
                  <a:gd name="connsiteY53" fmla="*/ 213386 h 487738"/>
                  <a:gd name="connsiteX54" fmla="*/ 128337 w 446163"/>
                  <a:gd name="connsiteY54" fmla="*/ 238993 h 487738"/>
                  <a:gd name="connsiteX55" fmla="*/ 124679 w 446163"/>
                  <a:gd name="connsiteY55" fmla="*/ 243870 h 487738"/>
                  <a:gd name="connsiteX56" fmla="*/ 127117 w 446163"/>
                  <a:gd name="connsiteY56" fmla="*/ 248748 h 487738"/>
                  <a:gd name="connsiteX57" fmla="*/ 145470 w 446163"/>
                  <a:gd name="connsiteY57" fmla="*/ 274354 h 487738"/>
                  <a:gd name="connsiteX58" fmla="*/ 84382 w 446163"/>
                  <a:gd name="connsiteY58" fmla="*/ 309716 h 487738"/>
                  <a:gd name="connsiteX59" fmla="*/ 59933 w 446163"/>
                  <a:gd name="connsiteY59" fmla="*/ 296303 h 487738"/>
                  <a:gd name="connsiteX60" fmla="*/ 59933 w 446163"/>
                  <a:gd name="connsiteY60" fmla="*/ 195096 h 487738"/>
                  <a:gd name="connsiteX61" fmla="*/ 184613 w 446163"/>
                  <a:gd name="connsiteY61" fmla="*/ 79258 h 487738"/>
                  <a:gd name="connsiteX62" fmla="*/ 188270 w 446163"/>
                  <a:gd name="connsiteY62" fmla="*/ 84135 h 487738"/>
                  <a:gd name="connsiteX63" fmla="*/ 212718 w 446163"/>
                  <a:gd name="connsiteY63" fmla="*/ 97548 h 487738"/>
                  <a:gd name="connsiteX64" fmla="*/ 212718 w 446163"/>
                  <a:gd name="connsiteY64" fmla="*/ 181683 h 487738"/>
                  <a:gd name="connsiteX65" fmla="*/ 165041 w 446163"/>
                  <a:gd name="connsiteY65" fmla="*/ 197535 h 487738"/>
                  <a:gd name="connsiteX66" fmla="*/ 97793 w 446163"/>
                  <a:gd name="connsiteY66" fmla="*/ 158516 h 487738"/>
                  <a:gd name="connsiteX67" fmla="*/ 96574 w 446163"/>
                  <a:gd name="connsiteY67" fmla="*/ 129251 h 487738"/>
                  <a:gd name="connsiteX68" fmla="*/ 184613 w 446163"/>
                  <a:gd name="connsiteY68" fmla="*/ 79258 h 487738"/>
                  <a:gd name="connsiteX69" fmla="*/ 257957 w 446163"/>
                  <a:gd name="connsiteY69" fmla="*/ 84135 h 487738"/>
                  <a:gd name="connsiteX70" fmla="*/ 260395 w 446163"/>
                  <a:gd name="connsiteY70" fmla="*/ 80477 h 487738"/>
                  <a:gd name="connsiteX71" fmla="*/ 347151 w 446163"/>
                  <a:gd name="connsiteY71" fmla="*/ 130470 h 487738"/>
                  <a:gd name="connsiteX72" fmla="*/ 345932 w 446163"/>
                  <a:gd name="connsiteY72" fmla="*/ 158516 h 487738"/>
                  <a:gd name="connsiteX73" fmla="*/ 281121 w 446163"/>
                  <a:gd name="connsiteY73" fmla="*/ 197535 h 487738"/>
                  <a:gd name="connsiteX74" fmla="*/ 235947 w 446163"/>
                  <a:gd name="connsiteY74" fmla="*/ 181683 h 487738"/>
                  <a:gd name="connsiteX75" fmla="*/ 235947 w 446163"/>
                  <a:gd name="connsiteY75" fmla="*/ 96329 h 487738"/>
                  <a:gd name="connsiteX76" fmla="*/ 257957 w 446163"/>
                  <a:gd name="connsiteY76" fmla="*/ 84135 h 487738"/>
                  <a:gd name="connsiteX77" fmla="*/ 284844 w 446163"/>
                  <a:gd name="connsiteY77" fmla="*/ 258502 h 487738"/>
                  <a:gd name="connsiteX78" fmla="*/ 162603 w 446163"/>
                  <a:gd name="connsiteY78" fmla="*/ 258502 h 487738"/>
                  <a:gd name="connsiteX79" fmla="*/ 150346 w 446163"/>
                  <a:gd name="connsiteY79" fmla="*/ 243870 h 487738"/>
                  <a:gd name="connsiteX80" fmla="*/ 162603 w 446163"/>
                  <a:gd name="connsiteY80" fmla="*/ 229238 h 487738"/>
                  <a:gd name="connsiteX81" fmla="*/ 284844 w 446163"/>
                  <a:gd name="connsiteY81" fmla="*/ 229238 h 487738"/>
                  <a:gd name="connsiteX82" fmla="*/ 297036 w 446163"/>
                  <a:gd name="connsiteY82" fmla="*/ 243870 h 487738"/>
                  <a:gd name="connsiteX83" fmla="*/ 284844 w 446163"/>
                  <a:gd name="connsiteY83" fmla="*/ 258502 h 487738"/>
                  <a:gd name="connsiteX84" fmla="*/ 360626 w 446163"/>
                  <a:gd name="connsiteY84" fmla="*/ 309716 h 487738"/>
                  <a:gd name="connsiteX85" fmla="*/ 360626 w 446163"/>
                  <a:gd name="connsiteY85" fmla="*/ 309716 h 487738"/>
                  <a:gd name="connsiteX86" fmla="*/ 299474 w 446163"/>
                  <a:gd name="connsiteY86" fmla="*/ 275574 h 487738"/>
                  <a:gd name="connsiteX87" fmla="*/ 300693 w 446163"/>
                  <a:gd name="connsiteY87" fmla="*/ 274354 h 487738"/>
                  <a:gd name="connsiteX88" fmla="*/ 319045 w 446163"/>
                  <a:gd name="connsiteY88" fmla="*/ 248748 h 487738"/>
                  <a:gd name="connsiteX89" fmla="*/ 321484 w 446163"/>
                  <a:gd name="connsiteY89" fmla="*/ 243870 h 487738"/>
                  <a:gd name="connsiteX90" fmla="*/ 319045 w 446163"/>
                  <a:gd name="connsiteY90" fmla="*/ 238993 h 487738"/>
                  <a:gd name="connsiteX91" fmla="*/ 300693 w 446163"/>
                  <a:gd name="connsiteY91" fmla="*/ 213386 h 487738"/>
                  <a:gd name="connsiteX92" fmla="*/ 359343 w 446163"/>
                  <a:gd name="connsiteY92" fmla="*/ 179245 h 487738"/>
                  <a:gd name="connsiteX93" fmla="*/ 361846 w 446163"/>
                  <a:gd name="connsiteY93" fmla="*/ 181683 h 487738"/>
                  <a:gd name="connsiteX94" fmla="*/ 385011 w 446163"/>
                  <a:gd name="connsiteY94" fmla="*/ 195096 h 487738"/>
                  <a:gd name="connsiteX95" fmla="*/ 385011 w 446163"/>
                  <a:gd name="connsiteY95" fmla="*/ 297522 h 487738"/>
                  <a:gd name="connsiteX96" fmla="*/ 360626 w 446163"/>
                  <a:gd name="connsiteY96" fmla="*/ 309716 h 487738"/>
                  <a:gd name="connsiteX97" fmla="*/ 376476 w 446163"/>
                  <a:gd name="connsiteY97" fmla="*/ 128032 h 487738"/>
                  <a:gd name="connsiteX98" fmla="*/ 414399 w 446163"/>
                  <a:gd name="connsiteY98" fmla="*/ 128032 h 487738"/>
                  <a:gd name="connsiteX99" fmla="*/ 421715 w 446163"/>
                  <a:gd name="connsiteY99" fmla="*/ 146322 h 487738"/>
                  <a:gd name="connsiteX100" fmla="*/ 414399 w 446163"/>
                  <a:gd name="connsiteY100" fmla="*/ 164613 h 487738"/>
                  <a:gd name="connsiteX101" fmla="*/ 394828 w 446163"/>
                  <a:gd name="connsiteY101" fmla="*/ 171928 h 487738"/>
                  <a:gd name="connsiteX102" fmla="*/ 376476 w 446163"/>
                  <a:gd name="connsiteY102" fmla="*/ 164613 h 487738"/>
                  <a:gd name="connsiteX103" fmla="*/ 372818 w 446163"/>
                  <a:gd name="connsiteY103" fmla="*/ 131690 h 487738"/>
                  <a:gd name="connsiteX104" fmla="*/ 376476 w 446163"/>
                  <a:gd name="connsiteY104" fmla="*/ 128032 h 487738"/>
                  <a:gd name="connsiteX105" fmla="*/ 204119 w 446163"/>
                  <a:gd name="connsiteY105" fmla="*/ 30484 h 487738"/>
                  <a:gd name="connsiteX106" fmla="*/ 242043 w 446163"/>
                  <a:gd name="connsiteY106" fmla="*/ 30484 h 487738"/>
                  <a:gd name="connsiteX107" fmla="*/ 246920 w 446163"/>
                  <a:gd name="connsiteY107" fmla="*/ 60968 h 487738"/>
                  <a:gd name="connsiteX108" fmla="*/ 242043 w 446163"/>
                  <a:gd name="connsiteY108" fmla="*/ 68284 h 487738"/>
                  <a:gd name="connsiteX109" fmla="*/ 204119 w 446163"/>
                  <a:gd name="connsiteY109" fmla="*/ 68284 h 487738"/>
                  <a:gd name="connsiteX110" fmla="*/ 198024 w 446163"/>
                  <a:gd name="connsiteY110" fmla="*/ 59748 h 487738"/>
                  <a:gd name="connsiteX111" fmla="*/ 204119 w 446163"/>
                  <a:gd name="connsiteY111" fmla="*/ 30484 h 487738"/>
                  <a:gd name="connsiteX112" fmla="*/ 23229 w 446163"/>
                  <a:gd name="connsiteY112" fmla="*/ 146322 h 487738"/>
                  <a:gd name="connsiteX113" fmla="*/ 30608 w 446163"/>
                  <a:gd name="connsiteY113" fmla="*/ 128032 h 487738"/>
                  <a:gd name="connsiteX114" fmla="*/ 68468 w 446163"/>
                  <a:gd name="connsiteY114" fmla="*/ 128032 h 487738"/>
                  <a:gd name="connsiteX115" fmla="*/ 72125 w 446163"/>
                  <a:gd name="connsiteY115" fmla="*/ 131690 h 487738"/>
                  <a:gd name="connsiteX116" fmla="*/ 68468 w 446163"/>
                  <a:gd name="connsiteY116" fmla="*/ 165832 h 487738"/>
                  <a:gd name="connsiteX117" fmla="*/ 48896 w 446163"/>
                  <a:gd name="connsiteY117" fmla="*/ 173148 h 487738"/>
                  <a:gd name="connsiteX118" fmla="*/ 30608 w 446163"/>
                  <a:gd name="connsiteY118" fmla="*/ 165832 h 487738"/>
                  <a:gd name="connsiteX119" fmla="*/ 23229 w 446163"/>
                  <a:gd name="connsiteY119" fmla="*/ 146322 h 487738"/>
                  <a:gd name="connsiteX120" fmla="*/ 30608 w 446163"/>
                  <a:gd name="connsiteY120" fmla="*/ 363367 h 487738"/>
                  <a:gd name="connsiteX121" fmla="*/ 23229 w 446163"/>
                  <a:gd name="connsiteY121" fmla="*/ 345079 h 487738"/>
                  <a:gd name="connsiteX122" fmla="*/ 30608 w 446163"/>
                  <a:gd name="connsiteY122" fmla="*/ 326785 h 487738"/>
                  <a:gd name="connsiteX123" fmla="*/ 48896 w 446163"/>
                  <a:gd name="connsiteY123" fmla="*/ 319470 h 487738"/>
                  <a:gd name="connsiteX124" fmla="*/ 68468 w 446163"/>
                  <a:gd name="connsiteY124" fmla="*/ 326785 h 487738"/>
                  <a:gd name="connsiteX125" fmla="*/ 72125 w 446163"/>
                  <a:gd name="connsiteY125" fmla="*/ 358490 h 487738"/>
                  <a:gd name="connsiteX126" fmla="*/ 68468 w 446163"/>
                  <a:gd name="connsiteY126" fmla="*/ 364586 h 487738"/>
                  <a:gd name="connsiteX127" fmla="*/ 30608 w 446163"/>
                  <a:gd name="connsiteY127" fmla="*/ 363367 h 487738"/>
                  <a:gd name="connsiteX128" fmla="*/ 242043 w 446163"/>
                  <a:gd name="connsiteY128" fmla="*/ 457258 h 487738"/>
                  <a:gd name="connsiteX129" fmla="*/ 204119 w 446163"/>
                  <a:gd name="connsiteY129" fmla="*/ 457258 h 487738"/>
                  <a:gd name="connsiteX130" fmla="*/ 198024 w 446163"/>
                  <a:gd name="connsiteY130" fmla="*/ 427991 h 487738"/>
                  <a:gd name="connsiteX131" fmla="*/ 204119 w 446163"/>
                  <a:gd name="connsiteY131" fmla="*/ 419457 h 487738"/>
                  <a:gd name="connsiteX132" fmla="*/ 242043 w 446163"/>
                  <a:gd name="connsiteY132" fmla="*/ 419457 h 487738"/>
                  <a:gd name="connsiteX133" fmla="*/ 246920 w 446163"/>
                  <a:gd name="connsiteY133" fmla="*/ 426772 h 487738"/>
                  <a:gd name="connsiteX134" fmla="*/ 242043 w 446163"/>
                  <a:gd name="connsiteY134" fmla="*/ 457258 h 487738"/>
                  <a:gd name="connsiteX135" fmla="*/ 414399 w 446163"/>
                  <a:gd name="connsiteY135" fmla="*/ 363367 h 487738"/>
                  <a:gd name="connsiteX136" fmla="*/ 376476 w 446163"/>
                  <a:gd name="connsiteY136" fmla="*/ 363367 h 487738"/>
                  <a:gd name="connsiteX137" fmla="*/ 371600 w 446163"/>
                  <a:gd name="connsiteY137" fmla="*/ 357271 h 487738"/>
                  <a:gd name="connsiteX138" fmla="*/ 376476 w 446163"/>
                  <a:gd name="connsiteY138" fmla="*/ 325566 h 487738"/>
                  <a:gd name="connsiteX139" fmla="*/ 394828 w 446163"/>
                  <a:gd name="connsiteY139" fmla="*/ 318250 h 487738"/>
                  <a:gd name="connsiteX140" fmla="*/ 414399 w 446163"/>
                  <a:gd name="connsiteY140" fmla="*/ 325566 h 487738"/>
                  <a:gd name="connsiteX141" fmla="*/ 421715 w 446163"/>
                  <a:gd name="connsiteY141" fmla="*/ 343860 h 487738"/>
                  <a:gd name="connsiteX142" fmla="*/ 414399 w 446163"/>
                  <a:gd name="connsiteY142" fmla="*/ 363367 h 487738"/>
                  <a:gd name="connsiteX143" fmla="*/ 253016 w 446163"/>
                  <a:gd name="connsiteY143" fmla="*/ 243870 h 487738"/>
                  <a:gd name="connsiteX144" fmla="*/ 224911 w 446163"/>
                  <a:gd name="connsiteY144" fmla="*/ 271916 h 487738"/>
                  <a:gd name="connsiteX145" fmla="*/ 196805 w 446163"/>
                  <a:gd name="connsiteY145" fmla="*/ 243870 h 487738"/>
                  <a:gd name="connsiteX146" fmla="*/ 224911 w 446163"/>
                  <a:gd name="connsiteY146" fmla="*/ 215825 h 487738"/>
                  <a:gd name="connsiteX147" fmla="*/ 253016 w 446163"/>
                  <a:gd name="connsiteY147" fmla="*/ 243870 h 4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446163" h="487738">
                    <a:moveTo>
                      <a:pt x="405801" y="297522"/>
                    </a:moveTo>
                    <a:lnTo>
                      <a:pt x="405801" y="195096"/>
                    </a:lnTo>
                    <a:cubicBezTo>
                      <a:pt x="415619" y="192657"/>
                      <a:pt x="424153" y="187780"/>
                      <a:pt x="430250" y="180464"/>
                    </a:cubicBezTo>
                    <a:cubicBezTo>
                      <a:pt x="440067" y="170709"/>
                      <a:pt x="444944" y="158516"/>
                      <a:pt x="444944" y="145103"/>
                    </a:cubicBezTo>
                    <a:cubicBezTo>
                      <a:pt x="444944" y="131690"/>
                      <a:pt x="440067" y="119496"/>
                      <a:pt x="430250" y="109741"/>
                    </a:cubicBezTo>
                    <a:cubicBezTo>
                      <a:pt x="410678" y="90232"/>
                      <a:pt x="380134" y="90232"/>
                      <a:pt x="360626" y="109741"/>
                    </a:cubicBezTo>
                    <a:lnTo>
                      <a:pt x="271369" y="60968"/>
                    </a:lnTo>
                    <a:cubicBezTo>
                      <a:pt x="275026" y="45116"/>
                      <a:pt x="270149" y="26826"/>
                      <a:pt x="257957" y="14632"/>
                    </a:cubicBezTo>
                    <a:cubicBezTo>
                      <a:pt x="238386" y="-4877"/>
                      <a:pt x="207842" y="-4877"/>
                      <a:pt x="188270" y="14632"/>
                    </a:cubicBezTo>
                    <a:cubicBezTo>
                      <a:pt x="176014" y="26826"/>
                      <a:pt x="171137" y="42677"/>
                      <a:pt x="174795" y="58529"/>
                    </a:cubicBezTo>
                    <a:lnTo>
                      <a:pt x="84382" y="110961"/>
                    </a:lnTo>
                    <a:cubicBezTo>
                      <a:pt x="64810" y="92671"/>
                      <a:pt x="34266" y="92671"/>
                      <a:pt x="14695" y="112181"/>
                    </a:cubicBezTo>
                    <a:cubicBezTo>
                      <a:pt x="4941" y="120716"/>
                      <a:pt x="0" y="132910"/>
                      <a:pt x="0" y="146322"/>
                    </a:cubicBezTo>
                    <a:cubicBezTo>
                      <a:pt x="0" y="159735"/>
                      <a:pt x="4941" y="171928"/>
                      <a:pt x="14695" y="181683"/>
                    </a:cubicBezTo>
                    <a:cubicBezTo>
                      <a:pt x="20791" y="187780"/>
                      <a:pt x="28170" y="192657"/>
                      <a:pt x="36704" y="193877"/>
                    </a:cubicBezTo>
                    <a:lnTo>
                      <a:pt x="36704" y="296303"/>
                    </a:lnTo>
                    <a:cubicBezTo>
                      <a:pt x="28170" y="298741"/>
                      <a:pt x="20791" y="302400"/>
                      <a:pt x="14695" y="308496"/>
                    </a:cubicBezTo>
                    <a:cubicBezTo>
                      <a:pt x="4941" y="319470"/>
                      <a:pt x="0" y="331662"/>
                      <a:pt x="0" y="345079"/>
                    </a:cubicBezTo>
                    <a:cubicBezTo>
                      <a:pt x="0" y="358490"/>
                      <a:pt x="4941" y="370682"/>
                      <a:pt x="14695" y="380436"/>
                    </a:cubicBezTo>
                    <a:cubicBezTo>
                      <a:pt x="24448" y="388970"/>
                      <a:pt x="36704" y="393854"/>
                      <a:pt x="48896" y="393854"/>
                    </a:cubicBezTo>
                    <a:cubicBezTo>
                      <a:pt x="61153" y="393854"/>
                      <a:pt x="74564" y="388970"/>
                      <a:pt x="84382" y="379217"/>
                    </a:cubicBezTo>
                    <a:lnTo>
                      <a:pt x="85600" y="377998"/>
                    </a:lnTo>
                    <a:lnTo>
                      <a:pt x="174795" y="429210"/>
                    </a:lnTo>
                    <a:cubicBezTo>
                      <a:pt x="172356" y="445066"/>
                      <a:pt x="177233" y="460916"/>
                      <a:pt x="188270" y="473108"/>
                    </a:cubicBezTo>
                    <a:cubicBezTo>
                      <a:pt x="198024" y="482862"/>
                      <a:pt x="210280" y="487738"/>
                      <a:pt x="223691" y="487738"/>
                    </a:cubicBezTo>
                    <a:cubicBezTo>
                      <a:pt x="235947" y="487738"/>
                      <a:pt x="249358" y="482862"/>
                      <a:pt x="259176" y="473108"/>
                    </a:cubicBezTo>
                    <a:cubicBezTo>
                      <a:pt x="271369" y="460916"/>
                      <a:pt x="276245" y="443847"/>
                      <a:pt x="272587" y="427991"/>
                    </a:cubicBezTo>
                    <a:lnTo>
                      <a:pt x="359343" y="377998"/>
                    </a:lnTo>
                    <a:cubicBezTo>
                      <a:pt x="359343" y="379217"/>
                      <a:pt x="360626" y="379217"/>
                      <a:pt x="360626" y="380436"/>
                    </a:cubicBezTo>
                    <a:cubicBezTo>
                      <a:pt x="370380" y="390190"/>
                      <a:pt x="382572" y="395073"/>
                      <a:pt x="396047" y="395073"/>
                    </a:cubicBezTo>
                    <a:cubicBezTo>
                      <a:pt x="408239" y="395073"/>
                      <a:pt x="421715" y="390190"/>
                      <a:pt x="431468" y="380436"/>
                    </a:cubicBezTo>
                    <a:cubicBezTo>
                      <a:pt x="441286" y="370682"/>
                      <a:pt x="446163" y="358490"/>
                      <a:pt x="446163" y="345079"/>
                    </a:cubicBezTo>
                    <a:cubicBezTo>
                      <a:pt x="446163" y="331662"/>
                      <a:pt x="441286" y="319470"/>
                      <a:pt x="431468" y="309716"/>
                    </a:cubicBezTo>
                    <a:cubicBezTo>
                      <a:pt x="422934" y="302400"/>
                      <a:pt x="414399" y="299960"/>
                      <a:pt x="405801" y="297522"/>
                    </a:cubicBezTo>
                    <a:close/>
                    <a:moveTo>
                      <a:pt x="261615" y="407265"/>
                    </a:moveTo>
                    <a:cubicBezTo>
                      <a:pt x="260395" y="406046"/>
                      <a:pt x="259176" y="404826"/>
                      <a:pt x="257957" y="403607"/>
                    </a:cubicBezTo>
                    <a:cubicBezTo>
                      <a:pt x="251797" y="397511"/>
                      <a:pt x="243263" y="392634"/>
                      <a:pt x="234728" y="391415"/>
                    </a:cubicBezTo>
                    <a:lnTo>
                      <a:pt x="234728" y="306057"/>
                    </a:lnTo>
                    <a:cubicBezTo>
                      <a:pt x="250578" y="304838"/>
                      <a:pt x="265272" y="298741"/>
                      <a:pt x="278683" y="290206"/>
                    </a:cubicBezTo>
                    <a:lnTo>
                      <a:pt x="347151" y="329223"/>
                    </a:lnTo>
                    <a:cubicBezTo>
                      <a:pt x="344713" y="337758"/>
                      <a:pt x="343494" y="347518"/>
                      <a:pt x="347151" y="357271"/>
                    </a:cubicBezTo>
                    <a:lnTo>
                      <a:pt x="261615" y="407265"/>
                    </a:lnTo>
                    <a:close/>
                    <a:moveTo>
                      <a:pt x="188270" y="403607"/>
                    </a:moveTo>
                    <a:cubicBezTo>
                      <a:pt x="187051" y="404826"/>
                      <a:pt x="184613" y="407265"/>
                      <a:pt x="183393" y="408484"/>
                    </a:cubicBezTo>
                    <a:lnTo>
                      <a:pt x="96574" y="358490"/>
                    </a:lnTo>
                    <a:cubicBezTo>
                      <a:pt x="99011" y="348737"/>
                      <a:pt x="99011" y="338977"/>
                      <a:pt x="96574" y="329223"/>
                    </a:cubicBezTo>
                    <a:lnTo>
                      <a:pt x="165041" y="288986"/>
                    </a:lnTo>
                    <a:cubicBezTo>
                      <a:pt x="179672" y="297522"/>
                      <a:pt x="195585" y="303619"/>
                      <a:pt x="212718" y="304838"/>
                    </a:cubicBezTo>
                    <a:lnTo>
                      <a:pt x="212718" y="390190"/>
                    </a:lnTo>
                    <a:cubicBezTo>
                      <a:pt x="204119" y="392634"/>
                      <a:pt x="195585" y="396292"/>
                      <a:pt x="188270" y="403607"/>
                    </a:cubicBezTo>
                    <a:close/>
                    <a:moveTo>
                      <a:pt x="59933" y="195096"/>
                    </a:moveTo>
                    <a:cubicBezTo>
                      <a:pt x="69687" y="192657"/>
                      <a:pt x="78285" y="189000"/>
                      <a:pt x="84382" y="181683"/>
                    </a:cubicBezTo>
                    <a:cubicBezTo>
                      <a:pt x="85600" y="180464"/>
                      <a:pt x="85600" y="180464"/>
                      <a:pt x="86820" y="179245"/>
                    </a:cubicBezTo>
                    <a:lnTo>
                      <a:pt x="146689" y="213386"/>
                    </a:lnTo>
                    <a:cubicBezTo>
                      <a:pt x="139374" y="220703"/>
                      <a:pt x="133278" y="229238"/>
                      <a:pt x="128337" y="238993"/>
                    </a:cubicBezTo>
                    <a:lnTo>
                      <a:pt x="124679" y="243870"/>
                    </a:lnTo>
                    <a:lnTo>
                      <a:pt x="127117" y="248748"/>
                    </a:lnTo>
                    <a:cubicBezTo>
                      <a:pt x="132058" y="258502"/>
                      <a:pt x="138155" y="267038"/>
                      <a:pt x="145470" y="274354"/>
                    </a:cubicBezTo>
                    <a:lnTo>
                      <a:pt x="84382" y="309716"/>
                    </a:lnTo>
                    <a:cubicBezTo>
                      <a:pt x="77002" y="302400"/>
                      <a:pt x="68468" y="298741"/>
                      <a:pt x="59933" y="296303"/>
                    </a:cubicBezTo>
                    <a:lnTo>
                      <a:pt x="59933" y="195096"/>
                    </a:lnTo>
                    <a:close/>
                    <a:moveTo>
                      <a:pt x="184613" y="79258"/>
                    </a:moveTo>
                    <a:cubicBezTo>
                      <a:pt x="185832" y="80477"/>
                      <a:pt x="187051" y="82916"/>
                      <a:pt x="188270" y="84135"/>
                    </a:cubicBezTo>
                    <a:cubicBezTo>
                      <a:pt x="195585" y="91452"/>
                      <a:pt x="204119" y="95109"/>
                      <a:pt x="212718" y="97548"/>
                    </a:cubicBezTo>
                    <a:lnTo>
                      <a:pt x="212718" y="181683"/>
                    </a:lnTo>
                    <a:cubicBezTo>
                      <a:pt x="195585" y="182903"/>
                      <a:pt x="179672" y="189000"/>
                      <a:pt x="165041" y="197535"/>
                    </a:cubicBezTo>
                    <a:lnTo>
                      <a:pt x="97793" y="158516"/>
                    </a:lnTo>
                    <a:cubicBezTo>
                      <a:pt x="100231" y="148761"/>
                      <a:pt x="100231" y="139006"/>
                      <a:pt x="96574" y="129251"/>
                    </a:cubicBezTo>
                    <a:lnTo>
                      <a:pt x="184613" y="79258"/>
                    </a:lnTo>
                    <a:close/>
                    <a:moveTo>
                      <a:pt x="257957" y="84135"/>
                    </a:moveTo>
                    <a:cubicBezTo>
                      <a:pt x="259176" y="82916"/>
                      <a:pt x="260395" y="81697"/>
                      <a:pt x="260395" y="80477"/>
                    </a:cubicBezTo>
                    <a:lnTo>
                      <a:pt x="347151" y="130470"/>
                    </a:lnTo>
                    <a:cubicBezTo>
                      <a:pt x="343494" y="140225"/>
                      <a:pt x="343494" y="149980"/>
                      <a:pt x="345932" y="158516"/>
                    </a:cubicBezTo>
                    <a:lnTo>
                      <a:pt x="281121" y="197535"/>
                    </a:lnTo>
                    <a:cubicBezTo>
                      <a:pt x="267710" y="189000"/>
                      <a:pt x="251797" y="182903"/>
                      <a:pt x="235947" y="181683"/>
                    </a:cubicBezTo>
                    <a:lnTo>
                      <a:pt x="235947" y="96329"/>
                    </a:lnTo>
                    <a:cubicBezTo>
                      <a:pt x="243263" y="95109"/>
                      <a:pt x="251797" y="90232"/>
                      <a:pt x="257957" y="84135"/>
                    </a:cubicBezTo>
                    <a:close/>
                    <a:moveTo>
                      <a:pt x="284844" y="258502"/>
                    </a:moveTo>
                    <a:cubicBezTo>
                      <a:pt x="250578" y="292645"/>
                      <a:pt x="196805" y="292645"/>
                      <a:pt x="162603" y="258502"/>
                    </a:cubicBezTo>
                    <a:cubicBezTo>
                      <a:pt x="157726" y="253625"/>
                      <a:pt x="154004" y="248748"/>
                      <a:pt x="150346" y="243870"/>
                    </a:cubicBezTo>
                    <a:cubicBezTo>
                      <a:pt x="154004" y="238993"/>
                      <a:pt x="157726" y="234115"/>
                      <a:pt x="162603" y="229238"/>
                    </a:cubicBezTo>
                    <a:cubicBezTo>
                      <a:pt x="196805" y="195096"/>
                      <a:pt x="250578" y="195096"/>
                      <a:pt x="284844" y="229238"/>
                    </a:cubicBezTo>
                    <a:cubicBezTo>
                      <a:pt x="289721" y="234115"/>
                      <a:pt x="293378" y="238993"/>
                      <a:pt x="297036" y="243870"/>
                    </a:cubicBezTo>
                    <a:cubicBezTo>
                      <a:pt x="292159" y="248748"/>
                      <a:pt x="288501" y="253625"/>
                      <a:pt x="284844" y="258502"/>
                    </a:cubicBezTo>
                    <a:close/>
                    <a:moveTo>
                      <a:pt x="360626" y="309716"/>
                    </a:moveTo>
                    <a:cubicBezTo>
                      <a:pt x="360626" y="309716"/>
                      <a:pt x="359343" y="309716"/>
                      <a:pt x="360626" y="309716"/>
                    </a:cubicBezTo>
                    <a:lnTo>
                      <a:pt x="299474" y="275574"/>
                    </a:lnTo>
                    <a:cubicBezTo>
                      <a:pt x="299474" y="275574"/>
                      <a:pt x="300693" y="275573"/>
                      <a:pt x="300693" y="274354"/>
                    </a:cubicBezTo>
                    <a:cubicBezTo>
                      <a:pt x="308008" y="267038"/>
                      <a:pt x="314168" y="258502"/>
                      <a:pt x="319045" y="248748"/>
                    </a:cubicBezTo>
                    <a:lnTo>
                      <a:pt x="321484" y="243870"/>
                    </a:lnTo>
                    <a:lnTo>
                      <a:pt x="319045" y="238993"/>
                    </a:lnTo>
                    <a:cubicBezTo>
                      <a:pt x="314168" y="229238"/>
                      <a:pt x="308008" y="220703"/>
                      <a:pt x="300693" y="213386"/>
                    </a:cubicBezTo>
                    <a:lnTo>
                      <a:pt x="359343" y="179245"/>
                    </a:lnTo>
                    <a:cubicBezTo>
                      <a:pt x="360626" y="180464"/>
                      <a:pt x="360626" y="180464"/>
                      <a:pt x="361846" y="181683"/>
                    </a:cubicBezTo>
                    <a:cubicBezTo>
                      <a:pt x="367942" y="187780"/>
                      <a:pt x="376476" y="192657"/>
                      <a:pt x="385011" y="195096"/>
                    </a:cubicBezTo>
                    <a:lnTo>
                      <a:pt x="385011" y="297522"/>
                    </a:lnTo>
                    <a:cubicBezTo>
                      <a:pt x="374038" y="298741"/>
                      <a:pt x="366723" y="303619"/>
                      <a:pt x="360626" y="309716"/>
                    </a:cubicBezTo>
                    <a:close/>
                    <a:moveTo>
                      <a:pt x="376476" y="128032"/>
                    </a:moveTo>
                    <a:cubicBezTo>
                      <a:pt x="387513" y="117058"/>
                      <a:pt x="403363" y="117058"/>
                      <a:pt x="414399" y="128032"/>
                    </a:cubicBezTo>
                    <a:cubicBezTo>
                      <a:pt x="419276" y="132910"/>
                      <a:pt x="421715" y="140225"/>
                      <a:pt x="421715" y="146322"/>
                    </a:cubicBezTo>
                    <a:cubicBezTo>
                      <a:pt x="421715" y="153638"/>
                      <a:pt x="419276" y="159735"/>
                      <a:pt x="414399" y="164613"/>
                    </a:cubicBezTo>
                    <a:cubicBezTo>
                      <a:pt x="409458" y="169490"/>
                      <a:pt x="402144" y="173148"/>
                      <a:pt x="394828" y="171928"/>
                    </a:cubicBezTo>
                    <a:cubicBezTo>
                      <a:pt x="387513" y="171928"/>
                      <a:pt x="381353" y="169490"/>
                      <a:pt x="376476" y="164613"/>
                    </a:cubicBezTo>
                    <a:cubicBezTo>
                      <a:pt x="367942" y="156077"/>
                      <a:pt x="365503" y="142664"/>
                      <a:pt x="372818" y="131690"/>
                    </a:cubicBezTo>
                    <a:cubicBezTo>
                      <a:pt x="374038" y="130470"/>
                      <a:pt x="375257" y="129251"/>
                      <a:pt x="376476" y="128032"/>
                    </a:cubicBezTo>
                    <a:close/>
                    <a:moveTo>
                      <a:pt x="204119" y="30484"/>
                    </a:moveTo>
                    <a:cubicBezTo>
                      <a:pt x="215157" y="19510"/>
                      <a:pt x="231006" y="19510"/>
                      <a:pt x="242043" y="30484"/>
                    </a:cubicBezTo>
                    <a:cubicBezTo>
                      <a:pt x="250578" y="39019"/>
                      <a:pt x="251797" y="51213"/>
                      <a:pt x="246920" y="60968"/>
                    </a:cubicBezTo>
                    <a:cubicBezTo>
                      <a:pt x="245701" y="63406"/>
                      <a:pt x="243263" y="65845"/>
                      <a:pt x="242043" y="68284"/>
                    </a:cubicBezTo>
                    <a:cubicBezTo>
                      <a:pt x="231006" y="79258"/>
                      <a:pt x="215157" y="79258"/>
                      <a:pt x="204119" y="68284"/>
                    </a:cubicBezTo>
                    <a:cubicBezTo>
                      <a:pt x="201681" y="65845"/>
                      <a:pt x="199243" y="63406"/>
                      <a:pt x="198024" y="59748"/>
                    </a:cubicBezTo>
                    <a:cubicBezTo>
                      <a:pt x="194366" y="49994"/>
                      <a:pt x="196805" y="37800"/>
                      <a:pt x="204119" y="30484"/>
                    </a:cubicBezTo>
                    <a:close/>
                    <a:moveTo>
                      <a:pt x="23229" y="146322"/>
                    </a:moveTo>
                    <a:cubicBezTo>
                      <a:pt x="23229" y="139006"/>
                      <a:pt x="25667" y="132910"/>
                      <a:pt x="30608" y="128032"/>
                    </a:cubicBezTo>
                    <a:cubicBezTo>
                      <a:pt x="41581" y="117058"/>
                      <a:pt x="57495" y="117058"/>
                      <a:pt x="68468" y="128032"/>
                    </a:cubicBezTo>
                    <a:cubicBezTo>
                      <a:pt x="69687" y="129251"/>
                      <a:pt x="70906" y="130470"/>
                      <a:pt x="72125" y="131690"/>
                    </a:cubicBezTo>
                    <a:cubicBezTo>
                      <a:pt x="79505" y="142664"/>
                      <a:pt x="78285" y="156077"/>
                      <a:pt x="68468" y="165832"/>
                    </a:cubicBezTo>
                    <a:cubicBezTo>
                      <a:pt x="63591" y="170709"/>
                      <a:pt x="56276" y="174367"/>
                      <a:pt x="48896" y="173148"/>
                    </a:cubicBezTo>
                    <a:cubicBezTo>
                      <a:pt x="41581" y="173148"/>
                      <a:pt x="35485" y="170709"/>
                      <a:pt x="30608" y="165832"/>
                    </a:cubicBezTo>
                    <a:cubicBezTo>
                      <a:pt x="25667" y="160954"/>
                      <a:pt x="23229" y="153638"/>
                      <a:pt x="23229" y="146322"/>
                    </a:cubicBezTo>
                    <a:close/>
                    <a:moveTo>
                      <a:pt x="30608" y="363367"/>
                    </a:moveTo>
                    <a:cubicBezTo>
                      <a:pt x="25667" y="358490"/>
                      <a:pt x="23229" y="351175"/>
                      <a:pt x="23229" y="345079"/>
                    </a:cubicBezTo>
                    <a:cubicBezTo>
                      <a:pt x="23229" y="337758"/>
                      <a:pt x="25667" y="331662"/>
                      <a:pt x="30608" y="326785"/>
                    </a:cubicBezTo>
                    <a:cubicBezTo>
                      <a:pt x="35485" y="321908"/>
                      <a:pt x="41581" y="319470"/>
                      <a:pt x="48896" y="319470"/>
                    </a:cubicBezTo>
                    <a:cubicBezTo>
                      <a:pt x="56276" y="319470"/>
                      <a:pt x="63591" y="321908"/>
                      <a:pt x="68468" y="326785"/>
                    </a:cubicBezTo>
                    <a:cubicBezTo>
                      <a:pt x="77002" y="335319"/>
                      <a:pt x="78285" y="348737"/>
                      <a:pt x="72125" y="358490"/>
                    </a:cubicBezTo>
                    <a:cubicBezTo>
                      <a:pt x="70906" y="360929"/>
                      <a:pt x="69687" y="362148"/>
                      <a:pt x="68468" y="364586"/>
                    </a:cubicBezTo>
                    <a:cubicBezTo>
                      <a:pt x="57495" y="374340"/>
                      <a:pt x="41581" y="374340"/>
                      <a:pt x="30608" y="363367"/>
                    </a:cubicBezTo>
                    <a:close/>
                    <a:moveTo>
                      <a:pt x="242043" y="457258"/>
                    </a:moveTo>
                    <a:cubicBezTo>
                      <a:pt x="231006" y="468231"/>
                      <a:pt x="215157" y="468231"/>
                      <a:pt x="204119" y="457258"/>
                    </a:cubicBezTo>
                    <a:cubicBezTo>
                      <a:pt x="196805" y="449943"/>
                      <a:pt x="194366" y="438964"/>
                      <a:pt x="198024" y="427991"/>
                    </a:cubicBezTo>
                    <a:cubicBezTo>
                      <a:pt x="199243" y="424334"/>
                      <a:pt x="201681" y="421895"/>
                      <a:pt x="204119" y="419457"/>
                    </a:cubicBezTo>
                    <a:cubicBezTo>
                      <a:pt x="215157" y="408484"/>
                      <a:pt x="231006" y="408484"/>
                      <a:pt x="242043" y="419457"/>
                    </a:cubicBezTo>
                    <a:cubicBezTo>
                      <a:pt x="244482" y="421895"/>
                      <a:pt x="245701" y="424334"/>
                      <a:pt x="246920" y="426772"/>
                    </a:cubicBezTo>
                    <a:cubicBezTo>
                      <a:pt x="251797" y="437745"/>
                      <a:pt x="250578" y="449943"/>
                      <a:pt x="242043" y="457258"/>
                    </a:cubicBezTo>
                    <a:close/>
                    <a:moveTo>
                      <a:pt x="414399" y="363367"/>
                    </a:moveTo>
                    <a:cubicBezTo>
                      <a:pt x="403363" y="374340"/>
                      <a:pt x="387513" y="374340"/>
                      <a:pt x="376476" y="363367"/>
                    </a:cubicBezTo>
                    <a:cubicBezTo>
                      <a:pt x="375257" y="360929"/>
                      <a:pt x="372818" y="359710"/>
                      <a:pt x="371600" y="357271"/>
                    </a:cubicBezTo>
                    <a:cubicBezTo>
                      <a:pt x="365503" y="347518"/>
                      <a:pt x="367942" y="334100"/>
                      <a:pt x="376476" y="325566"/>
                    </a:cubicBezTo>
                    <a:cubicBezTo>
                      <a:pt x="381353" y="320689"/>
                      <a:pt x="387513" y="318250"/>
                      <a:pt x="394828" y="318250"/>
                    </a:cubicBezTo>
                    <a:cubicBezTo>
                      <a:pt x="402144" y="318250"/>
                      <a:pt x="409458" y="320689"/>
                      <a:pt x="414399" y="325566"/>
                    </a:cubicBezTo>
                    <a:cubicBezTo>
                      <a:pt x="419276" y="330442"/>
                      <a:pt x="421715" y="337758"/>
                      <a:pt x="421715" y="343860"/>
                    </a:cubicBezTo>
                    <a:cubicBezTo>
                      <a:pt x="421715" y="352394"/>
                      <a:pt x="419276" y="358490"/>
                      <a:pt x="414399" y="363367"/>
                    </a:cubicBezTo>
                    <a:close/>
                    <a:moveTo>
                      <a:pt x="253016" y="243870"/>
                    </a:moveTo>
                    <a:cubicBezTo>
                      <a:pt x="253016" y="259722"/>
                      <a:pt x="240824" y="271916"/>
                      <a:pt x="224911" y="271916"/>
                    </a:cubicBezTo>
                    <a:cubicBezTo>
                      <a:pt x="209060" y="271916"/>
                      <a:pt x="196805" y="259722"/>
                      <a:pt x="196805" y="243870"/>
                    </a:cubicBezTo>
                    <a:cubicBezTo>
                      <a:pt x="196805" y="228019"/>
                      <a:pt x="209060" y="215825"/>
                      <a:pt x="224911" y="215825"/>
                    </a:cubicBezTo>
                    <a:cubicBezTo>
                      <a:pt x="239605" y="215825"/>
                      <a:pt x="253016" y="228019"/>
                      <a:pt x="253016" y="24387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33" name="TextBox 184">
              <a:extLst>
                <a:ext uri="{FF2B5EF4-FFF2-40B4-BE49-F238E27FC236}">
                  <a16:creationId xmlns:a16="http://schemas.microsoft.com/office/drawing/2014/main" id="{62B25B7F-E014-7367-438E-1562F9D67008}"/>
                </a:ext>
              </a:extLst>
            </p:cNvPr>
            <p:cNvSpPr txBox="1"/>
            <p:nvPr/>
          </p:nvSpPr>
          <p:spPr>
            <a:xfrm>
              <a:off x="8880740" y="2747726"/>
              <a:ext cx="1117853" cy="511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Generative </a:t>
              </a:r>
            </a:p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AI Agents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cxnSp>
        <p:nvCxnSpPr>
          <p:cNvPr id="437" name="直線矢印コネクタ 436">
            <a:extLst>
              <a:ext uri="{FF2B5EF4-FFF2-40B4-BE49-F238E27FC236}">
                <a16:creationId xmlns:a16="http://schemas.microsoft.com/office/drawing/2014/main" id="{D4DCD22B-5E59-8893-E8F4-867F7FFD849E}"/>
              </a:ext>
            </a:extLst>
          </p:cNvPr>
          <p:cNvCxnSpPr>
            <a:cxnSpLocks/>
          </p:cNvCxnSpPr>
          <p:nvPr/>
        </p:nvCxnSpPr>
        <p:spPr>
          <a:xfrm>
            <a:off x="7458802" y="4750979"/>
            <a:ext cx="0" cy="771036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12" name="グラフィックス 511">
            <a:extLst>
              <a:ext uri="{FF2B5EF4-FFF2-40B4-BE49-F238E27FC236}">
                <a16:creationId xmlns:a16="http://schemas.microsoft.com/office/drawing/2014/main" id="{276738F0-6A59-7FC8-DB0B-E0ED2FCB16E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801642" y="3122604"/>
            <a:ext cx="381000" cy="381000"/>
          </a:xfrm>
          <a:prstGeom prst="rect">
            <a:avLst/>
          </a:prstGeom>
        </p:spPr>
      </p:pic>
      <p:pic>
        <p:nvPicPr>
          <p:cNvPr id="513" name="グラフィックス 512">
            <a:extLst>
              <a:ext uri="{FF2B5EF4-FFF2-40B4-BE49-F238E27FC236}">
                <a16:creationId xmlns:a16="http://schemas.microsoft.com/office/drawing/2014/main" id="{98E53770-793C-0EB2-A28A-8FE46203E22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954042" y="3275004"/>
            <a:ext cx="381000" cy="381000"/>
          </a:xfrm>
          <a:prstGeom prst="rect">
            <a:avLst/>
          </a:prstGeom>
        </p:spPr>
      </p:pic>
      <p:pic>
        <p:nvPicPr>
          <p:cNvPr id="514" name="グラフィックス 513">
            <a:extLst>
              <a:ext uri="{FF2B5EF4-FFF2-40B4-BE49-F238E27FC236}">
                <a16:creationId xmlns:a16="http://schemas.microsoft.com/office/drawing/2014/main" id="{4803FC46-2BEF-EE78-EE52-2BE863667C3B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6478250" y="3885037"/>
            <a:ext cx="400050" cy="409575"/>
          </a:xfrm>
          <a:prstGeom prst="rect">
            <a:avLst/>
          </a:prstGeom>
        </p:spPr>
      </p:pic>
      <p:sp>
        <p:nvSpPr>
          <p:cNvPr id="515" name="TextBox 12">
            <a:extLst>
              <a:ext uri="{FF2B5EF4-FFF2-40B4-BE49-F238E27FC236}">
                <a16:creationId xmlns:a16="http://schemas.microsoft.com/office/drawing/2014/main" id="{08792ABF-70C0-ACDA-2A79-E29810BE9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9730" y="4243187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API</a:t>
            </a:r>
            <a:b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</a:br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Gateway</a:t>
            </a:r>
          </a:p>
        </p:txBody>
      </p:sp>
      <p:pic>
        <p:nvPicPr>
          <p:cNvPr id="516" name="グラフィックス 515">
            <a:extLst>
              <a:ext uri="{FF2B5EF4-FFF2-40B4-BE49-F238E27FC236}">
                <a16:creationId xmlns:a16="http://schemas.microsoft.com/office/drawing/2014/main" id="{0F72CDAF-3020-875F-F714-96B3F2007F4D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106377" y="3871086"/>
            <a:ext cx="400050" cy="400050"/>
          </a:xfrm>
          <a:prstGeom prst="rect">
            <a:avLst/>
          </a:prstGeom>
        </p:spPr>
      </p:pic>
      <p:sp>
        <p:nvSpPr>
          <p:cNvPr id="517" name="TextBox 12">
            <a:extLst>
              <a:ext uri="{FF2B5EF4-FFF2-40B4-BE49-F238E27FC236}">
                <a16:creationId xmlns:a16="http://schemas.microsoft.com/office/drawing/2014/main" id="{F87F1316-97AD-A10E-8359-35E4F3EEC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7658" y="4397075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Functions</a:t>
            </a:r>
          </a:p>
        </p:txBody>
      </p:sp>
      <p:pic>
        <p:nvPicPr>
          <p:cNvPr id="518" name="グラフィックス 517">
            <a:extLst>
              <a:ext uri="{FF2B5EF4-FFF2-40B4-BE49-F238E27FC236}">
                <a16:creationId xmlns:a16="http://schemas.microsoft.com/office/drawing/2014/main" id="{A4324205-F28E-59A2-65DE-62B79E4D885B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258777" y="4023486"/>
            <a:ext cx="400050" cy="400050"/>
          </a:xfrm>
          <a:prstGeom prst="rect">
            <a:avLst/>
          </a:prstGeom>
        </p:spPr>
      </p:pic>
      <p:sp>
        <p:nvSpPr>
          <p:cNvPr id="519" name="角丸四角形 45">
            <a:extLst>
              <a:ext uri="{FF2B5EF4-FFF2-40B4-BE49-F238E27FC236}">
                <a16:creationId xmlns:a16="http://schemas.microsoft.com/office/drawing/2014/main" id="{5E4837AF-D4DA-F0FB-3AA1-1D16C71B1161}"/>
              </a:ext>
            </a:extLst>
          </p:cNvPr>
          <p:cNvSpPr/>
          <p:nvPr/>
        </p:nvSpPr>
        <p:spPr>
          <a:xfrm>
            <a:off x="6303484" y="3016804"/>
            <a:ext cx="1462398" cy="1719424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TextBox 20">
            <a:extLst>
              <a:ext uri="{FF2B5EF4-FFF2-40B4-BE49-F238E27FC236}">
                <a16:creationId xmlns:a16="http://schemas.microsoft.com/office/drawing/2014/main" id="{2782176D-D1DF-4612-ACBE-F22285777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189" y="3619082"/>
            <a:ext cx="1164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Container</a:t>
            </a:r>
          </a:p>
        </p:txBody>
      </p:sp>
      <p:sp>
        <p:nvSpPr>
          <p:cNvPr id="732" name="正方形/長方形 731">
            <a:extLst>
              <a:ext uri="{FF2B5EF4-FFF2-40B4-BE49-F238E27FC236}">
                <a16:creationId xmlns:a16="http://schemas.microsoft.com/office/drawing/2014/main" id="{CAE042FA-A125-ECF1-2EF5-7D38EA6ED49C}"/>
              </a:ext>
            </a:extLst>
          </p:cNvPr>
          <p:cNvSpPr/>
          <p:nvPr/>
        </p:nvSpPr>
        <p:spPr>
          <a:xfrm>
            <a:off x="11367583" y="7140296"/>
            <a:ext cx="4587618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33" name="グループ化 732">
            <a:extLst>
              <a:ext uri="{FF2B5EF4-FFF2-40B4-BE49-F238E27FC236}">
                <a16:creationId xmlns:a16="http://schemas.microsoft.com/office/drawing/2014/main" id="{65FEDEA3-D474-96D9-0095-B774533EF130}"/>
              </a:ext>
            </a:extLst>
          </p:cNvPr>
          <p:cNvGrpSpPr/>
          <p:nvPr/>
        </p:nvGrpSpPr>
        <p:grpSpPr>
          <a:xfrm>
            <a:off x="11393257" y="7432368"/>
            <a:ext cx="599843" cy="843269"/>
            <a:chOff x="10515621" y="3754054"/>
            <a:chExt cx="599862" cy="843294"/>
          </a:xfrm>
        </p:grpSpPr>
        <p:pic>
          <p:nvPicPr>
            <p:cNvPr id="734" name="グラフィックス 733">
              <a:extLst>
                <a:ext uri="{FF2B5EF4-FFF2-40B4-BE49-F238E27FC236}">
                  <a16:creationId xmlns:a16="http://schemas.microsoft.com/office/drawing/2014/main" id="{2B03B21B-E44C-28C3-80B5-4AB342960A6F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735" name="TextBox 12">
              <a:extLst>
                <a:ext uri="{FF2B5EF4-FFF2-40B4-BE49-F238E27FC236}">
                  <a16:creationId xmlns:a16="http://schemas.microsoft.com/office/drawing/2014/main" id="{01177F2E-80CF-5715-495E-B20EC55C7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736" name="グループ化 735">
            <a:extLst>
              <a:ext uri="{FF2B5EF4-FFF2-40B4-BE49-F238E27FC236}">
                <a16:creationId xmlns:a16="http://schemas.microsoft.com/office/drawing/2014/main" id="{E97F10E9-91C2-E3C4-672D-E0B3085447AE}"/>
              </a:ext>
            </a:extLst>
          </p:cNvPr>
          <p:cNvGrpSpPr/>
          <p:nvPr/>
        </p:nvGrpSpPr>
        <p:grpSpPr>
          <a:xfrm>
            <a:off x="14923619" y="7461073"/>
            <a:ext cx="1026242" cy="661647"/>
            <a:chOff x="10302419" y="5156668"/>
            <a:chExt cx="1026272" cy="661668"/>
          </a:xfrm>
        </p:grpSpPr>
        <p:pic>
          <p:nvPicPr>
            <p:cNvPr id="737" name="グラフィックス 736">
              <a:extLst>
                <a:ext uri="{FF2B5EF4-FFF2-40B4-BE49-F238E27FC236}">
                  <a16:creationId xmlns:a16="http://schemas.microsoft.com/office/drawing/2014/main" id="{6B717E21-CF10-E27E-533E-5737A27BF34B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738" name="TextBox 12">
              <a:extLst>
                <a:ext uri="{FF2B5EF4-FFF2-40B4-BE49-F238E27FC236}">
                  <a16:creationId xmlns:a16="http://schemas.microsoft.com/office/drawing/2014/main" id="{E1590A4A-CF68-6303-369A-23BCF4E75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739" name="グループ化 738">
            <a:extLst>
              <a:ext uri="{FF2B5EF4-FFF2-40B4-BE49-F238E27FC236}">
                <a16:creationId xmlns:a16="http://schemas.microsoft.com/office/drawing/2014/main" id="{CEFB2A7C-879E-5EDD-A1AC-53F87D82751B}"/>
              </a:ext>
            </a:extLst>
          </p:cNvPr>
          <p:cNvGrpSpPr/>
          <p:nvPr/>
        </p:nvGrpSpPr>
        <p:grpSpPr>
          <a:xfrm>
            <a:off x="12568891" y="7493689"/>
            <a:ext cx="974946" cy="785693"/>
            <a:chOff x="10328069" y="6650877"/>
            <a:chExt cx="974974" cy="785716"/>
          </a:xfrm>
        </p:grpSpPr>
        <p:pic>
          <p:nvPicPr>
            <p:cNvPr id="740" name="グラフィックス 739">
              <a:extLst>
                <a:ext uri="{FF2B5EF4-FFF2-40B4-BE49-F238E27FC236}">
                  <a16:creationId xmlns:a16="http://schemas.microsoft.com/office/drawing/2014/main" id="{8FB32C0E-1816-81B4-6B4E-6512C06B51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741" name="TextBox 12">
              <a:extLst>
                <a:ext uri="{FF2B5EF4-FFF2-40B4-BE49-F238E27FC236}">
                  <a16:creationId xmlns:a16="http://schemas.microsoft.com/office/drawing/2014/main" id="{F23D5F04-54C3-16C9-C284-074E7A2BE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742" name="グループ化 741">
            <a:extLst>
              <a:ext uri="{FF2B5EF4-FFF2-40B4-BE49-F238E27FC236}">
                <a16:creationId xmlns:a16="http://schemas.microsoft.com/office/drawing/2014/main" id="{23F2F173-4513-F750-FE92-E4312B8350DE}"/>
              </a:ext>
            </a:extLst>
          </p:cNvPr>
          <p:cNvGrpSpPr/>
          <p:nvPr/>
        </p:nvGrpSpPr>
        <p:grpSpPr>
          <a:xfrm>
            <a:off x="13384718" y="7479700"/>
            <a:ext cx="1083950" cy="812890"/>
            <a:chOff x="10256563" y="2687458"/>
            <a:chExt cx="1083982" cy="812912"/>
          </a:xfrm>
        </p:grpSpPr>
        <p:pic>
          <p:nvPicPr>
            <p:cNvPr id="743" name="グラフィックス 742">
              <a:extLst>
                <a:ext uri="{FF2B5EF4-FFF2-40B4-BE49-F238E27FC236}">
                  <a16:creationId xmlns:a16="http://schemas.microsoft.com/office/drawing/2014/main" id="{2928CE23-CB5F-0F07-BA37-0513AD8A56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744" name="TextBox 12">
              <a:extLst>
                <a:ext uri="{FF2B5EF4-FFF2-40B4-BE49-F238E27FC236}">
                  <a16:creationId xmlns:a16="http://schemas.microsoft.com/office/drawing/2014/main" id="{B88CB2A3-4C98-0AC0-868C-BD2A3165B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745" name="グループ化 744">
            <a:extLst>
              <a:ext uri="{FF2B5EF4-FFF2-40B4-BE49-F238E27FC236}">
                <a16:creationId xmlns:a16="http://schemas.microsoft.com/office/drawing/2014/main" id="{502A5629-A4A1-475E-9176-08DD17950483}"/>
              </a:ext>
            </a:extLst>
          </p:cNvPr>
          <p:cNvGrpSpPr/>
          <p:nvPr/>
        </p:nvGrpSpPr>
        <p:grpSpPr>
          <a:xfrm>
            <a:off x="12072357" y="7499591"/>
            <a:ext cx="506870" cy="770894"/>
            <a:chOff x="10545108" y="7974124"/>
            <a:chExt cx="506885" cy="770918"/>
          </a:xfrm>
        </p:grpSpPr>
        <p:pic>
          <p:nvPicPr>
            <p:cNvPr id="746" name="グラフィックス 745">
              <a:extLst>
                <a:ext uri="{FF2B5EF4-FFF2-40B4-BE49-F238E27FC236}">
                  <a16:creationId xmlns:a16="http://schemas.microsoft.com/office/drawing/2014/main" id="{6665B006-9139-80F4-C69F-4BDDBB3D5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747" name="TextBox 12">
              <a:extLst>
                <a:ext uri="{FF2B5EF4-FFF2-40B4-BE49-F238E27FC236}">
                  <a16:creationId xmlns:a16="http://schemas.microsoft.com/office/drawing/2014/main" id="{184500D8-8022-E679-91CB-501C6506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748" name="グループ化 747">
            <a:extLst>
              <a:ext uri="{FF2B5EF4-FFF2-40B4-BE49-F238E27FC236}">
                <a16:creationId xmlns:a16="http://schemas.microsoft.com/office/drawing/2014/main" id="{D421BFEC-3A1C-A8F0-88F2-5A941A315EE6}"/>
              </a:ext>
            </a:extLst>
          </p:cNvPr>
          <p:cNvGrpSpPr/>
          <p:nvPr/>
        </p:nvGrpSpPr>
        <p:grpSpPr>
          <a:xfrm>
            <a:off x="14097151" y="7441398"/>
            <a:ext cx="1096564" cy="695324"/>
            <a:chOff x="10715462" y="7773090"/>
            <a:chExt cx="1096597" cy="695344"/>
          </a:xfrm>
        </p:grpSpPr>
        <p:sp>
          <p:nvSpPr>
            <p:cNvPr id="749" name="TextBox 11">
              <a:extLst>
                <a:ext uri="{FF2B5EF4-FFF2-40B4-BE49-F238E27FC236}">
                  <a16:creationId xmlns:a16="http://schemas.microsoft.com/office/drawing/2014/main" id="{89B96138-5D2C-BA24-BC59-80DCF68F1A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750" name="グラフィックス 749">
              <a:extLst>
                <a:ext uri="{FF2B5EF4-FFF2-40B4-BE49-F238E27FC236}">
                  <a16:creationId xmlns:a16="http://schemas.microsoft.com/office/drawing/2014/main" id="{6CA103D0-E3F2-21B8-DE0F-AFB830892B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751" name="正方形/長方形 750">
            <a:extLst>
              <a:ext uri="{FF2B5EF4-FFF2-40B4-BE49-F238E27FC236}">
                <a16:creationId xmlns:a16="http://schemas.microsoft.com/office/drawing/2014/main" id="{9FAA8F8C-25FD-D652-E9CB-F7549831E195}"/>
              </a:ext>
            </a:extLst>
          </p:cNvPr>
          <p:cNvSpPr/>
          <p:nvPr/>
        </p:nvSpPr>
        <p:spPr>
          <a:xfrm>
            <a:off x="7833533" y="7151954"/>
            <a:ext cx="3491064" cy="128855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52" name="グループ化 751">
            <a:extLst>
              <a:ext uri="{FF2B5EF4-FFF2-40B4-BE49-F238E27FC236}">
                <a16:creationId xmlns:a16="http://schemas.microsoft.com/office/drawing/2014/main" id="{491A4ABB-478F-2AD8-0A1B-C511AAB1D64D}"/>
              </a:ext>
            </a:extLst>
          </p:cNvPr>
          <p:cNvGrpSpPr/>
          <p:nvPr/>
        </p:nvGrpSpPr>
        <p:grpSpPr>
          <a:xfrm>
            <a:off x="8733951" y="7480259"/>
            <a:ext cx="484428" cy="641879"/>
            <a:chOff x="1528670" y="7429303"/>
            <a:chExt cx="484428" cy="641879"/>
          </a:xfrm>
        </p:grpSpPr>
        <p:pic>
          <p:nvPicPr>
            <p:cNvPr id="753" name="グラフィックス 752">
              <a:extLst>
                <a:ext uri="{FF2B5EF4-FFF2-40B4-BE49-F238E27FC236}">
                  <a16:creationId xmlns:a16="http://schemas.microsoft.com/office/drawing/2014/main" id="{EB176962-019F-A5AA-EC9B-EC56BCE592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754" name="TextBox 12">
              <a:extLst>
                <a:ext uri="{FF2B5EF4-FFF2-40B4-BE49-F238E27FC236}">
                  <a16:creationId xmlns:a16="http://schemas.microsoft.com/office/drawing/2014/main" id="{27A99F38-D40B-F55D-4845-A3957BCD3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755" name="グループ化 754">
            <a:extLst>
              <a:ext uri="{FF2B5EF4-FFF2-40B4-BE49-F238E27FC236}">
                <a16:creationId xmlns:a16="http://schemas.microsoft.com/office/drawing/2014/main" id="{2C646E92-0EF8-510E-6733-FA6757E4691D}"/>
              </a:ext>
            </a:extLst>
          </p:cNvPr>
          <p:cNvGrpSpPr/>
          <p:nvPr/>
        </p:nvGrpSpPr>
        <p:grpSpPr>
          <a:xfrm>
            <a:off x="9325977" y="7483219"/>
            <a:ext cx="502061" cy="651792"/>
            <a:chOff x="2919266" y="8604037"/>
            <a:chExt cx="502061" cy="651792"/>
          </a:xfrm>
        </p:grpSpPr>
        <p:pic>
          <p:nvPicPr>
            <p:cNvPr id="756" name="グラフィックス 755">
              <a:extLst>
                <a:ext uri="{FF2B5EF4-FFF2-40B4-BE49-F238E27FC236}">
                  <a16:creationId xmlns:a16="http://schemas.microsoft.com/office/drawing/2014/main" id="{D3CD0227-E1FB-17F5-689C-FF2B99B25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757" name="TextBox 12">
              <a:extLst>
                <a:ext uri="{FF2B5EF4-FFF2-40B4-BE49-F238E27FC236}">
                  <a16:creationId xmlns:a16="http://schemas.microsoft.com/office/drawing/2014/main" id="{BA61CB24-78CF-0F35-B7BC-05A72E3C9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4D5BC217-D529-2504-BD2A-8AF8E608A1F2}"/>
              </a:ext>
            </a:extLst>
          </p:cNvPr>
          <p:cNvGrpSpPr/>
          <p:nvPr/>
        </p:nvGrpSpPr>
        <p:grpSpPr>
          <a:xfrm>
            <a:off x="7855691" y="7490019"/>
            <a:ext cx="972887" cy="791743"/>
            <a:chOff x="1284441" y="8610369"/>
            <a:chExt cx="972887" cy="791743"/>
          </a:xfrm>
        </p:grpSpPr>
        <p:pic>
          <p:nvPicPr>
            <p:cNvPr id="759" name="グラフィックス 758">
              <a:extLst>
                <a:ext uri="{FF2B5EF4-FFF2-40B4-BE49-F238E27FC236}">
                  <a16:creationId xmlns:a16="http://schemas.microsoft.com/office/drawing/2014/main" id="{68B5B9B9-1BFD-9019-9D3B-8508D1BA3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760" name="TextBox 9">
              <a:extLst>
                <a:ext uri="{FF2B5EF4-FFF2-40B4-BE49-F238E27FC236}">
                  <a16:creationId xmlns:a16="http://schemas.microsoft.com/office/drawing/2014/main" id="{96F4F209-EB56-B3A7-9EA6-5F66C3949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761" name="グループ化 760">
            <a:extLst>
              <a:ext uri="{FF2B5EF4-FFF2-40B4-BE49-F238E27FC236}">
                <a16:creationId xmlns:a16="http://schemas.microsoft.com/office/drawing/2014/main" id="{61784264-363F-A4D3-BB6D-3690BD50E5AD}"/>
              </a:ext>
            </a:extLst>
          </p:cNvPr>
          <p:cNvGrpSpPr/>
          <p:nvPr/>
        </p:nvGrpSpPr>
        <p:grpSpPr>
          <a:xfrm>
            <a:off x="9857950" y="7491850"/>
            <a:ext cx="716863" cy="797569"/>
            <a:chOff x="7891760" y="7929853"/>
            <a:chExt cx="716863" cy="797569"/>
          </a:xfrm>
        </p:grpSpPr>
        <p:pic>
          <p:nvPicPr>
            <p:cNvPr id="762" name="グラフィックス 761">
              <a:extLst>
                <a:ext uri="{FF2B5EF4-FFF2-40B4-BE49-F238E27FC236}">
                  <a16:creationId xmlns:a16="http://schemas.microsoft.com/office/drawing/2014/main" id="{B6626D28-D44B-B98E-6D07-030DCA0EB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763" name="TextBox 12">
              <a:extLst>
                <a:ext uri="{FF2B5EF4-FFF2-40B4-BE49-F238E27FC236}">
                  <a16:creationId xmlns:a16="http://schemas.microsoft.com/office/drawing/2014/main" id="{B39441DB-09F9-77D4-007D-03AC643E1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764" name="グループ化 763">
            <a:extLst>
              <a:ext uri="{FF2B5EF4-FFF2-40B4-BE49-F238E27FC236}">
                <a16:creationId xmlns:a16="http://schemas.microsoft.com/office/drawing/2014/main" id="{A402DE4C-61CB-9066-9BEC-497AF10F9817}"/>
              </a:ext>
            </a:extLst>
          </p:cNvPr>
          <p:cNvGrpSpPr/>
          <p:nvPr/>
        </p:nvGrpSpPr>
        <p:grpSpPr>
          <a:xfrm>
            <a:off x="10428425" y="7504822"/>
            <a:ext cx="927286" cy="772063"/>
            <a:chOff x="5815140" y="8649267"/>
            <a:chExt cx="927286" cy="772063"/>
          </a:xfrm>
        </p:grpSpPr>
        <p:pic>
          <p:nvPicPr>
            <p:cNvPr id="765" name="グラフィックス 764">
              <a:extLst>
                <a:ext uri="{FF2B5EF4-FFF2-40B4-BE49-F238E27FC236}">
                  <a16:creationId xmlns:a16="http://schemas.microsoft.com/office/drawing/2014/main" id="{C8F29168-CD8F-35F2-46D6-F523C2CE56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766" name="TextBox 12">
              <a:extLst>
                <a:ext uri="{FF2B5EF4-FFF2-40B4-BE49-F238E27FC236}">
                  <a16:creationId xmlns:a16="http://schemas.microsoft.com/office/drawing/2014/main" id="{DA929CDD-6A41-D78C-1BD7-508D5E1ED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767" name="正方形/長方形 766">
            <a:extLst>
              <a:ext uri="{FF2B5EF4-FFF2-40B4-BE49-F238E27FC236}">
                <a16:creationId xmlns:a16="http://schemas.microsoft.com/office/drawing/2014/main" id="{0570A4F5-4765-F763-9D6D-9870526EEBC4}"/>
              </a:ext>
            </a:extLst>
          </p:cNvPr>
          <p:cNvSpPr/>
          <p:nvPr/>
        </p:nvSpPr>
        <p:spPr>
          <a:xfrm>
            <a:off x="6536781" y="7140296"/>
            <a:ext cx="1247491" cy="1300217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68" name="グループ化 767">
            <a:extLst>
              <a:ext uri="{FF2B5EF4-FFF2-40B4-BE49-F238E27FC236}">
                <a16:creationId xmlns:a16="http://schemas.microsoft.com/office/drawing/2014/main" id="{12A35E84-78E7-9F0D-FA8D-7D6EF52D1FC9}"/>
              </a:ext>
            </a:extLst>
          </p:cNvPr>
          <p:cNvGrpSpPr/>
          <p:nvPr/>
        </p:nvGrpSpPr>
        <p:grpSpPr>
          <a:xfrm>
            <a:off x="6746383" y="7637358"/>
            <a:ext cx="814646" cy="803155"/>
            <a:chOff x="1907750" y="4310477"/>
            <a:chExt cx="814646" cy="803155"/>
          </a:xfrm>
        </p:grpSpPr>
        <p:sp>
          <p:nvSpPr>
            <p:cNvPr id="769" name="TextBox 12">
              <a:extLst>
                <a:ext uri="{FF2B5EF4-FFF2-40B4-BE49-F238E27FC236}">
                  <a16:creationId xmlns:a16="http://schemas.microsoft.com/office/drawing/2014/main" id="{634ADD8D-C2B3-C092-FA61-6FD81AE819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770" name="グラフィックス 769">
              <a:extLst>
                <a:ext uri="{FF2B5EF4-FFF2-40B4-BE49-F238E27FC236}">
                  <a16:creationId xmlns:a16="http://schemas.microsoft.com/office/drawing/2014/main" id="{411FFF7D-33E1-B49C-E011-512D1DB0BD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771" name="正方形/長方形 770">
            <a:extLst>
              <a:ext uri="{FF2B5EF4-FFF2-40B4-BE49-F238E27FC236}">
                <a16:creationId xmlns:a16="http://schemas.microsoft.com/office/drawing/2014/main" id="{3DD9F311-FBF3-5076-64F0-9D5CAFED97E4}"/>
              </a:ext>
            </a:extLst>
          </p:cNvPr>
          <p:cNvSpPr/>
          <p:nvPr/>
        </p:nvSpPr>
        <p:spPr>
          <a:xfrm>
            <a:off x="1692891" y="8486771"/>
            <a:ext cx="230057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72" name="グループ化 771">
            <a:extLst>
              <a:ext uri="{FF2B5EF4-FFF2-40B4-BE49-F238E27FC236}">
                <a16:creationId xmlns:a16="http://schemas.microsoft.com/office/drawing/2014/main" id="{4C004432-2EDD-6505-5931-9E60B1E0AE30}"/>
              </a:ext>
            </a:extLst>
          </p:cNvPr>
          <p:cNvGrpSpPr/>
          <p:nvPr/>
        </p:nvGrpSpPr>
        <p:grpSpPr>
          <a:xfrm>
            <a:off x="2925390" y="8874245"/>
            <a:ext cx="972887" cy="825552"/>
            <a:chOff x="4360158" y="7332449"/>
            <a:chExt cx="972887" cy="825552"/>
          </a:xfrm>
        </p:grpSpPr>
        <p:pic>
          <p:nvPicPr>
            <p:cNvPr id="773" name="グラフィックス 14">
              <a:extLst>
                <a:ext uri="{FF2B5EF4-FFF2-40B4-BE49-F238E27FC236}">
                  <a16:creationId xmlns:a16="http://schemas.microsoft.com/office/drawing/2014/main" id="{A62056D3-BB78-65CC-0C21-9FFA2C9E98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774" name="TextBox 9">
              <a:extLst>
                <a:ext uri="{FF2B5EF4-FFF2-40B4-BE49-F238E27FC236}">
                  <a16:creationId xmlns:a16="http://schemas.microsoft.com/office/drawing/2014/main" id="{0609BF46-125D-C1D9-CCBF-3193BF165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grpSp>
        <p:nvGrpSpPr>
          <p:cNvPr id="775" name="グループ化 774">
            <a:extLst>
              <a:ext uri="{FF2B5EF4-FFF2-40B4-BE49-F238E27FC236}">
                <a16:creationId xmlns:a16="http://schemas.microsoft.com/office/drawing/2014/main" id="{3B1F3B76-0348-1B66-5B58-8BF17A22429F}"/>
              </a:ext>
            </a:extLst>
          </p:cNvPr>
          <p:cNvGrpSpPr/>
          <p:nvPr/>
        </p:nvGrpSpPr>
        <p:grpSpPr>
          <a:xfrm>
            <a:off x="1705760" y="8823090"/>
            <a:ext cx="1337226" cy="854673"/>
            <a:chOff x="3633560" y="7400150"/>
            <a:chExt cx="1337226" cy="854673"/>
          </a:xfrm>
        </p:grpSpPr>
        <p:pic>
          <p:nvPicPr>
            <p:cNvPr id="776" name="グラフィックス 775">
              <a:extLst>
                <a:ext uri="{FF2B5EF4-FFF2-40B4-BE49-F238E27FC236}">
                  <a16:creationId xmlns:a16="http://schemas.microsoft.com/office/drawing/2014/main" id="{6AED6CA4-9BF0-7283-E5F5-2A1DE20E73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</p:spPr>
        </p:pic>
        <p:sp>
          <p:nvSpPr>
            <p:cNvPr id="777" name="TextBox 12">
              <a:extLst>
                <a:ext uri="{FF2B5EF4-FFF2-40B4-BE49-F238E27FC236}">
                  <a16:creationId xmlns:a16="http://schemas.microsoft.com/office/drawing/2014/main" id="{88F2B6F7-9E6C-81B2-C676-D89998A705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Backup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(Object Storage)</a:t>
              </a:r>
            </a:p>
          </p:txBody>
        </p:sp>
      </p:grpSp>
      <p:sp>
        <p:nvSpPr>
          <p:cNvPr id="778" name="正方形/長方形 777">
            <a:extLst>
              <a:ext uri="{FF2B5EF4-FFF2-40B4-BE49-F238E27FC236}">
                <a16:creationId xmlns:a16="http://schemas.microsoft.com/office/drawing/2014/main" id="{49511383-C616-56B6-44FC-BAC7C8982DE4}"/>
              </a:ext>
            </a:extLst>
          </p:cNvPr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779" name="グループ化 778">
            <a:extLst>
              <a:ext uri="{FF2B5EF4-FFF2-40B4-BE49-F238E27FC236}">
                <a16:creationId xmlns:a16="http://schemas.microsoft.com/office/drawing/2014/main" id="{4F615C5A-8822-4F61-4417-1C943A946D78}"/>
              </a:ext>
            </a:extLst>
          </p:cNvPr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780" name="グラフィックス 779">
              <a:extLst>
                <a:ext uri="{FF2B5EF4-FFF2-40B4-BE49-F238E27FC236}">
                  <a16:creationId xmlns:a16="http://schemas.microsoft.com/office/drawing/2014/main" id="{18D15AB2-9939-7C00-223C-440BA25072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781" name="TextBox 12">
              <a:extLst>
                <a:ext uri="{FF2B5EF4-FFF2-40B4-BE49-F238E27FC236}">
                  <a16:creationId xmlns:a16="http://schemas.microsoft.com/office/drawing/2014/main" id="{36295773-4E30-AD07-F1B1-6ED3779BBB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782" name="グループ化 781">
            <a:extLst>
              <a:ext uri="{FF2B5EF4-FFF2-40B4-BE49-F238E27FC236}">
                <a16:creationId xmlns:a16="http://schemas.microsoft.com/office/drawing/2014/main" id="{AEA65A28-56C9-0A54-8ECA-F0F8DBB85BA9}"/>
              </a:ext>
            </a:extLst>
          </p:cNvPr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783" name="TextBox 12">
              <a:extLst>
                <a:ext uri="{FF2B5EF4-FFF2-40B4-BE49-F238E27FC236}">
                  <a16:creationId xmlns:a16="http://schemas.microsoft.com/office/drawing/2014/main" id="{78A413E3-CA1A-5F12-3852-748ACD8F5A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784" name="Graphic 3">
              <a:extLst>
                <a:ext uri="{FF2B5EF4-FFF2-40B4-BE49-F238E27FC236}">
                  <a16:creationId xmlns:a16="http://schemas.microsoft.com/office/drawing/2014/main" id="{02BA6778-AAA4-E146-ABA5-B5B984BCCD35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785" name="Freeform: Shape 141">
                <a:extLst>
                  <a:ext uri="{FF2B5EF4-FFF2-40B4-BE49-F238E27FC236}">
                    <a16:creationId xmlns:a16="http://schemas.microsoft.com/office/drawing/2014/main" id="{D61C19A0-6B99-96D6-FD8A-22DD2658A14D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86" name="Freeform: Shape 142">
                <a:extLst>
                  <a:ext uri="{FF2B5EF4-FFF2-40B4-BE49-F238E27FC236}">
                    <a16:creationId xmlns:a16="http://schemas.microsoft.com/office/drawing/2014/main" id="{6ABEA536-39C3-A9C3-CD24-9DBB8DDF8071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87" name="Freeform: Shape 143">
                <a:extLst>
                  <a:ext uri="{FF2B5EF4-FFF2-40B4-BE49-F238E27FC236}">
                    <a16:creationId xmlns:a16="http://schemas.microsoft.com/office/drawing/2014/main" id="{95544BFA-7032-7EAA-2B9A-1106CA38F6CF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788" name="Graphic 2">
            <a:extLst>
              <a:ext uri="{FF2B5EF4-FFF2-40B4-BE49-F238E27FC236}">
                <a16:creationId xmlns:a16="http://schemas.microsoft.com/office/drawing/2014/main" id="{9126ECC1-BC19-E19E-D3BE-1E70BBEB7975}"/>
              </a:ext>
            </a:extLst>
          </p:cNvPr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789" name="Graphic 2">
              <a:extLst>
                <a:ext uri="{FF2B5EF4-FFF2-40B4-BE49-F238E27FC236}">
                  <a16:creationId xmlns:a16="http://schemas.microsoft.com/office/drawing/2014/main" id="{11B4A399-64AA-FEBB-E26C-688E63A298A0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791" name="Freeform: Shape 315">
                <a:extLst>
                  <a:ext uri="{FF2B5EF4-FFF2-40B4-BE49-F238E27FC236}">
                    <a16:creationId xmlns:a16="http://schemas.microsoft.com/office/drawing/2014/main" id="{969EA41F-414A-4F38-D044-7B37FA63C081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2" name="Freeform: Shape 316">
                <a:extLst>
                  <a:ext uri="{FF2B5EF4-FFF2-40B4-BE49-F238E27FC236}">
                    <a16:creationId xmlns:a16="http://schemas.microsoft.com/office/drawing/2014/main" id="{7BA91F0B-30E9-42AD-3430-4A1C9520F639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3" name="Freeform: Shape 318">
                <a:extLst>
                  <a:ext uri="{FF2B5EF4-FFF2-40B4-BE49-F238E27FC236}">
                    <a16:creationId xmlns:a16="http://schemas.microsoft.com/office/drawing/2014/main" id="{8A93FE12-6AC0-B4D4-7D48-3788DEC3BC8F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4" name="Freeform: Shape 95">
                <a:extLst>
                  <a:ext uri="{FF2B5EF4-FFF2-40B4-BE49-F238E27FC236}">
                    <a16:creationId xmlns:a16="http://schemas.microsoft.com/office/drawing/2014/main" id="{100C0D5F-DDF3-0642-32AD-846861DA16E5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5" name="Freeform: Shape 96">
                <a:extLst>
                  <a:ext uri="{FF2B5EF4-FFF2-40B4-BE49-F238E27FC236}">
                    <a16:creationId xmlns:a16="http://schemas.microsoft.com/office/drawing/2014/main" id="{35180594-1F9C-44B7-FD09-A1F01FFF1A85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6" name="Freeform: Shape 103">
                <a:extLst>
                  <a:ext uri="{FF2B5EF4-FFF2-40B4-BE49-F238E27FC236}">
                    <a16:creationId xmlns:a16="http://schemas.microsoft.com/office/drawing/2014/main" id="{083C86EC-E017-DA03-ECB3-69E52AF3ADE6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7" name="Freeform: Shape 104">
                <a:extLst>
                  <a:ext uri="{FF2B5EF4-FFF2-40B4-BE49-F238E27FC236}">
                    <a16:creationId xmlns:a16="http://schemas.microsoft.com/office/drawing/2014/main" id="{A8B704CC-BF4D-08E1-5BD4-BF367EFD55B8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8" name="Freeform: Shape 105">
                <a:extLst>
                  <a:ext uri="{FF2B5EF4-FFF2-40B4-BE49-F238E27FC236}">
                    <a16:creationId xmlns:a16="http://schemas.microsoft.com/office/drawing/2014/main" id="{CBD9FCCB-76DA-A392-C24D-52A766081067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799" name="Freeform: Shape 106">
                <a:extLst>
                  <a:ext uri="{FF2B5EF4-FFF2-40B4-BE49-F238E27FC236}">
                    <a16:creationId xmlns:a16="http://schemas.microsoft.com/office/drawing/2014/main" id="{3D4EF2A6-178B-3FA8-F544-9C54C9A26DD3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00" name="Freeform: Shape 111">
                <a:extLst>
                  <a:ext uri="{FF2B5EF4-FFF2-40B4-BE49-F238E27FC236}">
                    <a16:creationId xmlns:a16="http://schemas.microsoft.com/office/drawing/2014/main" id="{CBC6B23E-87DD-B688-A3B5-34F066128CF0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790" name="TextBox 114">
              <a:extLst>
                <a:ext uri="{FF2B5EF4-FFF2-40B4-BE49-F238E27FC236}">
                  <a16:creationId xmlns:a16="http://schemas.microsoft.com/office/drawing/2014/main" id="{BCCFAFF7-46A3-C2CA-1BFE-DEBC3ECD818F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801" name="グループ化 800">
            <a:extLst>
              <a:ext uri="{FF2B5EF4-FFF2-40B4-BE49-F238E27FC236}">
                <a16:creationId xmlns:a16="http://schemas.microsoft.com/office/drawing/2014/main" id="{9A5E18A4-5906-11EE-33F9-AB8739146FBE}"/>
              </a:ext>
            </a:extLst>
          </p:cNvPr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802" name="グラフィックス 801">
              <a:extLst>
                <a:ext uri="{FF2B5EF4-FFF2-40B4-BE49-F238E27FC236}">
                  <a16:creationId xmlns:a16="http://schemas.microsoft.com/office/drawing/2014/main" id="{22DFFAC4-A393-41B9-F8AF-94A3CBDD3A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803" name="TextBox 12">
              <a:extLst>
                <a:ext uri="{FF2B5EF4-FFF2-40B4-BE49-F238E27FC236}">
                  <a16:creationId xmlns:a16="http://schemas.microsoft.com/office/drawing/2014/main" id="{BE1B4EC9-F0A1-7F43-0C7E-AAB550DEF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804" name="正方形/長方形 803">
            <a:extLst>
              <a:ext uri="{FF2B5EF4-FFF2-40B4-BE49-F238E27FC236}">
                <a16:creationId xmlns:a16="http://schemas.microsoft.com/office/drawing/2014/main" id="{BED86418-EEE5-05E5-977E-42911769D9B4}"/>
              </a:ext>
            </a:extLst>
          </p:cNvPr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805" name="グループ化 804">
            <a:extLst>
              <a:ext uri="{FF2B5EF4-FFF2-40B4-BE49-F238E27FC236}">
                <a16:creationId xmlns:a16="http://schemas.microsoft.com/office/drawing/2014/main" id="{207817EB-8ACE-096E-66F6-5E6D9C7E5DDC}"/>
              </a:ext>
            </a:extLst>
          </p:cNvPr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806" name="グラフィックス 805">
              <a:extLst>
                <a:ext uri="{FF2B5EF4-FFF2-40B4-BE49-F238E27FC236}">
                  <a16:creationId xmlns:a16="http://schemas.microsoft.com/office/drawing/2014/main" id="{66B68571-8B02-4B80-86A0-03CA826292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807" name="TextBox 12">
              <a:extLst>
                <a:ext uri="{FF2B5EF4-FFF2-40B4-BE49-F238E27FC236}">
                  <a16:creationId xmlns:a16="http://schemas.microsoft.com/office/drawing/2014/main" id="{25A3C3AB-0E05-3B69-76C9-8B40EABDD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808" name="グループ化 807">
            <a:extLst>
              <a:ext uri="{FF2B5EF4-FFF2-40B4-BE49-F238E27FC236}">
                <a16:creationId xmlns:a16="http://schemas.microsoft.com/office/drawing/2014/main" id="{F5FF7D80-9CF1-3910-ECD3-7BF6909698AE}"/>
              </a:ext>
            </a:extLst>
          </p:cNvPr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809" name="TextBox 12">
              <a:extLst>
                <a:ext uri="{FF2B5EF4-FFF2-40B4-BE49-F238E27FC236}">
                  <a16:creationId xmlns:a16="http://schemas.microsoft.com/office/drawing/2014/main" id="{9DE9AD79-4048-207D-81DE-11FC7F89F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810" name="グラフィックス 809">
              <a:extLst>
                <a:ext uri="{FF2B5EF4-FFF2-40B4-BE49-F238E27FC236}">
                  <a16:creationId xmlns:a16="http://schemas.microsoft.com/office/drawing/2014/main" id="{DA5FFCE6-C227-9CB1-C3FA-562449B9B2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811" name="グループ化 810">
            <a:extLst>
              <a:ext uri="{FF2B5EF4-FFF2-40B4-BE49-F238E27FC236}">
                <a16:creationId xmlns:a16="http://schemas.microsoft.com/office/drawing/2014/main" id="{DDA015FD-9299-3808-2C0B-54617E290DFD}"/>
              </a:ext>
            </a:extLst>
          </p:cNvPr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812" name="Graphic 2">
              <a:extLst>
                <a:ext uri="{FF2B5EF4-FFF2-40B4-BE49-F238E27FC236}">
                  <a16:creationId xmlns:a16="http://schemas.microsoft.com/office/drawing/2014/main" id="{F6A48BB8-FE0D-C7C9-DEAD-20168DBC48F1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814" name="Graphic 2">
                <a:extLst>
                  <a:ext uri="{FF2B5EF4-FFF2-40B4-BE49-F238E27FC236}">
                    <a16:creationId xmlns:a16="http://schemas.microsoft.com/office/drawing/2014/main" id="{DA128C46-28C8-8585-9F46-DBD40B19C196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822" name="Freeform: Shape 301">
                  <a:extLst>
                    <a:ext uri="{FF2B5EF4-FFF2-40B4-BE49-F238E27FC236}">
                      <a16:creationId xmlns:a16="http://schemas.microsoft.com/office/drawing/2014/main" id="{7B7DC268-D340-2F81-BC95-11CCAA1D0B8F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23" name="Freeform: Shape 302">
                  <a:extLst>
                    <a:ext uri="{FF2B5EF4-FFF2-40B4-BE49-F238E27FC236}">
                      <a16:creationId xmlns:a16="http://schemas.microsoft.com/office/drawing/2014/main" id="{D88EB959-A44C-5950-531A-62F3EFB59682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815" name="Graphic 2">
                <a:extLst>
                  <a:ext uri="{FF2B5EF4-FFF2-40B4-BE49-F238E27FC236}">
                    <a16:creationId xmlns:a16="http://schemas.microsoft.com/office/drawing/2014/main" id="{E97334CE-6C0A-2014-CF05-5DFF3D33D2D0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816" name="Freeform: Shape 304">
                  <a:extLst>
                    <a:ext uri="{FF2B5EF4-FFF2-40B4-BE49-F238E27FC236}">
                      <a16:creationId xmlns:a16="http://schemas.microsoft.com/office/drawing/2014/main" id="{BD0CF90F-1C1D-7CFF-E94C-3C6E5D9E5C4F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17" name="Freeform: Shape 305">
                  <a:extLst>
                    <a:ext uri="{FF2B5EF4-FFF2-40B4-BE49-F238E27FC236}">
                      <a16:creationId xmlns:a16="http://schemas.microsoft.com/office/drawing/2014/main" id="{F183D5EF-22E4-B07C-E245-C7C36A0877C8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18" name="Freeform: Shape 306">
                  <a:extLst>
                    <a:ext uri="{FF2B5EF4-FFF2-40B4-BE49-F238E27FC236}">
                      <a16:creationId xmlns:a16="http://schemas.microsoft.com/office/drawing/2014/main" id="{18B18523-567B-C05C-6097-03831C925A14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19" name="Freeform: Shape 307">
                  <a:extLst>
                    <a:ext uri="{FF2B5EF4-FFF2-40B4-BE49-F238E27FC236}">
                      <a16:creationId xmlns:a16="http://schemas.microsoft.com/office/drawing/2014/main" id="{9B8D8946-B203-0D5C-3A54-900720DA581F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20" name="Freeform: Shape 308">
                  <a:extLst>
                    <a:ext uri="{FF2B5EF4-FFF2-40B4-BE49-F238E27FC236}">
                      <a16:creationId xmlns:a16="http://schemas.microsoft.com/office/drawing/2014/main" id="{D7962333-E962-5491-4DE9-0AAC31BBAEB9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21" name="Freeform: Shape 309">
                  <a:extLst>
                    <a:ext uri="{FF2B5EF4-FFF2-40B4-BE49-F238E27FC236}">
                      <a16:creationId xmlns:a16="http://schemas.microsoft.com/office/drawing/2014/main" id="{4806054E-E10F-E45D-7A89-262F8EB7ABA1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813" name="TextBox 537">
              <a:extLst>
                <a:ext uri="{FF2B5EF4-FFF2-40B4-BE49-F238E27FC236}">
                  <a16:creationId xmlns:a16="http://schemas.microsoft.com/office/drawing/2014/main" id="{030F300A-2714-2A76-C55B-B868BC2F369F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824" name="正方形/長方形 823">
            <a:extLst>
              <a:ext uri="{FF2B5EF4-FFF2-40B4-BE49-F238E27FC236}">
                <a16:creationId xmlns:a16="http://schemas.microsoft.com/office/drawing/2014/main" id="{BF15605E-67EF-2705-4673-A1A46322FB16}"/>
              </a:ext>
            </a:extLst>
          </p:cNvPr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825" name="グループ化 824">
            <a:extLst>
              <a:ext uri="{FF2B5EF4-FFF2-40B4-BE49-F238E27FC236}">
                <a16:creationId xmlns:a16="http://schemas.microsoft.com/office/drawing/2014/main" id="{9012A0E6-DECC-466C-8F20-7EA36210E5CD}"/>
              </a:ext>
            </a:extLst>
          </p:cNvPr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826" name="TextBox 12">
              <a:extLst>
                <a:ext uri="{FF2B5EF4-FFF2-40B4-BE49-F238E27FC236}">
                  <a16:creationId xmlns:a16="http://schemas.microsoft.com/office/drawing/2014/main" id="{D16AE0FE-8275-0DD5-690B-9CB454157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827" name="グラフィックス 826">
              <a:extLst>
                <a:ext uri="{FF2B5EF4-FFF2-40B4-BE49-F238E27FC236}">
                  <a16:creationId xmlns:a16="http://schemas.microsoft.com/office/drawing/2014/main" id="{B89182CA-FCDF-3467-4F64-C2997ABCD8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828" name="グループ化 827">
            <a:extLst>
              <a:ext uri="{FF2B5EF4-FFF2-40B4-BE49-F238E27FC236}">
                <a16:creationId xmlns:a16="http://schemas.microsoft.com/office/drawing/2014/main" id="{69426A4E-9A48-0E51-686A-88B4C0F88CB3}"/>
              </a:ext>
            </a:extLst>
          </p:cNvPr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829" name="TextBox 12">
              <a:extLst>
                <a:ext uri="{FF2B5EF4-FFF2-40B4-BE49-F238E27FC236}">
                  <a16:creationId xmlns:a16="http://schemas.microsoft.com/office/drawing/2014/main" id="{B4BA4F71-5CB2-2A96-A48F-B7120FB8B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830" name="グラフィックス 829">
              <a:extLst>
                <a:ext uri="{FF2B5EF4-FFF2-40B4-BE49-F238E27FC236}">
                  <a16:creationId xmlns:a16="http://schemas.microsoft.com/office/drawing/2014/main" id="{99C33307-5E44-B4F5-7F79-863B67BD12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0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0DD03410-AF78-2B34-ADBA-5A8E61130CE7}"/>
              </a:ext>
            </a:extLst>
          </p:cNvPr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832" name="グループ化 831">
              <a:extLst>
                <a:ext uri="{FF2B5EF4-FFF2-40B4-BE49-F238E27FC236}">
                  <a16:creationId xmlns:a16="http://schemas.microsoft.com/office/drawing/2014/main" id="{8B1C418C-35BD-8A93-5E7C-C54E387AE403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834" name="TextBox 12">
                <a:extLst>
                  <a:ext uri="{FF2B5EF4-FFF2-40B4-BE49-F238E27FC236}">
                    <a16:creationId xmlns:a16="http://schemas.microsoft.com/office/drawing/2014/main" id="{DA1D82FE-DCE0-E3E1-13A0-53F237BDD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835" name="グラフィックス 834">
                <a:extLst>
                  <a:ext uri="{FF2B5EF4-FFF2-40B4-BE49-F238E27FC236}">
                    <a16:creationId xmlns:a16="http://schemas.microsoft.com/office/drawing/2014/main" id="{D72A025C-A3C8-A340-52CA-35A2BB072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1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2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833" name="グラフィックス 832">
              <a:extLst>
                <a:ext uri="{FF2B5EF4-FFF2-40B4-BE49-F238E27FC236}">
                  <a16:creationId xmlns:a16="http://schemas.microsoft.com/office/drawing/2014/main" id="{8F0E8DDB-52C3-435E-4859-8F35886CC7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4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836" name="グループ化 835">
            <a:extLst>
              <a:ext uri="{FF2B5EF4-FFF2-40B4-BE49-F238E27FC236}">
                <a16:creationId xmlns:a16="http://schemas.microsoft.com/office/drawing/2014/main" id="{C6E6A443-8BA2-1209-6935-2EDEB50A1D88}"/>
              </a:ext>
            </a:extLst>
          </p:cNvPr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837" name="TextBox 12">
              <a:extLst>
                <a:ext uri="{FF2B5EF4-FFF2-40B4-BE49-F238E27FC236}">
                  <a16:creationId xmlns:a16="http://schemas.microsoft.com/office/drawing/2014/main" id="{3CC74350-C73A-D255-D826-0C08F740B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838" name="グループ化 837">
              <a:extLst>
                <a:ext uri="{FF2B5EF4-FFF2-40B4-BE49-F238E27FC236}">
                  <a16:creationId xmlns:a16="http://schemas.microsoft.com/office/drawing/2014/main" id="{0B047163-2D29-A343-0EF9-EF40012C423B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839" name="Graphic 174">
                <a:extLst>
                  <a:ext uri="{FF2B5EF4-FFF2-40B4-BE49-F238E27FC236}">
                    <a16:creationId xmlns:a16="http://schemas.microsoft.com/office/drawing/2014/main" id="{E2D4F42A-2AE3-DAB2-C762-65F43807F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7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5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840" name="Graphic 2">
                <a:extLst>
                  <a:ext uri="{FF2B5EF4-FFF2-40B4-BE49-F238E27FC236}">
                    <a16:creationId xmlns:a16="http://schemas.microsoft.com/office/drawing/2014/main" id="{0456B5D8-B2AC-A1C6-B5B1-E0ABE68803F7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841" name="Graphic 2">
                  <a:extLst>
                    <a:ext uri="{FF2B5EF4-FFF2-40B4-BE49-F238E27FC236}">
                      <a16:creationId xmlns:a16="http://schemas.microsoft.com/office/drawing/2014/main" id="{06892A99-11F7-A955-5217-112A57345C12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845" name="Freeform: Shape 23">
                    <a:extLst>
                      <a:ext uri="{FF2B5EF4-FFF2-40B4-BE49-F238E27FC236}">
                        <a16:creationId xmlns:a16="http://schemas.microsoft.com/office/drawing/2014/main" id="{68667A4E-6249-B4A5-3A88-05C5F35D09A1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846" name="Freeform: Shape 24">
                    <a:extLst>
                      <a:ext uri="{FF2B5EF4-FFF2-40B4-BE49-F238E27FC236}">
                        <a16:creationId xmlns:a16="http://schemas.microsoft.com/office/drawing/2014/main" id="{66536267-A632-FB12-0067-967E91D9B820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847" name="Freeform: Shape 25">
                    <a:extLst>
                      <a:ext uri="{FF2B5EF4-FFF2-40B4-BE49-F238E27FC236}">
                        <a16:creationId xmlns:a16="http://schemas.microsoft.com/office/drawing/2014/main" id="{989A0949-9582-AC20-608E-08BBC0D070F6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848" name="Freeform: Shape 26">
                    <a:extLst>
                      <a:ext uri="{FF2B5EF4-FFF2-40B4-BE49-F238E27FC236}">
                        <a16:creationId xmlns:a16="http://schemas.microsoft.com/office/drawing/2014/main" id="{B6586A88-21DE-F9FB-51CB-E04ED2D23B4E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849" name="Freeform: Shape 28">
                    <a:extLst>
                      <a:ext uri="{FF2B5EF4-FFF2-40B4-BE49-F238E27FC236}">
                        <a16:creationId xmlns:a16="http://schemas.microsoft.com/office/drawing/2014/main" id="{F19EE227-5AAA-41E1-BB0F-03D53249EDCE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850" name="Freeform: Shape 224">
                    <a:extLst>
                      <a:ext uri="{FF2B5EF4-FFF2-40B4-BE49-F238E27FC236}">
                        <a16:creationId xmlns:a16="http://schemas.microsoft.com/office/drawing/2014/main" id="{A1B606B8-F143-F9DD-4317-D3CFE69177E8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842" name="Graphic 2">
                  <a:extLst>
                    <a:ext uri="{FF2B5EF4-FFF2-40B4-BE49-F238E27FC236}">
                      <a16:creationId xmlns:a16="http://schemas.microsoft.com/office/drawing/2014/main" id="{5ABC4898-585A-C519-179F-25E31DEF75E4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843" name="TextBox 227">
                    <a:extLst>
                      <a:ext uri="{FF2B5EF4-FFF2-40B4-BE49-F238E27FC236}">
                        <a16:creationId xmlns:a16="http://schemas.microsoft.com/office/drawing/2014/main" id="{F4F208D9-4D3D-5412-FC35-18236D07FF63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844" name="TextBox 230">
                    <a:extLst>
                      <a:ext uri="{FF2B5EF4-FFF2-40B4-BE49-F238E27FC236}">
                        <a16:creationId xmlns:a16="http://schemas.microsoft.com/office/drawing/2014/main" id="{C4D821C6-73D2-25CB-0688-2EBA5CD6BB35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851" name="正方形/長方形 850">
            <a:extLst>
              <a:ext uri="{FF2B5EF4-FFF2-40B4-BE49-F238E27FC236}">
                <a16:creationId xmlns:a16="http://schemas.microsoft.com/office/drawing/2014/main" id="{447B2D64-2A63-0CEA-6140-0657E2EA727B}"/>
              </a:ext>
            </a:extLst>
          </p:cNvPr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52" name="グループ化 851">
            <a:extLst>
              <a:ext uri="{FF2B5EF4-FFF2-40B4-BE49-F238E27FC236}">
                <a16:creationId xmlns:a16="http://schemas.microsoft.com/office/drawing/2014/main" id="{8362E17E-43FA-EBD0-EEFE-EF7184BE1451}"/>
              </a:ext>
            </a:extLst>
          </p:cNvPr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853" name="Graphic 2">
              <a:extLst>
                <a:ext uri="{FF2B5EF4-FFF2-40B4-BE49-F238E27FC236}">
                  <a16:creationId xmlns:a16="http://schemas.microsoft.com/office/drawing/2014/main" id="{117C675E-8D19-E53D-DA79-517132C505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855" name="Freeform: Shape 32">
                <a:extLst>
                  <a:ext uri="{FF2B5EF4-FFF2-40B4-BE49-F238E27FC236}">
                    <a16:creationId xmlns:a16="http://schemas.microsoft.com/office/drawing/2014/main" id="{2FD60584-D38C-5F2D-6116-EA4749690E9E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56" name="Freeform: Shape 34">
                <a:extLst>
                  <a:ext uri="{FF2B5EF4-FFF2-40B4-BE49-F238E27FC236}">
                    <a16:creationId xmlns:a16="http://schemas.microsoft.com/office/drawing/2014/main" id="{86CC743D-C903-B641-77CA-338AA67BC4C7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57" name="Freeform: Shape 35">
                <a:extLst>
                  <a:ext uri="{FF2B5EF4-FFF2-40B4-BE49-F238E27FC236}">
                    <a16:creationId xmlns:a16="http://schemas.microsoft.com/office/drawing/2014/main" id="{23C80AB6-A936-4E3E-9779-A0730D6A5B92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58" name="Freeform: Shape 36">
                <a:extLst>
                  <a:ext uri="{FF2B5EF4-FFF2-40B4-BE49-F238E27FC236}">
                    <a16:creationId xmlns:a16="http://schemas.microsoft.com/office/drawing/2014/main" id="{2B639DA5-F211-52D9-EC21-80EDB63A466F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854" name="TextBox 38">
              <a:extLst>
                <a:ext uri="{FF2B5EF4-FFF2-40B4-BE49-F238E27FC236}">
                  <a16:creationId xmlns:a16="http://schemas.microsoft.com/office/drawing/2014/main" id="{DD3E155B-9F48-7BC1-3145-C5202293D429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859" name="グループ化 858">
            <a:extLst>
              <a:ext uri="{FF2B5EF4-FFF2-40B4-BE49-F238E27FC236}">
                <a16:creationId xmlns:a16="http://schemas.microsoft.com/office/drawing/2014/main" id="{5003C442-39ED-8D7A-293D-762173675888}"/>
              </a:ext>
            </a:extLst>
          </p:cNvPr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860" name="Graphic 3">
              <a:extLst>
                <a:ext uri="{FF2B5EF4-FFF2-40B4-BE49-F238E27FC236}">
                  <a16:creationId xmlns:a16="http://schemas.microsoft.com/office/drawing/2014/main" id="{481D7725-2EF2-A030-2859-CBB049AC2D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862" name="Graphic 3">
                <a:extLst>
                  <a:ext uri="{FF2B5EF4-FFF2-40B4-BE49-F238E27FC236}">
                    <a16:creationId xmlns:a16="http://schemas.microsoft.com/office/drawing/2014/main" id="{07E554BA-4CF4-9DFF-3B18-8F9299A2E7F5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868" name="Freeform: Shape 205">
                  <a:extLst>
                    <a:ext uri="{FF2B5EF4-FFF2-40B4-BE49-F238E27FC236}">
                      <a16:creationId xmlns:a16="http://schemas.microsoft.com/office/drawing/2014/main" id="{39E87A77-19EF-344E-001B-459CB66A8166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869" name="Freeform: Shape 207">
                  <a:extLst>
                    <a:ext uri="{FF2B5EF4-FFF2-40B4-BE49-F238E27FC236}">
                      <a16:creationId xmlns:a16="http://schemas.microsoft.com/office/drawing/2014/main" id="{D8427D75-3794-6C5D-9C34-30560C6B52EB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863" name="Graphic 3">
                <a:extLst>
                  <a:ext uri="{FF2B5EF4-FFF2-40B4-BE49-F238E27FC236}">
                    <a16:creationId xmlns:a16="http://schemas.microsoft.com/office/drawing/2014/main" id="{98367125-7267-0010-626F-5D8E77EACF02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864" name="Freeform: Shape 209">
                  <a:extLst>
                    <a:ext uri="{FF2B5EF4-FFF2-40B4-BE49-F238E27FC236}">
                      <a16:creationId xmlns:a16="http://schemas.microsoft.com/office/drawing/2014/main" id="{014E9FEC-E1DC-0C7F-E604-17CA7EC19FA1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865" name="Freeform: Shape 210">
                  <a:extLst>
                    <a:ext uri="{FF2B5EF4-FFF2-40B4-BE49-F238E27FC236}">
                      <a16:creationId xmlns:a16="http://schemas.microsoft.com/office/drawing/2014/main" id="{F41C7C99-BC47-5861-CC8C-1102655571CB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866" name="Freeform: Shape 211">
                  <a:extLst>
                    <a:ext uri="{FF2B5EF4-FFF2-40B4-BE49-F238E27FC236}">
                      <a16:creationId xmlns:a16="http://schemas.microsoft.com/office/drawing/2014/main" id="{54406D0A-A447-9E55-B9FA-5B684D99267D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867" name="Freeform: Shape 212">
                  <a:extLst>
                    <a:ext uri="{FF2B5EF4-FFF2-40B4-BE49-F238E27FC236}">
                      <a16:creationId xmlns:a16="http://schemas.microsoft.com/office/drawing/2014/main" id="{E9ECCC44-7408-BDCE-CD73-8766120C4C6D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861" name="TextBox 213">
              <a:extLst>
                <a:ext uri="{FF2B5EF4-FFF2-40B4-BE49-F238E27FC236}">
                  <a16:creationId xmlns:a16="http://schemas.microsoft.com/office/drawing/2014/main" id="{B62488E0-CD76-C95D-EFA2-5D8F60ED169A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sp>
        <p:nvSpPr>
          <p:cNvPr id="870" name="正方形/長方形 869">
            <a:extLst>
              <a:ext uri="{FF2B5EF4-FFF2-40B4-BE49-F238E27FC236}">
                <a16:creationId xmlns:a16="http://schemas.microsoft.com/office/drawing/2014/main" id="{EE853F18-0C8F-243B-ACB3-3F46270B3B7E}"/>
              </a:ext>
            </a:extLst>
          </p:cNvPr>
          <p:cNvSpPr/>
          <p:nvPr/>
        </p:nvSpPr>
        <p:spPr>
          <a:xfrm>
            <a:off x="1714600" y="7165592"/>
            <a:ext cx="4772690" cy="126712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71" name="Graphic 3">
            <a:extLst>
              <a:ext uri="{FF2B5EF4-FFF2-40B4-BE49-F238E27FC236}">
                <a16:creationId xmlns:a16="http://schemas.microsoft.com/office/drawing/2014/main" id="{EB2CD26E-DF49-3FFB-57B5-8AFEC29380BB}"/>
              </a:ext>
            </a:extLst>
          </p:cNvPr>
          <p:cNvGrpSpPr>
            <a:grpSpLocks noChangeAspect="1"/>
          </p:cNvGrpSpPr>
          <p:nvPr/>
        </p:nvGrpSpPr>
        <p:grpSpPr>
          <a:xfrm>
            <a:off x="4109211" y="7460286"/>
            <a:ext cx="686406" cy="673192"/>
            <a:chOff x="1947814" y="3698505"/>
            <a:chExt cx="723509" cy="709579"/>
          </a:xfrm>
        </p:grpSpPr>
        <p:grpSp>
          <p:nvGrpSpPr>
            <p:cNvPr id="872" name="Graphic 3">
              <a:extLst>
                <a:ext uri="{FF2B5EF4-FFF2-40B4-BE49-F238E27FC236}">
                  <a16:creationId xmlns:a16="http://schemas.microsoft.com/office/drawing/2014/main" id="{AC82FCF2-7E54-7897-BE7C-095AB51B953A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874" name="Freeform: Shape 264">
                <a:extLst>
                  <a:ext uri="{FF2B5EF4-FFF2-40B4-BE49-F238E27FC236}">
                    <a16:creationId xmlns:a16="http://schemas.microsoft.com/office/drawing/2014/main" id="{2F2E6B0B-ADB6-6BBE-E042-FA4BCEC79AE8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75" name="Freeform: Shape 265">
                <a:extLst>
                  <a:ext uri="{FF2B5EF4-FFF2-40B4-BE49-F238E27FC236}">
                    <a16:creationId xmlns:a16="http://schemas.microsoft.com/office/drawing/2014/main" id="{9706E48B-F6AA-FC76-33F1-1E624FB52A00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76" name="Freeform: Shape 266">
                <a:extLst>
                  <a:ext uri="{FF2B5EF4-FFF2-40B4-BE49-F238E27FC236}">
                    <a16:creationId xmlns:a16="http://schemas.microsoft.com/office/drawing/2014/main" id="{BA3C4E99-5CC7-6B9A-F2C4-0858B74E47D8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77" name="Freeform: Shape 267">
                <a:extLst>
                  <a:ext uri="{FF2B5EF4-FFF2-40B4-BE49-F238E27FC236}">
                    <a16:creationId xmlns:a16="http://schemas.microsoft.com/office/drawing/2014/main" id="{7DFF24FC-2C1B-3569-0693-4D32245D8AFA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78" name="Freeform: Shape 268">
                <a:extLst>
                  <a:ext uri="{FF2B5EF4-FFF2-40B4-BE49-F238E27FC236}">
                    <a16:creationId xmlns:a16="http://schemas.microsoft.com/office/drawing/2014/main" id="{36131C26-2943-76C4-CC34-8B2D133C61E4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79" name="Freeform: Shape 269">
                <a:extLst>
                  <a:ext uri="{FF2B5EF4-FFF2-40B4-BE49-F238E27FC236}">
                    <a16:creationId xmlns:a16="http://schemas.microsoft.com/office/drawing/2014/main" id="{38AC4832-1E1E-0618-FCA6-99BDB9C08544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80" name="Freeform: Shape 270">
                <a:extLst>
                  <a:ext uri="{FF2B5EF4-FFF2-40B4-BE49-F238E27FC236}">
                    <a16:creationId xmlns:a16="http://schemas.microsoft.com/office/drawing/2014/main" id="{A28C320A-0E96-38AA-188D-8A57015782C5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81" name="Freeform: Shape 271">
                <a:extLst>
                  <a:ext uri="{FF2B5EF4-FFF2-40B4-BE49-F238E27FC236}">
                    <a16:creationId xmlns:a16="http://schemas.microsoft.com/office/drawing/2014/main" id="{EC4EEF5C-C359-FD48-D771-2A90D2D47ACD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82" name="Freeform: Shape 272">
                <a:extLst>
                  <a:ext uri="{FF2B5EF4-FFF2-40B4-BE49-F238E27FC236}">
                    <a16:creationId xmlns:a16="http://schemas.microsoft.com/office/drawing/2014/main" id="{0900B378-DC77-72DE-602C-D7A4D4612D15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873" name="TextBox 273">
              <a:extLst>
                <a:ext uri="{FF2B5EF4-FFF2-40B4-BE49-F238E27FC236}">
                  <a16:creationId xmlns:a16="http://schemas.microsoft.com/office/drawing/2014/main" id="{9FCD7C49-3EB1-98C6-E92C-122397280A36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883" name="Graphic 3">
            <a:extLst>
              <a:ext uri="{FF2B5EF4-FFF2-40B4-BE49-F238E27FC236}">
                <a16:creationId xmlns:a16="http://schemas.microsoft.com/office/drawing/2014/main" id="{168D8F25-D354-E599-AFCA-0B267600274D}"/>
              </a:ext>
            </a:extLst>
          </p:cNvPr>
          <p:cNvGrpSpPr>
            <a:grpSpLocks noChangeAspect="1"/>
          </p:cNvGrpSpPr>
          <p:nvPr/>
        </p:nvGrpSpPr>
        <p:grpSpPr>
          <a:xfrm>
            <a:off x="1665963" y="7466116"/>
            <a:ext cx="873957" cy="836697"/>
            <a:chOff x="953727" y="3801176"/>
            <a:chExt cx="967789" cy="926533"/>
          </a:xfrm>
        </p:grpSpPr>
        <p:grpSp>
          <p:nvGrpSpPr>
            <p:cNvPr id="884" name="Graphic 3">
              <a:extLst>
                <a:ext uri="{FF2B5EF4-FFF2-40B4-BE49-F238E27FC236}">
                  <a16:creationId xmlns:a16="http://schemas.microsoft.com/office/drawing/2014/main" id="{2D637CED-FA53-7130-8936-43ED296853AD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886" name="Graphic 3">
                <a:extLst>
                  <a:ext uri="{FF2B5EF4-FFF2-40B4-BE49-F238E27FC236}">
                    <a16:creationId xmlns:a16="http://schemas.microsoft.com/office/drawing/2014/main" id="{E76B2EF0-E67F-E7E8-DBAC-2300EE1A8AF3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893" name="Freeform: Shape 567">
                  <a:extLst>
                    <a:ext uri="{FF2B5EF4-FFF2-40B4-BE49-F238E27FC236}">
                      <a16:creationId xmlns:a16="http://schemas.microsoft.com/office/drawing/2014/main" id="{ACAE6295-B14F-BF48-A4EE-904B1D30A59B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894" name="Freeform: Shape 568">
                  <a:extLst>
                    <a:ext uri="{FF2B5EF4-FFF2-40B4-BE49-F238E27FC236}">
                      <a16:creationId xmlns:a16="http://schemas.microsoft.com/office/drawing/2014/main" id="{28E2546C-BC85-BC35-4BAF-38E546C4071F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887" name="Graphic 3">
                <a:extLst>
                  <a:ext uri="{FF2B5EF4-FFF2-40B4-BE49-F238E27FC236}">
                    <a16:creationId xmlns:a16="http://schemas.microsoft.com/office/drawing/2014/main" id="{BFAB3783-36D0-BEFA-FE28-D28768CDE02A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890" name="Freeform: Shape 570">
                  <a:extLst>
                    <a:ext uri="{FF2B5EF4-FFF2-40B4-BE49-F238E27FC236}">
                      <a16:creationId xmlns:a16="http://schemas.microsoft.com/office/drawing/2014/main" id="{7B88AB29-1B10-5C71-7143-92D53C8F676D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891" name="Freeform: Shape 571">
                  <a:extLst>
                    <a:ext uri="{FF2B5EF4-FFF2-40B4-BE49-F238E27FC236}">
                      <a16:creationId xmlns:a16="http://schemas.microsoft.com/office/drawing/2014/main" id="{775C8631-4F6A-272F-316E-90768C99F2BF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892" name="Freeform: Shape 572">
                  <a:extLst>
                    <a:ext uri="{FF2B5EF4-FFF2-40B4-BE49-F238E27FC236}">
                      <a16:creationId xmlns:a16="http://schemas.microsoft.com/office/drawing/2014/main" id="{F337BED6-BD86-E0B6-7568-86849F404ED8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888" name="Freeform: Shape 573">
                <a:extLst>
                  <a:ext uri="{FF2B5EF4-FFF2-40B4-BE49-F238E27FC236}">
                    <a16:creationId xmlns:a16="http://schemas.microsoft.com/office/drawing/2014/main" id="{9B18CE9B-A0BF-886D-C428-F03AE8BCAEAD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889" name="Freeform: Shape 574">
                <a:extLst>
                  <a:ext uri="{FF2B5EF4-FFF2-40B4-BE49-F238E27FC236}">
                    <a16:creationId xmlns:a16="http://schemas.microsoft.com/office/drawing/2014/main" id="{0237DB20-0CFF-71FE-9923-0FEE3247AD50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885" name="TextBox 575">
              <a:extLst>
                <a:ext uri="{FF2B5EF4-FFF2-40B4-BE49-F238E27FC236}">
                  <a16:creationId xmlns:a16="http://schemas.microsoft.com/office/drawing/2014/main" id="{E318BA45-8544-4D8E-3395-624ABC19AE0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895" name="Graphic 3">
            <a:extLst>
              <a:ext uri="{FF2B5EF4-FFF2-40B4-BE49-F238E27FC236}">
                <a16:creationId xmlns:a16="http://schemas.microsoft.com/office/drawing/2014/main" id="{2E7F3A64-6C2B-4666-3989-4D5B665771E1}"/>
              </a:ext>
            </a:extLst>
          </p:cNvPr>
          <p:cNvGrpSpPr>
            <a:grpSpLocks noChangeAspect="1"/>
          </p:cNvGrpSpPr>
          <p:nvPr/>
        </p:nvGrpSpPr>
        <p:grpSpPr>
          <a:xfrm>
            <a:off x="5688175" y="7471742"/>
            <a:ext cx="765106" cy="765849"/>
            <a:chOff x="4357042" y="4405784"/>
            <a:chExt cx="816719" cy="817512"/>
          </a:xfrm>
        </p:grpSpPr>
        <p:grpSp>
          <p:nvGrpSpPr>
            <p:cNvPr id="896" name="Graphic 3">
              <a:extLst>
                <a:ext uri="{FF2B5EF4-FFF2-40B4-BE49-F238E27FC236}">
                  <a16:creationId xmlns:a16="http://schemas.microsoft.com/office/drawing/2014/main" id="{AFC80F82-D8E1-5775-087B-C32905EC29FB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898" name="Freeform: Shape 794">
                <a:extLst>
                  <a:ext uri="{FF2B5EF4-FFF2-40B4-BE49-F238E27FC236}">
                    <a16:creationId xmlns:a16="http://schemas.microsoft.com/office/drawing/2014/main" id="{6E736819-E161-8A88-B7F8-7B193589CE49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899" name="Freeform: Shape 862">
                <a:extLst>
                  <a:ext uri="{FF2B5EF4-FFF2-40B4-BE49-F238E27FC236}">
                    <a16:creationId xmlns:a16="http://schemas.microsoft.com/office/drawing/2014/main" id="{3880B4B1-294F-5C8E-D47A-BA85DC06C357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00" name="Freeform: Shape 863">
                <a:extLst>
                  <a:ext uri="{FF2B5EF4-FFF2-40B4-BE49-F238E27FC236}">
                    <a16:creationId xmlns:a16="http://schemas.microsoft.com/office/drawing/2014/main" id="{50B8BE86-A47A-2576-F345-53305E31CEE2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01" name="Freeform: Shape 864">
                <a:extLst>
                  <a:ext uri="{FF2B5EF4-FFF2-40B4-BE49-F238E27FC236}">
                    <a16:creationId xmlns:a16="http://schemas.microsoft.com/office/drawing/2014/main" id="{0D8E57CE-0361-9F98-A072-666152BD903E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897" name="TextBox 867">
              <a:extLst>
                <a:ext uri="{FF2B5EF4-FFF2-40B4-BE49-F238E27FC236}">
                  <a16:creationId xmlns:a16="http://schemas.microsoft.com/office/drawing/2014/main" id="{D18731AB-7F8A-3FC1-3096-0FF9A40B2183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902" name="Graphic 3">
            <a:extLst>
              <a:ext uri="{FF2B5EF4-FFF2-40B4-BE49-F238E27FC236}">
                <a16:creationId xmlns:a16="http://schemas.microsoft.com/office/drawing/2014/main" id="{B8068228-D69F-F927-7C94-A9704B126F0B}"/>
              </a:ext>
            </a:extLst>
          </p:cNvPr>
          <p:cNvGrpSpPr>
            <a:grpSpLocks noChangeAspect="1"/>
          </p:cNvGrpSpPr>
          <p:nvPr/>
        </p:nvGrpSpPr>
        <p:grpSpPr>
          <a:xfrm>
            <a:off x="3326790" y="7458675"/>
            <a:ext cx="700330" cy="824767"/>
            <a:chOff x="2080264" y="2312469"/>
            <a:chExt cx="718601" cy="893758"/>
          </a:xfrm>
        </p:grpSpPr>
        <p:grpSp>
          <p:nvGrpSpPr>
            <p:cNvPr id="903" name="Graphic 3">
              <a:extLst>
                <a:ext uri="{FF2B5EF4-FFF2-40B4-BE49-F238E27FC236}">
                  <a16:creationId xmlns:a16="http://schemas.microsoft.com/office/drawing/2014/main" id="{1D0D2739-1E4C-8189-7B13-61AA3AA36C86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907" name="Graphic 3">
                <a:extLst>
                  <a:ext uri="{FF2B5EF4-FFF2-40B4-BE49-F238E27FC236}">
                    <a16:creationId xmlns:a16="http://schemas.microsoft.com/office/drawing/2014/main" id="{51BC5EA6-2B1F-162B-4D93-2A575B3EA3AD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915" name="Freeform: Shape 28">
                  <a:extLst>
                    <a:ext uri="{FF2B5EF4-FFF2-40B4-BE49-F238E27FC236}">
                      <a16:creationId xmlns:a16="http://schemas.microsoft.com/office/drawing/2014/main" id="{47AF3D29-7818-B499-3242-817F939A2094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16" name="Freeform: Shape 29">
                  <a:extLst>
                    <a:ext uri="{FF2B5EF4-FFF2-40B4-BE49-F238E27FC236}">
                      <a16:creationId xmlns:a16="http://schemas.microsoft.com/office/drawing/2014/main" id="{5D467DB5-CE69-8EAA-C97C-7D637425788A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908" name="Freeform: Shape 30">
                <a:extLst>
                  <a:ext uri="{FF2B5EF4-FFF2-40B4-BE49-F238E27FC236}">
                    <a16:creationId xmlns:a16="http://schemas.microsoft.com/office/drawing/2014/main" id="{9E64EAAB-856C-8478-FC62-969B2BAF9048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909" name="Graphic 3">
                <a:extLst>
                  <a:ext uri="{FF2B5EF4-FFF2-40B4-BE49-F238E27FC236}">
                    <a16:creationId xmlns:a16="http://schemas.microsoft.com/office/drawing/2014/main" id="{F45A962A-5546-F319-A1B4-8C3BA532EA29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910" name="Freeform: Shape 64">
                  <a:extLst>
                    <a:ext uri="{FF2B5EF4-FFF2-40B4-BE49-F238E27FC236}">
                      <a16:creationId xmlns:a16="http://schemas.microsoft.com/office/drawing/2014/main" id="{A00E7669-861F-3464-CD08-6092CDA48073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11" name="Freeform: Shape 65">
                  <a:extLst>
                    <a:ext uri="{FF2B5EF4-FFF2-40B4-BE49-F238E27FC236}">
                      <a16:creationId xmlns:a16="http://schemas.microsoft.com/office/drawing/2014/main" id="{C9038DD7-7FC9-988A-59D9-C40E642C8CD1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12" name="Freeform: Shape 66">
                  <a:extLst>
                    <a:ext uri="{FF2B5EF4-FFF2-40B4-BE49-F238E27FC236}">
                      <a16:creationId xmlns:a16="http://schemas.microsoft.com/office/drawing/2014/main" id="{28198897-65ED-7621-A288-7E68C440DA21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13" name="Freeform: Shape 67">
                  <a:extLst>
                    <a:ext uri="{FF2B5EF4-FFF2-40B4-BE49-F238E27FC236}">
                      <a16:creationId xmlns:a16="http://schemas.microsoft.com/office/drawing/2014/main" id="{D1D0F2AA-15AA-AAA8-D8B0-4ED0FD262DDC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14" name="Freeform: Shape 68">
                  <a:extLst>
                    <a:ext uri="{FF2B5EF4-FFF2-40B4-BE49-F238E27FC236}">
                      <a16:creationId xmlns:a16="http://schemas.microsoft.com/office/drawing/2014/main" id="{FBDFDF4D-C01C-2EB4-0591-59FD08D6227D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904" name="Graphic 3">
              <a:extLst>
                <a:ext uri="{FF2B5EF4-FFF2-40B4-BE49-F238E27FC236}">
                  <a16:creationId xmlns:a16="http://schemas.microsoft.com/office/drawing/2014/main" id="{C0C073D7-F097-F066-DE2F-79FC6752FEBB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905" name="TextBox 70">
                <a:extLst>
                  <a:ext uri="{FF2B5EF4-FFF2-40B4-BE49-F238E27FC236}">
                    <a16:creationId xmlns:a16="http://schemas.microsoft.com/office/drawing/2014/main" id="{22152C64-0099-85E8-3B58-E04CDA1F10B3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906" name="TextBox 71">
                <a:extLst>
                  <a:ext uri="{FF2B5EF4-FFF2-40B4-BE49-F238E27FC236}">
                    <a16:creationId xmlns:a16="http://schemas.microsoft.com/office/drawing/2014/main" id="{47278B03-1209-F886-3742-E49809331A69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917" name="グループ化 916">
            <a:extLst>
              <a:ext uri="{FF2B5EF4-FFF2-40B4-BE49-F238E27FC236}">
                <a16:creationId xmlns:a16="http://schemas.microsoft.com/office/drawing/2014/main" id="{60D6AE2F-01A1-28E9-963B-24CA2543C9EC}"/>
              </a:ext>
            </a:extLst>
          </p:cNvPr>
          <p:cNvGrpSpPr/>
          <p:nvPr/>
        </p:nvGrpSpPr>
        <p:grpSpPr>
          <a:xfrm>
            <a:off x="2602812" y="7484268"/>
            <a:ext cx="592557" cy="806093"/>
            <a:chOff x="7707442" y="1828886"/>
            <a:chExt cx="456651" cy="646877"/>
          </a:xfrm>
        </p:grpSpPr>
        <p:grpSp>
          <p:nvGrpSpPr>
            <p:cNvPr id="918" name="Graphic 3">
              <a:extLst>
                <a:ext uri="{FF2B5EF4-FFF2-40B4-BE49-F238E27FC236}">
                  <a16:creationId xmlns:a16="http://schemas.microsoft.com/office/drawing/2014/main" id="{0B976100-50E6-7951-3FED-6702B35464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920" name="Graphic 3">
                <a:extLst>
                  <a:ext uri="{FF2B5EF4-FFF2-40B4-BE49-F238E27FC236}">
                    <a16:creationId xmlns:a16="http://schemas.microsoft.com/office/drawing/2014/main" id="{73D3C911-709B-FBFE-2FC3-A023BD19E001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922" name="Graphic 3">
                  <a:extLst>
                    <a:ext uri="{FF2B5EF4-FFF2-40B4-BE49-F238E27FC236}">
                      <a16:creationId xmlns:a16="http://schemas.microsoft.com/office/drawing/2014/main" id="{B37F9D35-8977-1AA6-19A4-3D7CAAB42C40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928" name="Freeform: Shape 205">
                    <a:extLst>
                      <a:ext uri="{FF2B5EF4-FFF2-40B4-BE49-F238E27FC236}">
                        <a16:creationId xmlns:a16="http://schemas.microsoft.com/office/drawing/2014/main" id="{2FACE7B0-ABA2-7F5D-F8A0-23161CBBB02D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29" name="Freeform: Shape 207">
                    <a:extLst>
                      <a:ext uri="{FF2B5EF4-FFF2-40B4-BE49-F238E27FC236}">
                        <a16:creationId xmlns:a16="http://schemas.microsoft.com/office/drawing/2014/main" id="{99652FCD-AFE4-B58C-4144-30230CF5656C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923" name="Graphic 3">
                  <a:extLst>
                    <a:ext uri="{FF2B5EF4-FFF2-40B4-BE49-F238E27FC236}">
                      <a16:creationId xmlns:a16="http://schemas.microsoft.com/office/drawing/2014/main" id="{30BF00E0-2B11-ACBB-F85C-EDE8B871E6AF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924" name="Freeform: Shape 209">
                    <a:extLst>
                      <a:ext uri="{FF2B5EF4-FFF2-40B4-BE49-F238E27FC236}">
                        <a16:creationId xmlns:a16="http://schemas.microsoft.com/office/drawing/2014/main" id="{B214818B-6251-6759-E585-D6A5481AFAE3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25" name="Freeform: Shape 210">
                    <a:extLst>
                      <a:ext uri="{FF2B5EF4-FFF2-40B4-BE49-F238E27FC236}">
                        <a16:creationId xmlns:a16="http://schemas.microsoft.com/office/drawing/2014/main" id="{07759360-5533-E268-8D9C-2B7A96F6DF11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26" name="Freeform: Shape 211">
                    <a:extLst>
                      <a:ext uri="{FF2B5EF4-FFF2-40B4-BE49-F238E27FC236}">
                        <a16:creationId xmlns:a16="http://schemas.microsoft.com/office/drawing/2014/main" id="{0C04F354-2331-206E-C761-84F970274F9B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27" name="Freeform: Shape 212">
                    <a:extLst>
                      <a:ext uri="{FF2B5EF4-FFF2-40B4-BE49-F238E27FC236}">
                        <a16:creationId xmlns:a16="http://schemas.microsoft.com/office/drawing/2014/main" id="{50F8BEA5-4866-D08D-4906-9B8E348E4F5C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921" name="TextBox 213">
                <a:extLst>
                  <a:ext uri="{FF2B5EF4-FFF2-40B4-BE49-F238E27FC236}">
                    <a16:creationId xmlns:a16="http://schemas.microsoft.com/office/drawing/2014/main" id="{405E5EF6-BAF6-1E96-6D7F-370BD5B83432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919" name="TextBox 71">
              <a:extLst>
                <a:ext uri="{FF2B5EF4-FFF2-40B4-BE49-F238E27FC236}">
                  <a16:creationId xmlns:a16="http://schemas.microsoft.com/office/drawing/2014/main" id="{F68F21DE-5F00-E994-A5A1-FD3D6E20EC4E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930" name="Graphic 3">
            <a:extLst>
              <a:ext uri="{FF2B5EF4-FFF2-40B4-BE49-F238E27FC236}">
                <a16:creationId xmlns:a16="http://schemas.microsoft.com/office/drawing/2014/main" id="{525C2259-C0A5-3817-E569-CBECDD8E282C}"/>
              </a:ext>
            </a:extLst>
          </p:cNvPr>
          <p:cNvGrpSpPr>
            <a:grpSpLocks noChangeAspect="1"/>
          </p:cNvGrpSpPr>
          <p:nvPr/>
        </p:nvGrpSpPr>
        <p:grpSpPr>
          <a:xfrm>
            <a:off x="4873475" y="7450393"/>
            <a:ext cx="670375" cy="852029"/>
            <a:chOff x="4407602" y="4405784"/>
            <a:chExt cx="715598" cy="909506"/>
          </a:xfrm>
        </p:grpSpPr>
        <p:grpSp>
          <p:nvGrpSpPr>
            <p:cNvPr id="931" name="Graphic 3">
              <a:extLst>
                <a:ext uri="{FF2B5EF4-FFF2-40B4-BE49-F238E27FC236}">
                  <a16:creationId xmlns:a16="http://schemas.microsoft.com/office/drawing/2014/main" id="{CEDAF586-DC73-50AD-EC28-009743CF0CCA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933" name="Freeform: Shape 794">
                <a:extLst>
                  <a:ext uri="{FF2B5EF4-FFF2-40B4-BE49-F238E27FC236}">
                    <a16:creationId xmlns:a16="http://schemas.microsoft.com/office/drawing/2014/main" id="{FCD8369A-132E-BC20-D77B-C54F3B23E08D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934" name="Freeform: Shape 862">
                <a:extLst>
                  <a:ext uri="{FF2B5EF4-FFF2-40B4-BE49-F238E27FC236}">
                    <a16:creationId xmlns:a16="http://schemas.microsoft.com/office/drawing/2014/main" id="{FAD40C3B-CCEE-BF91-48F5-392A0372CE50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35" name="Freeform: Shape 863">
                <a:extLst>
                  <a:ext uri="{FF2B5EF4-FFF2-40B4-BE49-F238E27FC236}">
                    <a16:creationId xmlns:a16="http://schemas.microsoft.com/office/drawing/2014/main" id="{716B3CCF-2ADE-7E78-1172-D1B857B9D67A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36" name="Freeform: Shape 864">
                <a:extLst>
                  <a:ext uri="{FF2B5EF4-FFF2-40B4-BE49-F238E27FC236}">
                    <a16:creationId xmlns:a16="http://schemas.microsoft.com/office/drawing/2014/main" id="{5755A524-4486-B712-7CC9-F99C54AFE8C1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932" name="TextBox 867">
              <a:extLst>
                <a:ext uri="{FF2B5EF4-FFF2-40B4-BE49-F238E27FC236}">
                  <a16:creationId xmlns:a16="http://schemas.microsoft.com/office/drawing/2014/main" id="{AE002148-85B0-656A-44AF-3C6E8EA7A180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sp>
        <p:nvSpPr>
          <p:cNvPr id="947" name="TextBox 12">
            <a:extLst>
              <a:ext uri="{FF2B5EF4-FFF2-40B4-BE49-F238E27FC236}">
                <a16:creationId xmlns:a16="http://schemas.microsoft.com/office/drawing/2014/main" id="{B751CD67-D5C2-B4C9-C45F-259CE3ADC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6310" y="2977105"/>
            <a:ext cx="3007555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各業務ブロックの処理を、ひとつのADBと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ひとつ以上のコンテナ上で実現可能</a:t>
            </a:r>
          </a:p>
        </p:txBody>
      </p:sp>
      <p:sp>
        <p:nvSpPr>
          <p:cNvPr id="948" name="角丸四角形 45">
            <a:extLst>
              <a:ext uri="{FF2B5EF4-FFF2-40B4-BE49-F238E27FC236}">
                <a16:creationId xmlns:a16="http://schemas.microsoft.com/office/drawing/2014/main" id="{21AD76D5-AAE0-D174-F5D6-90BD5D458890}"/>
              </a:ext>
            </a:extLst>
          </p:cNvPr>
          <p:cNvSpPr/>
          <p:nvPr/>
        </p:nvSpPr>
        <p:spPr>
          <a:xfrm>
            <a:off x="7386221" y="5810227"/>
            <a:ext cx="2811428" cy="926452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正方形/長方形 949">
            <a:extLst>
              <a:ext uri="{FF2B5EF4-FFF2-40B4-BE49-F238E27FC236}">
                <a16:creationId xmlns:a16="http://schemas.microsoft.com/office/drawing/2014/main" id="{B435626D-A5B7-95E3-6FAE-149D4034CE68}"/>
              </a:ext>
            </a:extLst>
          </p:cNvPr>
          <p:cNvSpPr/>
          <p:nvPr/>
        </p:nvSpPr>
        <p:spPr>
          <a:xfrm>
            <a:off x="12689474" y="3292389"/>
            <a:ext cx="2373364" cy="146674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51" name="Graphic 3">
            <a:extLst>
              <a:ext uri="{FF2B5EF4-FFF2-40B4-BE49-F238E27FC236}">
                <a16:creationId xmlns:a16="http://schemas.microsoft.com/office/drawing/2014/main" id="{47A627F1-A44E-3103-910F-4729BC02FEBC}"/>
              </a:ext>
            </a:extLst>
          </p:cNvPr>
          <p:cNvGrpSpPr/>
          <p:nvPr/>
        </p:nvGrpSpPr>
        <p:grpSpPr>
          <a:xfrm>
            <a:off x="13529707" y="3624866"/>
            <a:ext cx="814647" cy="1165680"/>
            <a:chOff x="1114430" y="2437955"/>
            <a:chExt cx="677406" cy="926649"/>
          </a:xfrm>
        </p:grpSpPr>
        <p:grpSp>
          <p:nvGrpSpPr>
            <p:cNvPr id="952" name="Graphic 3">
              <a:extLst>
                <a:ext uri="{FF2B5EF4-FFF2-40B4-BE49-F238E27FC236}">
                  <a16:creationId xmlns:a16="http://schemas.microsoft.com/office/drawing/2014/main" id="{EFB20F86-E095-C5F7-0A39-796D6C33FC25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954" name="Freeform: Shape 10">
                <a:extLst>
                  <a:ext uri="{FF2B5EF4-FFF2-40B4-BE49-F238E27FC236}">
                    <a16:creationId xmlns:a16="http://schemas.microsoft.com/office/drawing/2014/main" id="{388CE765-D852-6799-06D6-01251DA2A2A5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5" name="Freeform: Shape 11">
                <a:extLst>
                  <a:ext uri="{FF2B5EF4-FFF2-40B4-BE49-F238E27FC236}">
                    <a16:creationId xmlns:a16="http://schemas.microsoft.com/office/drawing/2014/main" id="{46AA8F1B-4B9E-1187-8366-EF28273CE96F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6" name="Freeform: Shape 12">
                <a:extLst>
                  <a:ext uri="{FF2B5EF4-FFF2-40B4-BE49-F238E27FC236}">
                    <a16:creationId xmlns:a16="http://schemas.microsoft.com/office/drawing/2014/main" id="{B331F0F5-E2A7-7807-88D3-35300F7DA37A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7" name="Freeform: Shape 13">
                <a:extLst>
                  <a:ext uri="{FF2B5EF4-FFF2-40B4-BE49-F238E27FC236}">
                    <a16:creationId xmlns:a16="http://schemas.microsoft.com/office/drawing/2014/main" id="{EAA39693-03BF-0073-7C80-57E191701EFF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8" name="Freeform: Shape 14">
                <a:extLst>
                  <a:ext uri="{FF2B5EF4-FFF2-40B4-BE49-F238E27FC236}">
                    <a16:creationId xmlns:a16="http://schemas.microsoft.com/office/drawing/2014/main" id="{B26479AA-1F50-C24A-E84F-DF995F17529C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9" name="Freeform: Shape 15">
                <a:extLst>
                  <a:ext uri="{FF2B5EF4-FFF2-40B4-BE49-F238E27FC236}">
                    <a16:creationId xmlns:a16="http://schemas.microsoft.com/office/drawing/2014/main" id="{E907639C-F480-4BDA-A37E-E1D8823FA808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0" name="Freeform: Shape 18">
                <a:extLst>
                  <a:ext uri="{FF2B5EF4-FFF2-40B4-BE49-F238E27FC236}">
                    <a16:creationId xmlns:a16="http://schemas.microsoft.com/office/drawing/2014/main" id="{FBB7AC95-C2FA-CD25-D884-972A5AA90AF6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1" name="Freeform: Shape 19">
                <a:extLst>
                  <a:ext uri="{FF2B5EF4-FFF2-40B4-BE49-F238E27FC236}">
                    <a16:creationId xmlns:a16="http://schemas.microsoft.com/office/drawing/2014/main" id="{F4CFF6AF-AFDE-DC41-8576-58061D3A05F0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53" name="TextBox 22">
              <a:extLst>
                <a:ext uri="{FF2B5EF4-FFF2-40B4-BE49-F238E27FC236}">
                  <a16:creationId xmlns:a16="http://schemas.microsoft.com/office/drawing/2014/main" id="{9CA0700F-6677-E6DF-11E1-1FCEC226B951}"/>
                </a:ext>
              </a:extLst>
            </p:cNvPr>
            <p:cNvSpPr txBox="1"/>
            <p:nvPr/>
          </p:nvSpPr>
          <p:spPr>
            <a:xfrm>
              <a:off x="1114430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cxnSp>
        <p:nvCxnSpPr>
          <p:cNvPr id="962" name="直線矢印コネクタ 961">
            <a:extLst>
              <a:ext uri="{FF2B5EF4-FFF2-40B4-BE49-F238E27FC236}">
                <a16:creationId xmlns:a16="http://schemas.microsoft.com/office/drawing/2014/main" id="{15B0B86E-3C20-CC43-74C5-261ED1AC82A7}"/>
              </a:ext>
            </a:extLst>
          </p:cNvPr>
          <p:cNvCxnSpPr>
            <a:cxnSpLocks/>
          </p:cNvCxnSpPr>
          <p:nvPr/>
        </p:nvCxnSpPr>
        <p:spPr>
          <a:xfrm flipH="1" flipV="1">
            <a:off x="14139227" y="4089646"/>
            <a:ext cx="2551474" cy="24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63" name="直線矢印コネクタ 962">
            <a:extLst>
              <a:ext uri="{FF2B5EF4-FFF2-40B4-BE49-F238E27FC236}">
                <a16:creationId xmlns:a16="http://schemas.microsoft.com/office/drawing/2014/main" id="{A69081EB-ADF9-5FF8-AE13-2A620B44A191}"/>
              </a:ext>
            </a:extLst>
          </p:cNvPr>
          <p:cNvCxnSpPr>
            <a:cxnSpLocks/>
          </p:cNvCxnSpPr>
          <p:nvPr/>
        </p:nvCxnSpPr>
        <p:spPr>
          <a:xfrm flipH="1">
            <a:off x="10087368" y="4089646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65" name="正方形/長方形 964">
            <a:extLst>
              <a:ext uri="{FF2B5EF4-FFF2-40B4-BE49-F238E27FC236}">
                <a16:creationId xmlns:a16="http://schemas.microsoft.com/office/drawing/2014/main" id="{0AAEC8DA-4EAB-18AB-B792-F2FC472001CF}"/>
              </a:ext>
            </a:extLst>
          </p:cNvPr>
          <p:cNvSpPr/>
          <p:nvPr/>
        </p:nvSpPr>
        <p:spPr>
          <a:xfrm>
            <a:off x="10921475" y="5521144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66" name="グループ化 965">
            <a:extLst>
              <a:ext uri="{FF2B5EF4-FFF2-40B4-BE49-F238E27FC236}">
                <a16:creationId xmlns:a16="http://schemas.microsoft.com/office/drawing/2014/main" id="{079D07F3-45CE-1EE4-F7CE-90BB666993C2}"/>
              </a:ext>
            </a:extLst>
          </p:cNvPr>
          <p:cNvGrpSpPr/>
          <p:nvPr/>
        </p:nvGrpSpPr>
        <p:grpSpPr>
          <a:xfrm>
            <a:off x="11272324" y="5826232"/>
            <a:ext cx="1141666" cy="968483"/>
            <a:chOff x="11077386" y="5609108"/>
            <a:chExt cx="1141666" cy="968483"/>
          </a:xfrm>
        </p:grpSpPr>
        <p:grpSp>
          <p:nvGrpSpPr>
            <p:cNvPr id="967" name="Graphic 3">
              <a:extLst>
                <a:ext uri="{FF2B5EF4-FFF2-40B4-BE49-F238E27FC236}">
                  <a16:creationId xmlns:a16="http://schemas.microsoft.com/office/drawing/2014/main" id="{897C69E3-0C4B-5064-E996-B2FC309AE5C6}"/>
                </a:ext>
              </a:extLst>
            </p:cNvPr>
            <p:cNvGrpSpPr/>
            <p:nvPr/>
          </p:nvGrpSpPr>
          <p:grpSpPr>
            <a:xfrm>
              <a:off x="11398628" y="5609108"/>
              <a:ext cx="570706" cy="793401"/>
              <a:chOff x="3878981" y="2363804"/>
              <a:chExt cx="570706" cy="793401"/>
            </a:xfrm>
          </p:grpSpPr>
          <p:grpSp>
            <p:nvGrpSpPr>
              <p:cNvPr id="969" name="Graphic 3">
                <a:extLst>
                  <a:ext uri="{FF2B5EF4-FFF2-40B4-BE49-F238E27FC236}">
                    <a16:creationId xmlns:a16="http://schemas.microsoft.com/office/drawing/2014/main" id="{9E261A93-A191-6168-C851-238E2795C1B4}"/>
                  </a:ext>
                </a:extLst>
              </p:cNvPr>
              <p:cNvGrpSpPr/>
              <p:nvPr/>
            </p:nvGrpSpPr>
            <p:grpSpPr>
              <a:xfrm>
                <a:off x="3878981" y="2363804"/>
                <a:ext cx="512121" cy="513347"/>
                <a:chOff x="3878981" y="2363804"/>
                <a:chExt cx="512121" cy="513347"/>
              </a:xfrm>
            </p:grpSpPr>
            <p:grpSp>
              <p:nvGrpSpPr>
                <p:cNvPr id="971" name="Graphic 3">
                  <a:extLst>
                    <a:ext uri="{FF2B5EF4-FFF2-40B4-BE49-F238E27FC236}">
                      <a16:creationId xmlns:a16="http://schemas.microsoft.com/office/drawing/2014/main" id="{4285D497-94A8-BC5F-CF03-5553011F0D3E}"/>
                    </a:ext>
                  </a:extLst>
                </p:cNvPr>
                <p:cNvGrpSpPr/>
                <p:nvPr/>
              </p:nvGrpSpPr>
              <p:grpSpPr>
                <a:xfrm>
                  <a:off x="3878981" y="2363804"/>
                  <a:ext cx="512121" cy="513347"/>
                  <a:chOff x="3878981" y="2363804"/>
                  <a:chExt cx="512121" cy="513347"/>
                </a:xfrm>
                <a:solidFill>
                  <a:srgbClr val="FFFFFF"/>
                </a:solidFill>
              </p:grpSpPr>
              <p:sp>
                <p:nvSpPr>
                  <p:cNvPr id="983" name="Freeform: Shape 69">
                    <a:extLst>
                      <a:ext uri="{FF2B5EF4-FFF2-40B4-BE49-F238E27FC236}">
                        <a16:creationId xmlns:a16="http://schemas.microsoft.com/office/drawing/2014/main" id="{767299B5-9F9D-790B-56D5-DBCC42CAD3B2}"/>
                      </a:ext>
                    </a:extLst>
                  </p:cNvPr>
                  <p:cNvSpPr/>
                  <p:nvPr/>
                </p:nvSpPr>
                <p:spPr>
                  <a:xfrm>
                    <a:off x="3885109" y="2369946"/>
                    <a:ext cx="504748" cy="504753"/>
                  </a:xfrm>
                  <a:custGeom>
                    <a:avLst/>
                    <a:gdLst>
                      <a:gd name="connsiteX0" fmla="*/ 187898 w 504748"/>
                      <a:gd name="connsiteY0" fmla="*/ 503521 h 504753"/>
                      <a:gd name="connsiteX1" fmla="*/ 180531 w 504748"/>
                      <a:gd name="connsiteY1" fmla="*/ 442119 h 504753"/>
                      <a:gd name="connsiteX2" fmla="*/ 167024 w 504748"/>
                      <a:gd name="connsiteY2" fmla="*/ 435978 h 504753"/>
                      <a:gd name="connsiteX3" fmla="*/ 119129 w 504748"/>
                      <a:gd name="connsiteY3" fmla="*/ 474049 h 504753"/>
                      <a:gd name="connsiteX4" fmla="*/ 28247 w 504748"/>
                      <a:gd name="connsiteY4" fmla="*/ 383167 h 504753"/>
                      <a:gd name="connsiteX5" fmla="*/ 66318 w 504748"/>
                      <a:gd name="connsiteY5" fmla="*/ 335272 h 504753"/>
                      <a:gd name="connsiteX6" fmla="*/ 61403 w 504748"/>
                      <a:gd name="connsiteY6" fmla="*/ 321764 h 504753"/>
                      <a:gd name="connsiteX7" fmla="*/ 0 w 504748"/>
                      <a:gd name="connsiteY7" fmla="*/ 314395 h 504753"/>
                      <a:gd name="connsiteX8" fmla="*/ 0 w 504748"/>
                      <a:gd name="connsiteY8" fmla="*/ 187900 h 504753"/>
                      <a:gd name="connsiteX9" fmla="*/ 61403 w 504748"/>
                      <a:gd name="connsiteY9" fmla="*/ 180531 h 504753"/>
                      <a:gd name="connsiteX10" fmla="*/ 66318 w 504748"/>
                      <a:gd name="connsiteY10" fmla="*/ 167022 h 504753"/>
                      <a:gd name="connsiteX11" fmla="*/ 28247 w 504748"/>
                      <a:gd name="connsiteY11" fmla="*/ 119126 h 504753"/>
                      <a:gd name="connsiteX12" fmla="*/ 119129 w 504748"/>
                      <a:gd name="connsiteY12" fmla="*/ 28246 h 504753"/>
                      <a:gd name="connsiteX13" fmla="*/ 167024 w 504748"/>
                      <a:gd name="connsiteY13" fmla="*/ 66317 h 504753"/>
                      <a:gd name="connsiteX14" fmla="*/ 180531 w 504748"/>
                      <a:gd name="connsiteY14" fmla="*/ 61405 h 504753"/>
                      <a:gd name="connsiteX15" fmla="*/ 187898 w 504748"/>
                      <a:gd name="connsiteY15" fmla="*/ 0 h 504753"/>
                      <a:gd name="connsiteX16" fmla="*/ 316851 w 504748"/>
                      <a:gd name="connsiteY16" fmla="*/ 0 h 504753"/>
                      <a:gd name="connsiteX17" fmla="*/ 322992 w 504748"/>
                      <a:gd name="connsiteY17" fmla="*/ 61405 h 504753"/>
                      <a:gd name="connsiteX18" fmla="*/ 336499 w 504748"/>
                      <a:gd name="connsiteY18" fmla="*/ 66317 h 504753"/>
                      <a:gd name="connsiteX19" fmla="*/ 384394 w 504748"/>
                      <a:gd name="connsiteY19" fmla="*/ 28246 h 504753"/>
                      <a:gd name="connsiteX20" fmla="*/ 475276 w 504748"/>
                      <a:gd name="connsiteY20" fmla="*/ 119126 h 504753"/>
                      <a:gd name="connsiteX21" fmla="*/ 437205 w 504748"/>
                      <a:gd name="connsiteY21" fmla="*/ 167022 h 504753"/>
                      <a:gd name="connsiteX22" fmla="*/ 443346 w 504748"/>
                      <a:gd name="connsiteY22" fmla="*/ 180531 h 504753"/>
                      <a:gd name="connsiteX23" fmla="*/ 504749 w 504748"/>
                      <a:gd name="connsiteY23" fmla="*/ 187900 h 504753"/>
                      <a:gd name="connsiteX24" fmla="*/ 504749 w 504748"/>
                      <a:gd name="connsiteY24" fmla="*/ 316849 h 504753"/>
                      <a:gd name="connsiteX25" fmla="*/ 443346 w 504748"/>
                      <a:gd name="connsiteY25" fmla="*/ 322990 h 504753"/>
                      <a:gd name="connsiteX26" fmla="*/ 437205 w 504748"/>
                      <a:gd name="connsiteY26" fmla="*/ 336497 h 504753"/>
                      <a:gd name="connsiteX27" fmla="*/ 475276 w 504748"/>
                      <a:gd name="connsiteY27" fmla="*/ 384399 h 504753"/>
                      <a:gd name="connsiteX28" fmla="*/ 384394 w 504748"/>
                      <a:gd name="connsiteY28" fmla="*/ 475274 h 504753"/>
                      <a:gd name="connsiteX29" fmla="*/ 336499 w 504748"/>
                      <a:gd name="connsiteY29" fmla="*/ 437203 h 504753"/>
                      <a:gd name="connsiteX30" fmla="*/ 322992 w 504748"/>
                      <a:gd name="connsiteY30" fmla="*/ 443344 h 504753"/>
                      <a:gd name="connsiteX31" fmla="*/ 316851 w 504748"/>
                      <a:gd name="connsiteY31" fmla="*/ 504753 h 504753"/>
                      <a:gd name="connsiteX32" fmla="*/ 187898 w 504748"/>
                      <a:gd name="connsiteY32" fmla="*/ 504753 h 504753"/>
                      <a:gd name="connsiteX33" fmla="*/ 187898 w 504748"/>
                      <a:gd name="connsiteY33" fmla="*/ 503521 h 504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504748" h="504753">
                        <a:moveTo>
                          <a:pt x="187898" y="503521"/>
                        </a:moveTo>
                        <a:lnTo>
                          <a:pt x="180531" y="442119"/>
                        </a:lnTo>
                        <a:cubicBezTo>
                          <a:pt x="175616" y="440887"/>
                          <a:pt x="171933" y="438435"/>
                          <a:pt x="167024" y="435978"/>
                        </a:cubicBezTo>
                        <a:lnTo>
                          <a:pt x="119129" y="474049"/>
                        </a:lnTo>
                        <a:lnTo>
                          <a:pt x="28247" y="383167"/>
                        </a:lnTo>
                        <a:lnTo>
                          <a:pt x="66318" y="335272"/>
                        </a:lnTo>
                        <a:cubicBezTo>
                          <a:pt x="63860" y="330363"/>
                          <a:pt x="62635" y="326673"/>
                          <a:pt x="61403" y="321764"/>
                        </a:cubicBezTo>
                        <a:lnTo>
                          <a:pt x="0" y="314395"/>
                        </a:lnTo>
                        <a:lnTo>
                          <a:pt x="0" y="187900"/>
                        </a:lnTo>
                        <a:lnTo>
                          <a:pt x="61403" y="180531"/>
                        </a:lnTo>
                        <a:cubicBezTo>
                          <a:pt x="62635" y="175619"/>
                          <a:pt x="65092" y="171934"/>
                          <a:pt x="66318" y="167022"/>
                        </a:cubicBezTo>
                        <a:lnTo>
                          <a:pt x="28247" y="119126"/>
                        </a:lnTo>
                        <a:lnTo>
                          <a:pt x="119129" y="28246"/>
                        </a:lnTo>
                        <a:lnTo>
                          <a:pt x="167024" y="66317"/>
                        </a:lnTo>
                        <a:cubicBezTo>
                          <a:pt x="171933" y="63861"/>
                          <a:pt x="175616" y="62633"/>
                          <a:pt x="180531" y="61405"/>
                        </a:cubicBezTo>
                        <a:lnTo>
                          <a:pt x="187898" y="0"/>
                        </a:lnTo>
                        <a:lnTo>
                          <a:pt x="316851" y="0"/>
                        </a:lnTo>
                        <a:lnTo>
                          <a:pt x="322992" y="61405"/>
                        </a:lnTo>
                        <a:cubicBezTo>
                          <a:pt x="327907" y="62633"/>
                          <a:pt x="331590" y="65089"/>
                          <a:pt x="336499" y="66317"/>
                        </a:cubicBezTo>
                        <a:lnTo>
                          <a:pt x="384394" y="28246"/>
                        </a:lnTo>
                        <a:lnTo>
                          <a:pt x="475276" y="119126"/>
                        </a:lnTo>
                        <a:lnTo>
                          <a:pt x="437205" y="167022"/>
                        </a:lnTo>
                        <a:cubicBezTo>
                          <a:pt x="439663" y="171934"/>
                          <a:pt x="440888" y="175619"/>
                          <a:pt x="443346" y="180531"/>
                        </a:cubicBezTo>
                        <a:lnTo>
                          <a:pt x="504749" y="187900"/>
                        </a:lnTo>
                        <a:lnTo>
                          <a:pt x="504749" y="316849"/>
                        </a:lnTo>
                        <a:lnTo>
                          <a:pt x="443346" y="322990"/>
                        </a:lnTo>
                        <a:cubicBezTo>
                          <a:pt x="442120" y="327905"/>
                          <a:pt x="439663" y="331588"/>
                          <a:pt x="437205" y="336497"/>
                        </a:cubicBezTo>
                        <a:lnTo>
                          <a:pt x="475276" y="384399"/>
                        </a:lnTo>
                        <a:lnTo>
                          <a:pt x="384394" y="475274"/>
                        </a:lnTo>
                        <a:lnTo>
                          <a:pt x="336499" y="437203"/>
                        </a:lnTo>
                        <a:cubicBezTo>
                          <a:pt x="331590" y="439661"/>
                          <a:pt x="327907" y="440887"/>
                          <a:pt x="322992" y="443344"/>
                        </a:cubicBezTo>
                        <a:lnTo>
                          <a:pt x="316851" y="504753"/>
                        </a:lnTo>
                        <a:lnTo>
                          <a:pt x="187898" y="504753"/>
                        </a:lnTo>
                        <a:lnTo>
                          <a:pt x="187898" y="5035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4" name="Freeform: Shape 70">
                    <a:extLst>
                      <a:ext uri="{FF2B5EF4-FFF2-40B4-BE49-F238E27FC236}">
                        <a16:creationId xmlns:a16="http://schemas.microsoft.com/office/drawing/2014/main" id="{0FCBCC08-4EA2-479E-9E36-655E1667DC98}"/>
                      </a:ext>
                    </a:extLst>
                  </p:cNvPr>
                  <p:cNvSpPr/>
                  <p:nvPr/>
                </p:nvSpPr>
                <p:spPr>
                  <a:xfrm>
                    <a:off x="3878981" y="2363804"/>
                    <a:ext cx="512121" cy="513347"/>
                  </a:xfrm>
                  <a:custGeom>
                    <a:avLst/>
                    <a:gdLst>
                      <a:gd name="connsiteX0" fmla="*/ 316851 w 512121"/>
                      <a:gd name="connsiteY0" fmla="*/ 12281 h 513347"/>
                      <a:gd name="connsiteX1" fmla="*/ 322992 w 512121"/>
                      <a:gd name="connsiteY1" fmla="*/ 71230 h 513347"/>
                      <a:gd name="connsiteX2" fmla="*/ 343872 w 512121"/>
                      <a:gd name="connsiteY2" fmla="*/ 79827 h 513347"/>
                      <a:gd name="connsiteX3" fmla="*/ 390536 w 512121"/>
                      <a:gd name="connsiteY3" fmla="*/ 42984 h 513347"/>
                      <a:gd name="connsiteX4" fmla="*/ 474050 w 512121"/>
                      <a:gd name="connsiteY4" fmla="*/ 126495 h 513347"/>
                      <a:gd name="connsiteX5" fmla="*/ 437205 w 512121"/>
                      <a:gd name="connsiteY5" fmla="*/ 173162 h 513347"/>
                      <a:gd name="connsiteX6" fmla="*/ 445804 w 512121"/>
                      <a:gd name="connsiteY6" fmla="*/ 192812 h 513347"/>
                      <a:gd name="connsiteX7" fmla="*/ 504749 w 512121"/>
                      <a:gd name="connsiteY7" fmla="*/ 198953 h 513347"/>
                      <a:gd name="connsiteX8" fmla="*/ 504749 w 512121"/>
                      <a:gd name="connsiteY8" fmla="*/ 316851 h 513347"/>
                      <a:gd name="connsiteX9" fmla="*/ 445804 w 512121"/>
                      <a:gd name="connsiteY9" fmla="*/ 322992 h 513347"/>
                      <a:gd name="connsiteX10" fmla="*/ 437205 w 512121"/>
                      <a:gd name="connsiteY10" fmla="*/ 342640 h 513347"/>
                      <a:gd name="connsiteX11" fmla="*/ 474050 w 512121"/>
                      <a:gd name="connsiteY11" fmla="*/ 389310 h 513347"/>
                      <a:gd name="connsiteX12" fmla="*/ 390536 w 512121"/>
                      <a:gd name="connsiteY12" fmla="*/ 472819 h 513347"/>
                      <a:gd name="connsiteX13" fmla="*/ 343872 w 512121"/>
                      <a:gd name="connsiteY13" fmla="*/ 435980 h 513347"/>
                      <a:gd name="connsiteX14" fmla="*/ 324217 w 512121"/>
                      <a:gd name="connsiteY14" fmla="*/ 444572 h 513347"/>
                      <a:gd name="connsiteX15" fmla="*/ 316851 w 512121"/>
                      <a:gd name="connsiteY15" fmla="*/ 503523 h 513347"/>
                      <a:gd name="connsiteX16" fmla="*/ 198954 w 512121"/>
                      <a:gd name="connsiteY16" fmla="*/ 503523 h 513347"/>
                      <a:gd name="connsiteX17" fmla="*/ 192813 w 512121"/>
                      <a:gd name="connsiteY17" fmla="*/ 444572 h 513347"/>
                      <a:gd name="connsiteX18" fmla="*/ 173165 w 512121"/>
                      <a:gd name="connsiteY18" fmla="*/ 435980 h 513347"/>
                      <a:gd name="connsiteX19" fmla="*/ 126495 w 512121"/>
                      <a:gd name="connsiteY19" fmla="*/ 472819 h 513347"/>
                      <a:gd name="connsiteX20" fmla="*/ 42986 w 512121"/>
                      <a:gd name="connsiteY20" fmla="*/ 389310 h 513347"/>
                      <a:gd name="connsiteX21" fmla="*/ 79826 w 512121"/>
                      <a:gd name="connsiteY21" fmla="*/ 342640 h 513347"/>
                      <a:gd name="connsiteX22" fmla="*/ 71227 w 512121"/>
                      <a:gd name="connsiteY22" fmla="*/ 322992 h 513347"/>
                      <a:gd name="connsiteX23" fmla="*/ 12282 w 512121"/>
                      <a:gd name="connsiteY23" fmla="*/ 316851 h 513347"/>
                      <a:gd name="connsiteX24" fmla="*/ 12282 w 512121"/>
                      <a:gd name="connsiteY24" fmla="*/ 198953 h 513347"/>
                      <a:gd name="connsiteX25" fmla="*/ 71227 w 512121"/>
                      <a:gd name="connsiteY25" fmla="*/ 192812 h 513347"/>
                      <a:gd name="connsiteX26" fmla="*/ 79826 w 512121"/>
                      <a:gd name="connsiteY26" fmla="*/ 171935 h 513347"/>
                      <a:gd name="connsiteX27" fmla="*/ 42986 w 512121"/>
                      <a:gd name="connsiteY27" fmla="*/ 125266 h 513347"/>
                      <a:gd name="connsiteX28" fmla="*/ 126495 w 512121"/>
                      <a:gd name="connsiteY28" fmla="*/ 41756 h 513347"/>
                      <a:gd name="connsiteX29" fmla="*/ 173165 w 512121"/>
                      <a:gd name="connsiteY29" fmla="*/ 78599 h 513347"/>
                      <a:gd name="connsiteX30" fmla="*/ 192813 w 512121"/>
                      <a:gd name="connsiteY30" fmla="*/ 70002 h 513347"/>
                      <a:gd name="connsiteX31" fmla="*/ 198954 w 512121"/>
                      <a:gd name="connsiteY31" fmla="*/ 12281 h 513347"/>
                      <a:gd name="connsiteX32" fmla="*/ 316851 w 512121"/>
                      <a:gd name="connsiteY32" fmla="*/ 12281 h 513347"/>
                      <a:gd name="connsiteX33" fmla="*/ 327900 w 512121"/>
                      <a:gd name="connsiteY33" fmla="*/ 0 h 513347"/>
                      <a:gd name="connsiteX34" fmla="*/ 316851 w 512121"/>
                      <a:gd name="connsiteY34" fmla="*/ 0 h 513347"/>
                      <a:gd name="connsiteX35" fmla="*/ 198954 w 512121"/>
                      <a:gd name="connsiteY35" fmla="*/ 0 h 513347"/>
                      <a:gd name="connsiteX36" fmla="*/ 187898 w 512121"/>
                      <a:gd name="connsiteY36" fmla="*/ 0 h 513347"/>
                      <a:gd name="connsiteX37" fmla="*/ 186672 w 512121"/>
                      <a:gd name="connsiteY37" fmla="*/ 11053 h 513347"/>
                      <a:gd name="connsiteX38" fmla="*/ 180531 w 512121"/>
                      <a:gd name="connsiteY38" fmla="*/ 62634 h 513347"/>
                      <a:gd name="connsiteX39" fmla="*/ 173165 w 512121"/>
                      <a:gd name="connsiteY39" fmla="*/ 65089 h 513347"/>
                      <a:gd name="connsiteX40" fmla="*/ 132636 w 512121"/>
                      <a:gd name="connsiteY40" fmla="*/ 31931 h 513347"/>
                      <a:gd name="connsiteX41" fmla="*/ 124038 w 512121"/>
                      <a:gd name="connsiteY41" fmla="*/ 24562 h 513347"/>
                      <a:gd name="connsiteX42" fmla="*/ 116671 w 512121"/>
                      <a:gd name="connsiteY42" fmla="*/ 34387 h 513347"/>
                      <a:gd name="connsiteX43" fmla="*/ 34388 w 512121"/>
                      <a:gd name="connsiteY43" fmla="*/ 116670 h 513347"/>
                      <a:gd name="connsiteX44" fmla="*/ 27021 w 512121"/>
                      <a:gd name="connsiteY44" fmla="*/ 124038 h 513347"/>
                      <a:gd name="connsiteX45" fmla="*/ 34388 w 512121"/>
                      <a:gd name="connsiteY45" fmla="*/ 132635 h 513347"/>
                      <a:gd name="connsiteX46" fmla="*/ 67544 w 512121"/>
                      <a:gd name="connsiteY46" fmla="*/ 173162 h 513347"/>
                      <a:gd name="connsiteX47" fmla="*/ 65092 w 512121"/>
                      <a:gd name="connsiteY47" fmla="*/ 180531 h 513347"/>
                      <a:gd name="connsiteX48" fmla="*/ 13507 w 512121"/>
                      <a:gd name="connsiteY48" fmla="*/ 186672 h 513347"/>
                      <a:gd name="connsiteX49" fmla="*/ 0 w 512121"/>
                      <a:gd name="connsiteY49" fmla="*/ 187900 h 513347"/>
                      <a:gd name="connsiteX50" fmla="*/ 0 w 512121"/>
                      <a:gd name="connsiteY50" fmla="*/ 198953 h 513347"/>
                      <a:gd name="connsiteX51" fmla="*/ 0 w 512121"/>
                      <a:gd name="connsiteY51" fmla="*/ 316851 h 513347"/>
                      <a:gd name="connsiteX52" fmla="*/ 0 w 512121"/>
                      <a:gd name="connsiteY52" fmla="*/ 327901 h 513347"/>
                      <a:gd name="connsiteX53" fmla="*/ 11050 w 512121"/>
                      <a:gd name="connsiteY53" fmla="*/ 329133 h 513347"/>
                      <a:gd name="connsiteX54" fmla="*/ 62635 w 512121"/>
                      <a:gd name="connsiteY54" fmla="*/ 335274 h 513347"/>
                      <a:gd name="connsiteX55" fmla="*/ 65092 w 512121"/>
                      <a:gd name="connsiteY55" fmla="*/ 341415 h 513347"/>
                      <a:gd name="connsiteX56" fmla="*/ 31930 w 512121"/>
                      <a:gd name="connsiteY56" fmla="*/ 381943 h 513347"/>
                      <a:gd name="connsiteX57" fmla="*/ 24564 w 512121"/>
                      <a:gd name="connsiteY57" fmla="*/ 390535 h 513347"/>
                      <a:gd name="connsiteX58" fmla="*/ 31930 w 512121"/>
                      <a:gd name="connsiteY58" fmla="*/ 397908 h 513347"/>
                      <a:gd name="connsiteX59" fmla="*/ 115439 w 512121"/>
                      <a:gd name="connsiteY59" fmla="*/ 481417 h 513347"/>
                      <a:gd name="connsiteX60" fmla="*/ 122812 w 512121"/>
                      <a:gd name="connsiteY60" fmla="*/ 488784 h 513347"/>
                      <a:gd name="connsiteX61" fmla="*/ 131404 w 512121"/>
                      <a:gd name="connsiteY61" fmla="*/ 481417 h 513347"/>
                      <a:gd name="connsiteX62" fmla="*/ 171933 w 512121"/>
                      <a:gd name="connsiteY62" fmla="*/ 448255 h 513347"/>
                      <a:gd name="connsiteX63" fmla="*/ 179306 w 512121"/>
                      <a:gd name="connsiteY63" fmla="*/ 450713 h 513347"/>
                      <a:gd name="connsiteX64" fmla="*/ 185447 w 512121"/>
                      <a:gd name="connsiteY64" fmla="*/ 502298 h 513347"/>
                      <a:gd name="connsiteX65" fmla="*/ 186672 w 512121"/>
                      <a:gd name="connsiteY65" fmla="*/ 513347 h 513347"/>
                      <a:gd name="connsiteX66" fmla="*/ 197722 w 512121"/>
                      <a:gd name="connsiteY66" fmla="*/ 513347 h 513347"/>
                      <a:gd name="connsiteX67" fmla="*/ 315625 w 512121"/>
                      <a:gd name="connsiteY67" fmla="*/ 513347 h 513347"/>
                      <a:gd name="connsiteX68" fmla="*/ 326675 w 512121"/>
                      <a:gd name="connsiteY68" fmla="*/ 513347 h 513347"/>
                      <a:gd name="connsiteX69" fmla="*/ 327900 w 512121"/>
                      <a:gd name="connsiteY69" fmla="*/ 502298 h 513347"/>
                      <a:gd name="connsiteX70" fmla="*/ 334042 w 512121"/>
                      <a:gd name="connsiteY70" fmla="*/ 450713 h 513347"/>
                      <a:gd name="connsiteX71" fmla="*/ 340182 w 512121"/>
                      <a:gd name="connsiteY71" fmla="*/ 448255 h 513347"/>
                      <a:gd name="connsiteX72" fmla="*/ 380711 w 512121"/>
                      <a:gd name="connsiteY72" fmla="*/ 481417 h 513347"/>
                      <a:gd name="connsiteX73" fmla="*/ 389310 w 512121"/>
                      <a:gd name="connsiteY73" fmla="*/ 488784 h 513347"/>
                      <a:gd name="connsiteX74" fmla="*/ 396676 w 512121"/>
                      <a:gd name="connsiteY74" fmla="*/ 481417 h 513347"/>
                      <a:gd name="connsiteX75" fmla="*/ 480192 w 512121"/>
                      <a:gd name="connsiteY75" fmla="*/ 397908 h 513347"/>
                      <a:gd name="connsiteX76" fmla="*/ 487558 w 512121"/>
                      <a:gd name="connsiteY76" fmla="*/ 390535 h 513347"/>
                      <a:gd name="connsiteX77" fmla="*/ 480192 w 512121"/>
                      <a:gd name="connsiteY77" fmla="*/ 381943 h 513347"/>
                      <a:gd name="connsiteX78" fmla="*/ 447029 w 512121"/>
                      <a:gd name="connsiteY78" fmla="*/ 341415 h 513347"/>
                      <a:gd name="connsiteX79" fmla="*/ 449487 w 512121"/>
                      <a:gd name="connsiteY79" fmla="*/ 335274 h 513347"/>
                      <a:gd name="connsiteX80" fmla="*/ 501066 w 512121"/>
                      <a:gd name="connsiteY80" fmla="*/ 329133 h 513347"/>
                      <a:gd name="connsiteX81" fmla="*/ 512122 w 512121"/>
                      <a:gd name="connsiteY81" fmla="*/ 327901 h 513347"/>
                      <a:gd name="connsiteX82" fmla="*/ 512122 w 512121"/>
                      <a:gd name="connsiteY82" fmla="*/ 316851 h 513347"/>
                      <a:gd name="connsiteX83" fmla="*/ 512122 w 512121"/>
                      <a:gd name="connsiteY83" fmla="*/ 198953 h 513347"/>
                      <a:gd name="connsiteX84" fmla="*/ 512122 w 512121"/>
                      <a:gd name="connsiteY84" fmla="*/ 187900 h 513347"/>
                      <a:gd name="connsiteX85" fmla="*/ 501066 w 512121"/>
                      <a:gd name="connsiteY85" fmla="*/ 186672 h 513347"/>
                      <a:gd name="connsiteX86" fmla="*/ 449487 w 512121"/>
                      <a:gd name="connsiteY86" fmla="*/ 180531 h 513347"/>
                      <a:gd name="connsiteX87" fmla="*/ 447029 w 512121"/>
                      <a:gd name="connsiteY87" fmla="*/ 173162 h 513347"/>
                      <a:gd name="connsiteX88" fmla="*/ 480192 w 512121"/>
                      <a:gd name="connsiteY88" fmla="*/ 132635 h 513347"/>
                      <a:gd name="connsiteX89" fmla="*/ 487558 w 512121"/>
                      <a:gd name="connsiteY89" fmla="*/ 124038 h 513347"/>
                      <a:gd name="connsiteX90" fmla="*/ 480192 w 512121"/>
                      <a:gd name="connsiteY90" fmla="*/ 116670 h 513347"/>
                      <a:gd name="connsiteX91" fmla="*/ 396676 w 512121"/>
                      <a:gd name="connsiteY91" fmla="*/ 33159 h 513347"/>
                      <a:gd name="connsiteX92" fmla="*/ 389310 w 512121"/>
                      <a:gd name="connsiteY92" fmla="*/ 25790 h 513347"/>
                      <a:gd name="connsiteX93" fmla="*/ 380711 w 512121"/>
                      <a:gd name="connsiteY93" fmla="*/ 33159 h 513347"/>
                      <a:gd name="connsiteX94" fmla="*/ 340182 w 512121"/>
                      <a:gd name="connsiteY94" fmla="*/ 66317 h 513347"/>
                      <a:gd name="connsiteX95" fmla="*/ 334042 w 512121"/>
                      <a:gd name="connsiteY95" fmla="*/ 63862 h 513347"/>
                      <a:gd name="connsiteX96" fmla="*/ 327900 w 512121"/>
                      <a:gd name="connsiteY96" fmla="*/ 12281 h 513347"/>
                      <a:gd name="connsiteX97" fmla="*/ 327900 w 512121"/>
                      <a:gd name="connsiteY9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512121" h="513347">
                        <a:moveTo>
                          <a:pt x="316851" y="12281"/>
                        </a:moveTo>
                        <a:lnTo>
                          <a:pt x="322992" y="71230"/>
                        </a:lnTo>
                        <a:cubicBezTo>
                          <a:pt x="330358" y="73687"/>
                          <a:pt x="336499" y="76142"/>
                          <a:pt x="343872" y="79827"/>
                        </a:cubicBezTo>
                        <a:lnTo>
                          <a:pt x="390536" y="42984"/>
                        </a:lnTo>
                        <a:lnTo>
                          <a:pt x="474050" y="126495"/>
                        </a:lnTo>
                        <a:lnTo>
                          <a:pt x="437205" y="173162"/>
                        </a:lnTo>
                        <a:cubicBezTo>
                          <a:pt x="439663" y="179303"/>
                          <a:pt x="443346" y="186672"/>
                          <a:pt x="445804" y="192812"/>
                        </a:cubicBezTo>
                        <a:lnTo>
                          <a:pt x="504749" y="198953"/>
                        </a:lnTo>
                        <a:lnTo>
                          <a:pt x="504749" y="316851"/>
                        </a:lnTo>
                        <a:lnTo>
                          <a:pt x="445804" y="322992"/>
                        </a:lnTo>
                        <a:cubicBezTo>
                          <a:pt x="443346" y="329133"/>
                          <a:pt x="440888" y="336499"/>
                          <a:pt x="437205" y="342640"/>
                        </a:cubicBezTo>
                        <a:lnTo>
                          <a:pt x="474050" y="389310"/>
                        </a:lnTo>
                        <a:lnTo>
                          <a:pt x="390536" y="472819"/>
                        </a:lnTo>
                        <a:lnTo>
                          <a:pt x="343872" y="435980"/>
                        </a:lnTo>
                        <a:cubicBezTo>
                          <a:pt x="337731" y="438431"/>
                          <a:pt x="330358" y="442120"/>
                          <a:pt x="324217" y="444572"/>
                        </a:cubicBezTo>
                        <a:lnTo>
                          <a:pt x="316851" y="503523"/>
                        </a:lnTo>
                        <a:lnTo>
                          <a:pt x="198954" y="503523"/>
                        </a:lnTo>
                        <a:lnTo>
                          <a:pt x="192813" y="444572"/>
                        </a:lnTo>
                        <a:cubicBezTo>
                          <a:pt x="185447" y="442120"/>
                          <a:pt x="179306" y="439663"/>
                          <a:pt x="173165" y="435980"/>
                        </a:cubicBezTo>
                        <a:lnTo>
                          <a:pt x="126495" y="472819"/>
                        </a:lnTo>
                        <a:lnTo>
                          <a:pt x="42986" y="389310"/>
                        </a:lnTo>
                        <a:lnTo>
                          <a:pt x="79826" y="342640"/>
                        </a:lnTo>
                        <a:cubicBezTo>
                          <a:pt x="77368" y="336499"/>
                          <a:pt x="73684" y="329133"/>
                          <a:pt x="71227" y="322992"/>
                        </a:cubicBezTo>
                        <a:lnTo>
                          <a:pt x="12282" y="316851"/>
                        </a:lnTo>
                        <a:lnTo>
                          <a:pt x="12282" y="198953"/>
                        </a:lnTo>
                        <a:lnTo>
                          <a:pt x="71227" y="192812"/>
                        </a:lnTo>
                        <a:cubicBezTo>
                          <a:pt x="73684" y="185444"/>
                          <a:pt x="76142" y="179303"/>
                          <a:pt x="79826" y="171935"/>
                        </a:cubicBezTo>
                        <a:lnTo>
                          <a:pt x="42986" y="125266"/>
                        </a:lnTo>
                        <a:lnTo>
                          <a:pt x="126495" y="41756"/>
                        </a:lnTo>
                        <a:lnTo>
                          <a:pt x="173165" y="78599"/>
                        </a:lnTo>
                        <a:cubicBezTo>
                          <a:pt x="179306" y="76142"/>
                          <a:pt x="186672" y="72458"/>
                          <a:pt x="192813" y="70002"/>
                        </a:cubicBezTo>
                        <a:lnTo>
                          <a:pt x="198954" y="12281"/>
                        </a:lnTo>
                        <a:lnTo>
                          <a:pt x="316851" y="12281"/>
                        </a:lnTo>
                        <a:close/>
                        <a:moveTo>
                          <a:pt x="327900" y="0"/>
                        </a:moveTo>
                        <a:lnTo>
                          <a:pt x="316851" y="0"/>
                        </a:lnTo>
                        <a:lnTo>
                          <a:pt x="198954" y="0"/>
                        </a:lnTo>
                        <a:lnTo>
                          <a:pt x="187898" y="0"/>
                        </a:lnTo>
                        <a:lnTo>
                          <a:pt x="186672" y="11053"/>
                        </a:lnTo>
                        <a:lnTo>
                          <a:pt x="180531" y="62634"/>
                        </a:lnTo>
                        <a:cubicBezTo>
                          <a:pt x="178074" y="63862"/>
                          <a:pt x="175616" y="65089"/>
                          <a:pt x="173165" y="65089"/>
                        </a:cubicBezTo>
                        <a:lnTo>
                          <a:pt x="132636" y="31931"/>
                        </a:lnTo>
                        <a:lnTo>
                          <a:pt x="124038" y="24562"/>
                        </a:lnTo>
                        <a:lnTo>
                          <a:pt x="116671" y="34387"/>
                        </a:lnTo>
                        <a:lnTo>
                          <a:pt x="34388" y="116670"/>
                        </a:lnTo>
                        <a:lnTo>
                          <a:pt x="27021" y="124038"/>
                        </a:lnTo>
                        <a:lnTo>
                          <a:pt x="34388" y="132635"/>
                        </a:lnTo>
                        <a:lnTo>
                          <a:pt x="67544" y="173162"/>
                        </a:lnTo>
                        <a:cubicBezTo>
                          <a:pt x="66318" y="175619"/>
                          <a:pt x="65092" y="178075"/>
                          <a:pt x="65092" y="180531"/>
                        </a:cubicBezTo>
                        <a:lnTo>
                          <a:pt x="13507" y="186672"/>
                        </a:lnTo>
                        <a:lnTo>
                          <a:pt x="0" y="187900"/>
                        </a:lnTo>
                        <a:lnTo>
                          <a:pt x="0" y="198953"/>
                        </a:lnTo>
                        <a:lnTo>
                          <a:pt x="0" y="316851"/>
                        </a:lnTo>
                        <a:lnTo>
                          <a:pt x="0" y="327901"/>
                        </a:lnTo>
                        <a:lnTo>
                          <a:pt x="11050" y="329133"/>
                        </a:lnTo>
                        <a:lnTo>
                          <a:pt x="62635" y="335274"/>
                        </a:lnTo>
                        <a:cubicBezTo>
                          <a:pt x="63861" y="337731"/>
                          <a:pt x="65092" y="340183"/>
                          <a:pt x="65092" y="341415"/>
                        </a:cubicBezTo>
                        <a:lnTo>
                          <a:pt x="31930" y="381943"/>
                        </a:lnTo>
                        <a:lnTo>
                          <a:pt x="24564" y="390535"/>
                        </a:lnTo>
                        <a:lnTo>
                          <a:pt x="31930" y="397908"/>
                        </a:lnTo>
                        <a:lnTo>
                          <a:pt x="115439" y="481417"/>
                        </a:lnTo>
                        <a:lnTo>
                          <a:pt x="122812" y="488784"/>
                        </a:lnTo>
                        <a:lnTo>
                          <a:pt x="131404" y="481417"/>
                        </a:lnTo>
                        <a:lnTo>
                          <a:pt x="171933" y="448255"/>
                        </a:lnTo>
                        <a:cubicBezTo>
                          <a:pt x="174391" y="449487"/>
                          <a:pt x="176848" y="450713"/>
                          <a:pt x="179306" y="450713"/>
                        </a:cubicBezTo>
                        <a:lnTo>
                          <a:pt x="185447" y="502298"/>
                        </a:lnTo>
                        <a:lnTo>
                          <a:pt x="186672" y="513347"/>
                        </a:lnTo>
                        <a:lnTo>
                          <a:pt x="197722" y="513347"/>
                        </a:lnTo>
                        <a:lnTo>
                          <a:pt x="315625" y="513347"/>
                        </a:lnTo>
                        <a:lnTo>
                          <a:pt x="326675" y="513347"/>
                        </a:lnTo>
                        <a:lnTo>
                          <a:pt x="327900" y="502298"/>
                        </a:lnTo>
                        <a:lnTo>
                          <a:pt x="334042" y="450713"/>
                        </a:lnTo>
                        <a:cubicBezTo>
                          <a:pt x="336499" y="449487"/>
                          <a:pt x="338957" y="448255"/>
                          <a:pt x="340182" y="448255"/>
                        </a:cubicBezTo>
                        <a:lnTo>
                          <a:pt x="380711" y="481417"/>
                        </a:lnTo>
                        <a:lnTo>
                          <a:pt x="389310" y="488784"/>
                        </a:lnTo>
                        <a:lnTo>
                          <a:pt x="396676" y="481417"/>
                        </a:lnTo>
                        <a:lnTo>
                          <a:pt x="480192" y="397908"/>
                        </a:lnTo>
                        <a:lnTo>
                          <a:pt x="487558" y="390535"/>
                        </a:lnTo>
                        <a:lnTo>
                          <a:pt x="480192" y="381943"/>
                        </a:lnTo>
                        <a:lnTo>
                          <a:pt x="447029" y="341415"/>
                        </a:lnTo>
                        <a:cubicBezTo>
                          <a:pt x="448255" y="338957"/>
                          <a:pt x="449487" y="336499"/>
                          <a:pt x="449487" y="335274"/>
                        </a:cubicBezTo>
                        <a:lnTo>
                          <a:pt x="501066" y="329133"/>
                        </a:lnTo>
                        <a:lnTo>
                          <a:pt x="512122" y="327901"/>
                        </a:lnTo>
                        <a:lnTo>
                          <a:pt x="512122" y="316851"/>
                        </a:lnTo>
                        <a:lnTo>
                          <a:pt x="512122" y="198953"/>
                        </a:lnTo>
                        <a:lnTo>
                          <a:pt x="512122" y="187900"/>
                        </a:lnTo>
                        <a:lnTo>
                          <a:pt x="501066" y="186672"/>
                        </a:lnTo>
                        <a:lnTo>
                          <a:pt x="449487" y="180531"/>
                        </a:lnTo>
                        <a:cubicBezTo>
                          <a:pt x="448255" y="178075"/>
                          <a:pt x="447029" y="175619"/>
                          <a:pt x="447029" y="173162"/>
                        </a:cubicBezTo>
                        <a:lnTo>
                          <a:pt x="480192" y="132635"/>
                        </a:lnTo>
                        <a:lnTo>
                          <a:pt x="487558" y="124038"/>
                        </a:lnTo>
                        <a:lnTo>
                          <a:pt x="480192" y="116670"/>
                        </a:lnTo>
                        <a:lnTo>
                          <a:pt x="396676" y="33159"/>
                        </a:lnTo>
                        <a:lnTo>
                          <a:pt x="389310" y="25790"/>
                        </a:lnTo>
                        <a:lnTo>
                          <a:pt x="380711" y="33159"/>
                        </a:lnTo>
                        <a:lnTo>
                          <a:pt x="340182" y="66317"/>
                        </a:lnTo>
                        <a:cubicBezTo>
                          <a:pt x="337731" y="65089"/>
                          <a:pt x="335274" y="63862"/>
                          <a:pt x="334042" y="63862"/>
                        </a:cubicBezTo>
                        <a:lnTo>
                          <a:pt x="327900" y="12281"/>
                        </a:lnTo>
                        <a:lnTo>
                          <a:pt x="32790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72" name="Graphic 3">
                  <a:extLst>
                    <a:ext uri="{FF2B5EF4-FFF2-40B4-BE49-F238E27FC236}">
                      <a16:creationId xmlns:a16="http://schemas.microsoft.com/office/drawing/2014/main" id="{8DD0FBEC-65D4-AC77-AB43-B9B10A1D91CE}"/>
                    </a:ext>
                  </a:extLst>
                </p:cNvPr>
                <p:cNvGrpSpPr/>
                <p:nvPr/>
              </p:nvGrpSpPr>
              <p:grpSpPr>
                <a:xfrm>
                  <a:off x="3891262" y="2376089"/>
                  <a:ext cx="491247" cy="492469"/>
                  <a:chOff x="3891262" y="2376089"/>
                  <a:chExt cx="491247" cy="492469"/>
                </a:xfrm>
                <a:solidFill>
                  <a:srgbClr val="2D5967"/>
                </a:solidFill>
              </p:grpSpPr>
              <p:sp>
                <p:nvSpPr>
                  <p:cNvPr id="973" name="Freeform: Shape 72">
                    <a:extLst>
                      <a:ext uri="{FF2B5EF4-FFF2-40B4-BE49-F238E27FC236}">
                        <a16:creationId xmlns:a16="http://schemas.microsoft.com/office/drawing/2014/main" id="{E8BF901A-B585-7FBD-15AB-ED20051ECCBD}"/>
                      </a:ext>
                    </a:extLst>
                  </p:cNvPr>
                  <p:cNvSpPr/>
                  <p:nvPr/>
                </p:nvSpPr>
                <p:spPr>
                  <a:xfrm>
                    <a:off x="3891262" y="2376089"/>
                    <a:ext cx="491247" cy="492469"/>
                  </a:xfrm>
                  <a:custGeom>
                    <a:avLst/>
                    <a:gdLst>
                      <a:gd name="connsiteX0" fmla="*/ 491248 w 491247"/>
                      <a:gd name="connsiteY0" fmla="*/ 304570 h 492469"/>
                      <a:gd name="connsiteX1" fmla="*/ 491248 w 491247"/>
                      <a:gd name="connsiteY1" fmla="*/ 186672 h 492469"/>
                      <a:gd name="connsiteX2" fmla="*/ 432296 w 491247"/>
                      <a:gd name="connsiteY2" fmla="*/ 180531 h 492469"/>
                      <a:gd name="connsiteX3" fmla="*/ 423698 w 491247"/>
                      <a:gd name="connsiteY3" fmla="*/ 160881 h 492469"/>
                      <a:gd name="connsiteX4" fmla="*/ 460543 w 491247"/>
                      <a:gd name="connsiteY4" fmla="*/ 114213 h 492469"/>
                      <a:gd name="connsiteX5" fmla="*/ 377028 w 491247"/>
                      <a:gd name="connsiteY5" fmla="*/ 30702 h 492469"/>
                      <a:gd name="connsiteX6" fmla="*/ 330365 w 491247"/>
                      <a:gd name="connsiteY6" fmla="*/ 67546 h 492469"/>
                      <a:gd name="connsiteX7" fmla="*/ 310716 w 491247"/>
                      <a:gd name="connsiteY7" fmla="*/ 58949 h 492469"/>
                      <a:gd name="connsiteX8" fmla="*/ 304576 w 491247"/>
                      <a:gd name="connsiteY8" fmla="*/ 0 h 492469"/>
                      <a:gd name="connsiteX9" fmla="*/ 186672 w 491247"/>
                      <a:gd name="connsiteY9" fmla="*/ 0 h 492469"/>
                      <a:gd name="connsiteX10" fmla="*/ 180531 w 491247"/>
                      <a:gd name="connsiteY10" fmla="*/ 58949 h 492469"/>
                      <a:gd name="connsiteX11" fmla="*/ 159657 w 491247"/>
                      <a:gd name="connsiteY11" fmla="*/ 67546 h 492469"/>
                      <a:gd name="connsiteX12" fmla="*/ 112988 w 491247"/>
                      <a:gd name="connsiteY12" fmla="*/ 30702 h 492469"/>
                      <a:gd name="connsiteX13" fmla="*/ 29479 w 491247"/>
                      <a:gd name="connsiteY13" fmla="*/ 114213 h 492469"/>
                      <a:gd name="connsiteX14" fmla="*/ 66318 w 491247"/>
                      <a:gd name="connsiteY14" fmla="*/ 160881 h 492469"/>
                      <a:gd name="connsiteX15" fmla="*/ 57726 w 491247"/>
                      <a:gd name="connsiteY15" fmla="*/ 180531 h 492469"/>
                      <a:gd name="connsiteX16" fmla="*/ 0 w 491247"/>
                      <a:gd name="connsiteY16" fmla="*/ 186672 h 492469"/>
                      <a:gd name="connsiteX17" fmla="*/ 0 w 491247"/>
                      <a:gd name="connsiteY17" fmla="*/ 304570 h 492469"/>
                      <a:gd name="connsiteX18" fmla="*/ 58952 w 491247"/>
                      <a:gd name="connsiteY18" fmla="*/ 310713 h 492469"/>
                      <a:gd name="connsiteX19" fmla="*/ 67550 w 491247"/>
                      <a:gd name="connsiteY19" fmla="*/ 331586 h 492469"/>
                      <a:gd name="connsiteX20" fmla="*/ 30704 w 491247"/>
                      <a:gd name="connsiteY20" fmla="*/ 378256 h 492469"/>
                      <a:gd name="connsiteX21" fmla="*/ 114220 w 491247"/>
                      <a:gd name="connsiteY21" fmla="*/ 461765 h 492469"/>
                      <a:gd name="connsiteX22" fmla="*/ 160883 w 491247"/>
                      <a:gd name="connsiteY22" fmla="*/ 424926 h 492469"/>
                      <a:gd name="connsiteX23" fmla="*/ 180531 w 491247"/>
                      <a:gd name="connsiteY23" fmla="*/ 433518 h 492469"/>
                      <a:gd name="connsiteX24" fmla="*/ 186672 w 491247"/>
                      <a:gd name="connsiteY24" fmla="*/ 492470 h 492469"/>
                      <a:gd name="connsiteX25" fmla="*/ 304576 w 491247"/>
                      <a:gd name="connsiteY25" fmla="*/ 492470 h 492469"/>
                      <a:gd name="connsiteX26" fmla="*/ 310716 w 491247"/>
                      <a:gd name="connsiteY26" fmla="*/ 433518 h 492469"/>
                      <a:gd name="connsiteX27" fmla="*/ 330365 w 491247"/>
                      <a:gd name="connsiteY27" fmla="*/ 424926 h 492469"/>
                      <a:gd name="connsiteX28" fmla="*/ 377028 w 491247"/>
                      <a:gd name="connsiteY28" fmla="*/ 461765 h 492469"/>
                      <a:gd name="connsiteX29" fmla="*/ 460543 w 491247"/>
                      <a:gd name="connsiteY29" fmla="*/ 378256 h 492469"/>
                      <a:gd name="connsiteX30" fmla="*/ 423698 w 491247"/>
                      <a:gd name="connsiteY30" fmla="*/ 331586 h 492469"/>
                      <a:gd name="connsiteX31" fmla="*/ 432296 w 491247"/>
                      <a:gd name="connsiteY31" fmla="*/ 311938 h 492469"/>
                      <a:gd name="connsiteX32" fmla="*/ 491248 w 491247"/>
                      <a:gd name="connsiteY32" fmla="*/ 304570 h 492469"/>
                      <a:gd name="connsiteX33" fmla="*/ 435979 w 491247"/>
                      <a:gd name="connsiteY33" fmla="*/ 375799 h 492469"/>
                      <a:gd name="connsiteX34" fmla="*/ 375802 w 491247"/>
                      <a:gd name="connsiteY34" fmla="*/ 435976 h 492469"/>
                      <a:gd name="connsiteX35" fmla="*/ 332822 w 491247"/>
                      <a:gd name="connsiteY35" fmla="*/ 401588 h 492469"/>
                      <a:gd name="connsiteX36" fmla="*/ 327907 w 491247"/>
                      <a:gd name="connsiteY36" fmla="*/ 405271 h 492469"/>
                      <a:gd name="connsiteX37" fmla="*/ 299660 w 491247"/>
                      <a:gd name="connsiteY37" fmla="*/ 417553 h 492469"/>
                      <a:gd name="connsiteX38" fmla="*/ 294751 w 491247"/>
                      <a:gd name="connsiteY38" fmla="*/ 418785 h 492469"/>
                      <a:gd name="connsiteX39" fmla="*/ 288610 w 491247"/>
                      <a:gd name="connsiteY39" fmla="*/ 474047 h 492469"/>
                      <a:gd name="connsiteX40" fmla="*/ 203869 w 491247"/>
                      <a:gd name="connsiteY40" fmla="*/ 474047 h 492469"/>
                      <a:gd name="connsiteX41" fmla="*/ 196497 w 491247"/>
                      <a:gd name="connsiteY41" fmla="*/ 418785 h 492469"/>
                      <a:gd name="connsiteX42" fmla="*/ 190362 w 491247"/>
                      <a:gd name="connsiteY42" fmla="*/ 416327 h 492469"/>
                      <a:gd name="connsiteX43" fmla="*/ 162115 w 491247"/>
                      <a:gd name="connsiteY43" fmla="*/ 404045 h 492469"/>
                      <a:gd name="connsiteX44" fmla="*/ 157200 w 491247"/>
                      <a:gd name="connsiteY44" fmla="*/ 401588 h 492469"/>
                      <a:gd name="connsiteX45" fmla="*/ 114220 w 491247"/>
                      <a:gd name="connsiteY45" fmla="*/ 435976 h 492469"/>
                      <a:gd name="connsiteX46" fmla="*/ 54043 w 491247"/>
                      <a:gd name="connsiteY46" fmla="*/ 375799 h 492469"/>
                      <a:gd name="connsiteX47" fmla="*/ 88424 w 491247"/>
                      <a:gd name="connsiteY47" fmla="*/ 332819 h 492469"/>
                      <a:gd name="connsiteX48" fmla="*/ 85973 w 491247"/>
                      <a:gd name="connsiteY48" fmla="*/ 327903 h 492469"/>
                      <a:gd name="connsiteX49" fmla="*/ 74917 w 491247"/>
                      <a:gd name="connsiteY49" fmla="*/ 299657 h 492469"/>
                      <a:gd name="connsiteX50" fmla="*/ 72459 w 491247"/>
                      <a:gd name="connsiteY50" fmla="*/ 294745 h 492469"/>
                      <a:gd name="connsiteX51" fmla="*/ 17197 w 491247"/>
                      <a:gd name="connsiteY51" fmla="*/ 288604 h 492469"/>
                      <a:gd name="connsiteX52" fmla="*/ 17197 w 491247"/>
                      <a:gd name="connsiteY52" fmla="*/ 203865 h 492469"/>
                      <a:gd name="connsiteX53" fmla="*/ 72459 w 491247"/>
                      <a:gd name="connsiteY53" fmla="*/ 196497 h 492469"/>
                      <a:gd name="connsiteX54" fmla="*/ 74917 w 491247"/>
                      <a:gd name="connsiteY54" fmla="*/ 190356 h 492469"/>
                      <a:gd name="connsiteX55" fmla="*/ 85973 w 491247"/>
                      <a:gd name="connsiteY55" fmla="*/ 163338 h 492469"/>
                      <a:gd name="connsiteX56" fmla="*/ 88424 w 491247"/>
                      <a:gd name="connsiteY56" fmla="*/ 158425 h 492469"/>
                      <a:gd name="connsiteX57" fmla="*/ 54043 w 491247"/>
                      <a:gd name="connsiteY57" fmla="*/ 115442 h 492469"/>
                      <a:gd name="connsiteX58" fmla="*/ 114220 w 491247"/>
                      <a:gd name="connsiteY58" fmla="*/ 55264 h 492469"/>
                      <a:gd name="connsiteX59" fmla="*/ 157200 w 491247"/>
                      <a:gd name="connsiteY59" fmla="*/ 89651 h 492469"/>
                      <a:gd name="connsiteX60" fmla="*/ 163341 w 491247"/>
                      <a:gd name="connsiteY60" fmla="*/ 85967 h 492469"/>
                      <a:gd name="connsiteX61" fmla="*/ 191588 w 491247"/>
                      <a:gd name="connsiteY61" fmla="*/ 74914 h 492469"/>
                      <a:gd name="connsiteX62" fmla="*/ 196497 w 491247"/>
                      <a:gd name="connsiteY62" fmla="*/ 72458 h 492469"/>
                      <a:gd name="connsiteX63" fmla="*/ 202637 w 491247"/>
                      <a:gd name="connsiteY63" fmla="*/ 17193 h 492469"/>
                      <a:gd name="connsiteX64" fmla="*/ 287378 w 491247"/>
                      <a:gd name="connsiteY64" fmla="*/ 17193 h 492469"/>
                      <a:gd name="connsiteX65" fmla="*/ 294751 w 491247"/>
                      <a:gd name="connsiteY65" fmla="*/ 72458 h 492469"/>
                      <a:gd name="connsiteX66" fmla="*/ 300886 w 491247"/>
                      <a:gd name="connsiteY66" fmla="*/ 74914 h 492469"/>
                      <a:gd name="connsiteX67" fmla="*/ 327907 w 491247"/>
                      <a:gd name="connsiteY67" fmla="*/ 85967 h 492469"/>
                      <a:gd name="connsiteX68" fmla="*/ 332822 w 491247"/>
                      <a:gd name="connsiteY68" fmla="*/ 88423 h 492469"/>
                      <a:gd name="connsiteX69" fmla="*/ 375802 w 491247"/>
                      <a:gd name="connsiteY69" fmla="*/ 54036 h 492469"/>
                      <a:gd name="connsiteX70" fmla="*/ 435979 w 491247"/>
                      <a:gd name="connsiteY70" fmla="*/ 114213 h 492469"/>
                      <a:gd name="connsiteX71" fmla="*/ 401592 w 491247"/>
                      <a:gd name="connsiteY71" fmla="*/ 157197 h 492469"/>
                      <a:gd name="connsiteX72" fmla="*/ 404049 w 491247"/>
                      <a:gd name="connsiteY72" fmla="*/ 162109 h 492469"/>
                      <a:gd name="connsiteX73" fmla="*/ 416331 w 491247"/>
                      <a:gd name="connsiteY73" fmla="*/ 190356 h 492469"/>
                      <a:gd name="connsiteX74" fmla="*/ 418789 w 491247"/>
                      <a:gd name="connsiteY74" fmla="*/ 196497 h 492469"/>
                      <a:gd name="connsiteX75" fmla="*/ 474050 w 491247"/>
                      <a:gd name="connsiteY75" fmla="*/ 202637 h 492469"/>
                      <a:gd name="connsiteX76" fmla="*/ 474050 w 491247"/>
                      <a:gd name="connsiteY76" fmla="*/ 287376 h 492469"/>
                      <a:gd name="connsiteX77" fmla="*/ 418789 w 491247"/>
                      <a:gd name="connsiteY77" fmla="*/ 294745 h 492469"/>
                      <a:gd name="connsiteX78" fmla="*/ 416331 w 491247"/>
                      <a:gd name="connsiteY78" fmla="*/ 300885 h 492469"/>
                      <a:gd name="connsiteX79" fmla="*/ 404049 w 491247"/>
                      <a:gd name="connsiteY79" fmla="*/ 329129 h 492469"/>
                      <a:gd name="connsiteX80" fmla="*/ 401592 w 491247"/>
                      <a:gd name="connsiteY80" fmla="*/ 334044 h 492469"/>
                      <a:gd name="connsiteX81" fmla="*/ 435979 w 491247"/>
                      <a:gd name="connsiteY81" fmla="*/ 375799 h 49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</a:cxnLst>
                    <a:rect l="l" t="t" r="r" b="b"/>
                    <a:pathLst>
                      <a:path w="491247" h="492469">
                        <a:moveTo>
                          <a:pt x="491248" y="304570"/>
                        </a:moveTo>
                        <a:lnTo>
                          <a:pt x="491248" y="186672"/>
                        </a:lnTo>
                        <a:lnTo>
                          <a:pt x="432296" y="180531"/>
                        </a:lnTo>
                        <a:cubicBezTo>
                          <a:pt x="429839" y="173162"/>
                          <a:pt x="427381" y="167022"/>
                          <a:pt x="423698" y="160881"/>
                        </a:cubicBezTo>
                        <a:lnTo>
                          <a:pt x="460543" y="114213"/>
                        </a:lnTo>
                        <a:lnTo>
                          <a:pt x="377028" y="30702"/>
                        </a:lnTo>
                        <a:lnTo>
                          <a:pt x="330365" y="67546"/>
                        </a:lnTo>
                        <a:cubicBezTo>
                          <a:pt x="324224" y="65089"/>
                          <a:pt x="316851" y="61405"/>
                          <a:pt x="310716" y="58949"/>
                        </a:cubicBezTo>
                        <a:lnTo>
                          <a:pt x="304576" y="0"/>
                        </a:lnTo>
                        <a:lnTo>
                          <a:pt x="186672" y="0"/>
                        </a:lnTo>
                        <a:lnTo>
                          <a:pt x="180531" y="58949"/>
                        </a:lnTo>
                        <a:cubicBezTo>
                          <a:pt x="173165" y="61405"/>
                          <a:pt x="167024" y="63861"/>
                          <a:pt x="159657" y="67546"/>
                        </a:cubicBezTo>
                        <a:lnTo>
                          <a:pt x="112988" y="30702"/>
                        </a:lnTo>
                        <a:lnTo>
                          <a:pt x="29479" y="114213"/>
                        </a:lnTo>
                        <a:lnTo>
                          <a:pt x="66318" y="160881"/>
                        </a:lnTo>
                        <a:cubicBezTo>
                          <a:pt x="63867" y="167022"/>
                          <a:pt x="60177" y="174391"/>
                          <a:pt x="57726" y="180531"/>
                        </a:cubicBezTo>
                        <a:lnTo>
                          <a:pt x="0" y="186672"/>
                        </a:lnTo>
                        <a:lnTo>
                          <a:pt x="0" y="304570"/>
                        </a:lnTo>
                        <a:lnTo>
                          <a:pt x="58952" y="310713"/>
                        </a:lnTo>
                        <a:cubicBezTo>
                          <a:pt x="61409" y="318079"/>
                          <a:pt x="63867" y="324220"/>
                          <a:pt x="67550" y="331586"/>
                        </a:cubicBezTo>
                        <a:lnTo>
                          <a:pt x="30704" y="378256"/>
                        </a:lnTo>
                        <a:lnTo>
                          <a:pt x="114220" y="461765"/>
                        </a:lnTo>
                        <a:lnTo>
                          <a:pt x="160883" y="424926"/>
                        </a:lnTo>
                        <a:cubicBezTo>
                          <a:pt x="167024" y="427377"/>
                          <a:pt x="174397" y="431067"/>
                          <a:pt x="180531" y="433518"/>
                        </a:cubicBezTo>
                        <a:lnTo>
                          <a:pt x="186672" y="492470"/>
                        </a:lnTo>
                        <a:lnTo>
                          <a:pt x="304576" y="492470"/>
                        </a:lnTo>
                        <a:lnTo>
                          <a:pt x="310716" y="433518"/>
                        </a:lnTo>
                        <a:cubicBezTo>
                          <a:pt x="316851" y="431067"/>
                          <a:pt x="324224" y="428609"/>
                          <a:pt x="330365" y="424926"/>
                        </a:cubicBezTo>
                        <a:lnTo>
                          <a:pt x="377028" y="461765"/>
                        </a:lnTo>
                        <a:lnTo>
                          <a:pt x="460543" y="378256"/>
                        </a:lnTo>
                        <a:lnTo>
                          <a:pt x="423698" y="331586"/>
                        </a:lnTo>
                        <a:cubicBezTo>
                          <a:pt x="426155" y="325446"/>
                          <a:pt x="429839" y="318079"/>
                          <a:pt x="432296" y="311938"/>
                        </a:cubicBezTo>
                        <a:lnTo>
                          <a:pt x="491248" y="304570"/>
                        </a:lnTo>
                        <a:close/>
                        <a:moveTo>
                          <a:pt x="435979" y="375799"/>
                        </a:moveTo>
                        <a:lnTo>
                          <a:pt x="375802" y="435976"/>
                        </a:lnTo>
                        <a:lnTo>
                          <a:pt x="332822" y="401588"/>
                        </a:lnTo>
                        <a:lnTo>
                          <a:pt x="327907" y="405271"/>
                        </a:lnTo>
                        <a:cubicBezTo>
                          <a:pt x="319308" y="410186"/>
                          <a:pt x="309484" y="413870"/>
                          <a:pt x="299660" y="417553"/>
                        </a:cubicBezTo>
                        <a:lnTo>
                          <a:pt x="294751" y="418785"/>
                        </a:lnTo>
                        <a:lnTo>
                          <a:pt x="288610" y="474047"/>
                        </a:lnTo>
                        <a:lnTo>
                          <a:pt x="203869" y="474047"/>
                        </a:lnTo>
                        <a:lnTo>
                          <a:pt x="196497" y="418785"/>
                        </a:lnTo>
                        <a:lnTo>
                          <a:pt x="190362" y="416327"/>
                        </a:lnTo>
                        <a:cubicBezTo>
                          <a:pt x="180531" y="413870"/>
                          <a:pt x="170707" y="408961"/>
                          <a:pt x="162115" y="404045"/>
                        </a:cubicBezTo>
                        <a:lnTo>
                          <a:pt x="157200" y="401588"/>
                        </a:lnTo>
                        <a:lnTo>
                          <a:pt x="114220" y="435976"/>
                        </a:lnTo>
                        <a:lnTo>
                          <a:pt x="54043" y="375799"/>
                        </a:lnTo>
                        <a:lnTo>
                          <a:pt x="88424" y="332819"/>
                        </a:lnTo>
                        <a:lnTo>
                          <a:pt x="85973" y="327903"/>
                        </a:lnTo>
                        <a:cubicBezTo>
                          <a:pt x="81058" y="319305"/>
                          <a:pt x="77374" y="309480"/>
                          <a:pt x="74917" y="299657"/>
                        </a:cubicBezTo>
                        <a:lnTo>
                          <a:pt x="72459" y="294745"/>
                        </a:lnTo>
                        <a:lnTo>
                          <a:pt x="17197" y="288604"/>
                        </a:lnTo>
                        <a:lnTo>
                          <a:pt x="17197" y="203865"/>
                        </a:lnTo>
                        <a:lnTo>
                          <a:pt x="72459" y="196497"/>
                        </a:lnTo>
                        <a:lnTo>
                          <a:pt x="74917" y="190356"/>
                        </a:lnTo>
                        <a:cubicBezTo>
                          <a:pt x="77374" y="181759"/>
                          <a:pt x="82283" y="171934"/>
                          <a:pt x="85973" y="163338"/>
                        </a:cubicBezTo>
                        <a:lnTo>
                          <a:pt x="88424" y="158425"/>
                        </a:lnTo>
                        <a:lnTo>
                          <a:pt x="54043" y="115442"/>
                        </a:lnTo>
                        <a:lnTo>
                          <a:pt x="114220" y="55264"/>
                        </a:lnTo>
                        <a:lnTo>
                          <a:pt x="157200" y="89651"/>
                        </a:lnTo>
                        <a:lnTo>
                          <a:pt x="163341" y="85967"/>
                        </a:lnTo>
                        <a:cubicBezTo>
                          <a:pt x="171939" y="81054"/>
                          <a:pt x="181763" y="77370"/>
                          <a:pt x="191588" y="74914"/>
                        </a:cubicBezTo>
                        <a:lnTo>
                          <a:pt x="196497" y="72458"/>
                        </a:lnTo>
                        <a:lnTo>
                          <a:pt x="202637" y="17193"/>
                        </a:lnTo>
                        <a:lnTo>
                          <a:pt x="287378" y="17193"/>
                        </a:lnTo>
                        <a:lnTo>
                          <a:pt x="294751" y="72458"/>
                        </a:lnTo>
                        <a:lnTo>
                          <a:pt x="300886" y="74914"/>
                        </a:lnTo>
                        <a:cubicBezTo>
                          <a:pt x="309484" y="77370"/>
                          <a:pt x="319308" y="82283"/>
                          <a:pt x="327907" y="85967"/>
                        </a:cubicBezTo>
                        <a:lnTo>
                          <a:pt x="332822" y="88423"/>
                        </a:lnTo>
                        <a:lnTo>
                          <a:pt x="375802" y="54036"/>
                        </a:lnTo>
                        <a:lnTo>
                          <a:pt x="435979" y="114213"/>
                        </a:lnTo>
                        <a:lnTo>
                          <a:pt x="401592" y="157197"/>
                        </a:lnTo>
                        <a:lnTo>
                          <a:pt x="404049" y="162109"/>
                        </a:lnTo>
                        <a:cubicBezTo>
                          <a:pt x="408964" y="170706"/>
                          <a:pt x="412648" y="180531"/>
                          <a:pt x="416331" y="190356"/>
                        </a:cubicBezTo>
                        <a:lnTo>
                          <a:pt x="418789" y="196497"/>
                        </a:lnTo>
                        <a:lnTo>
                          <a:pt x="474050" y="202637"/>
                        </a:lnTo>
                        <a:lnTo>
                          <a:pt x="474050" y="287376"/>
                        </a:lnTo>
                        <a:lnTo>
                          <a:pt x="418789" y="294745"/>
                        </a:lnTo>
                        <a:lnTo>
                          <a:pt x="416331" y="300885"/>
                        </a:lnTo>
                        <a:cubicBezTo>
                          <a:pt x="413873" y="310713"/>
                          <a:pt x="408964" y="319305"/>
                          <a:pt x="404049" y="329129"/>
                        </a:cubicBezTo>
                        <a:lnTo>
                          <a:pt x="401592" y="334044"/>
                        </a:lnTo>
                        <a:lnTo>
                          <a:pt x="435979" y="375799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4" name="Freeform: Shape 73">
                    <a:extLst>
                      <a:ext uri="{FF2B5EF4-FFF2-40B4-BE49-F238E27FC236}">
                        <a16:creationId xmlns:a16="http://schemas.microsoft.com/office/drawing/2014/main" id="{1D9BB930-1768-3092-02D6-3424102D2974}"/>
                      </a:ext>
                    </a:extLst>
                  </p:cNvPr>
                  <p:cNvSpPr/>
                  <p:nvPr/>
                </p:nvSpPr>
                <p:spPr>
                  <a:xfrm>
                    <a:off x="4189691" y="2568903"/>
                    <a:ext cx="45437" cy="45440"/>
                  </a:xfrm>
                  <a:custGeom>
                    <a:avLst/>
                    <a:gdLst>
                      <a:gd name="connsiteX0" fmla="*/ 45438 w 45437"/>
                      <a:gd name="connsiteY0" fmla="*/ 0 h 45440"/>
                      <a:gd name="connsiteX1" fmla="*/ 0 w 45437"/>
                      <a:gd name="connsiteY1" fmla="*/ 0 h 45440"/>
                      <a:gd name="connsiteX2" fmla="*/ 0 w 45437"/>
                      <a:gd name="connsiteY2" fmla="*/ 45440 h 45440"/>
                      <a:gd name="connsiteX3" fmla="*/ 45438 w 45437"/>
                      <a:gd name="connsiteY3" fmla="*/ 45440 h 45440"/>
                      <a:gd name="connsiteX4" fmla="*/ 45438 w 45437"/>
                      <a:gd name="connsiteY4" fmla="*/ 0 h 4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40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5" name="Freeform: Shape 75">
                    <a:extLst>
                      <a:ext uri="{FF2B5EF4-FFF2-40B4-BE49-F238E27FC236}">
                        <a16:creationId xmlns:a16="http://schemas.microsoft.com/office/drawing/2014/main" id="{606A3197-2672-FA09-CBD1-6AA5BE5D2B5B}"/>
                      </a:ext>
                    </a:extLst>
                  </p:cNvPr>
                  <p:cNvSpPr/>
                  <p:nvPr/>
                </p:nvSpPr>
                <p:spPr>
                  <a:xfrm>
                    <a:off x="4248655" y="2568903"/>
                    <a:ext cx="45437" cy="45440"/>
                  </a:xfrm>
                  <a:custGeom>
                    <a:avLst/>
                    <a:gdLst>
                      <a:gd name="connsiteX0" fmla="*/ 45438 w 45437"/>
                      <a:gd name="connsiteY0" fmla="*/ 0 h 45440"/>
                      <a:gd name="connsiteX1" fmla="*/ 0 w 45437"/>
                      <a:gd name="connsiteY1" fmla="*/ 0 h 45440"/>
                      <a:gd name="connsiteX2" fmla="*/ 0 w 45437"/>
                      <a:gd name="connsiteY2" fmla="*/ 45440 h 45440"/>
                      <a:gd name="connsiteX3" fmla="*/ 45438 w 45437"/>
                      <a:gd name="connsiteY3" fmla="*/ 45440 h 45440"/>
                      <a:gd name="connsiteX4" fmla="*/ 45438 w 45437"/>
                      <a:gd name="connsiteY4" fmla="*/ 0 h 4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40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6" name="Freeform: Shape 78">
                    <a:extLst>
                      <a:ext uri="{FF2B5EF4-FFF2-40B4-BE49-F238E27FC236}">
                        <a16:creationId xmlns:a16="http://schemas.microsoft.com/office/drawing/2014/main" id="{16C48374-7203-02C1-77E2-250117C04BAD}"/>
                      </a:ext>
                    </a:extLst>
                  </p:cNvPr>
                  <p:cNvSpPr/>
                  <p:nvPr/>
                </p:nvSpPr>
                <p:spPr>
                  <a:xfrm>
                    <a:off x="4189691" y="2629083"/>
                    <a:ext cx="45437" cy="45439"/>
                  </a:xfrm>
                  <a:custGeom>
                    <a:avLst/>
                    <a:gdLst>
                      <a:gd name="connsiteX0" fmla="*/ 45438 w 45437"/>
                      <a:gd name="connsiteY0" fmla="*/ 0 h 45439"/>
                      <a:gd name="connsiteX1" fmla="*/ 0 w 45437"/>
                      <a:gd name="connsiteY1" fmla="*/ 0 h 45439"/>
                      <a:gd name="connsiteX2" fmla="*/ 0 w 45437"/>
                      <a:gd name="connsiteY2" fmla="*/ 45440 h 45439"/>
                      <a:gd name="connsiteX3" fmla="*/ 45438 w 45437"/>
                      <a:gd name="connsiteY3" fmla="*/ 45440 h 45439"/>
                      <a:gd name="connsiteX4" fmla="*/ 45438 w 45437"/>
                      <a:gd name="connsiteY4" fmla="*/ 0 h 45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39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7" name="Freeform: Shape 80">
                    <a:extLst>
                      <a:ext uri="{FF2B5EF4-FFF2-40B4-BE49-F238E27FC236}">
                        <a16:creationId xmlns:a16="http://schemas.microsoft.com/office/drawing/2014/main" id="{3F23DC6B-E9E2-B1AA-EC3C-D2E3791B9985}"/>
                      </a:ext>
                    </a:extLst>
                  </p:cNvPr>
                  <p:cNvSpPr/>
                  <p:nvPr/>
                </p:nvSpPr>
                <p:spPr>
                  <a:xfrm>
                    <a:off x="4248655" y="2629083"/>
                    <a:ext cx="45437" cy="45439"/>
                  </a:xfrm>
                  <a:custGeom>
                    <a:avLst/>
                    <a:gdLst>
                      <a:gd name="connsiteX0" fmla="*/ 45438 w 45437"/>
                      <a:gd name="connsiteY0" fmla="*/ 0 h 45439"/>
                      <a:gd name="connsiteX1" fmla="*/ 0 w 45437"/>
                      <a:gd name="connsiteY1" fmla="*/ 0 h 45439"/>
                      <a:gd name="connsiteX2" fmla="*/ 0 w 45437"/>
                      <a:gd name="connsiteY2" fmla="*/ 45440 h 45439"/>
                      <a:gd name="connsiteX3" fmla="*/ 45438 w 45437"/>
                      <a:gd name="connsiteY3" fmla="*/ 45440 h 45439"/>
                      <a:gd name="connsiteX4" fmla="*/ 45438 w 45437"/>
                      <a:gd name="connsiteY4" fmla="*/ 0 h 45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437" h="45439">
                        <a:moveTo>
                          <a:pt x="45438" y="0"/>
                        </a:moveTo>
                        <a:lnTo>
                          <a:pt x="0" y="0"/>
                        </a:lnTo>
                        <a:lnTo>
                          <a:pt x="0" y="45440"/>
                        </a:lnTo>
                        <a:lnTo>
                          <a:pt x="45438" y="45440"/>
                        </a:lnTo>
                        <a:lnTo>
                          <a:pt x="45438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8" name="Freeform: Shape 81">
                    <a:extLst>
                      <a:ext uri="{FF2B5EF4-FFF2-40B4-BE49-F238E27FC236}">
                        <a16:creationId xmlns:a16="http://schemas.microsoft.com/office/drawing/2014/main" id="{6F5260B1-F14A-CE50-1B6B-D394AC1E9265}"/>
                      </a:ext>
                    </a:extLst>
                  </p:cNvPr>
                  <p:cNvSpPr/>
                  <p:nvPr/>
                </p:nvSpPr>
                <p:spPr>
                  <a:xfrm>
                    <a:off x="4084082" y="2568903"/>
                    <a:ext cx="93332" cy="105617"/>
                  </a:xfrm>
                  <a:custGeom>
                    <a:avLst/>
                    <a:gdLst>
                      <a:gd name="connsiteX0" fmla="*/ 0 w 93332"/>
                      <a:gd name="connsiteY0" fmla="*/ 0 h 105617"/>
                      <a:gd name="connsiteX1" fmla="*/ 52804 w 93332"/>
                      <a:gd name="connsiteY1" fmla="*/ 52809 h 105617"/>
                      <a:gd name="connsiteX2" fmla="*/ 0 w 93332"/>
                      <a:gd name="connsiteY2" fmla="*/ 105617 h 105617"/>
                      <a:gd name="connsiteX3" fmla="*/ 41754 w 93332"/>
                      <a:gd name="connsiteY3" fmla="*/ 105617 h 105617"/>
                      <a:gd name="connsiteX4" fmla="*/ 93333 w 93332"/>
                      <a:gd name="connsiteY4" fmla="*/ 52809 h 105617"/>
                      <a:gd name="connsiteX5" fmla="*/ 41754 w 93332"/>
                      <a:gd name="connsiteY5" fmla="*/ 0 h 105617"/>
                      <a:gd name="connsiteX6" fmla="*/ 0 w 93332"/>
                      <a:gd name="connsiteY6" fmla="*/ 0 h 105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332" h="105617">
                        <a:moveTo>
                          <a:pt x="0" y="0"/>
                        </a:moveTo>
                        <a:lnTo>
                          <a:pt x="52804" y="52809"/>
                        </a:lnTo>
                        <a:lnTo>
                          <a:pt x="0" y="105617"/>
                        </a:lnTo>
                        <a:lnTo>
                          <a:pt x="41754" y="105617"/>
                        </a:lnTo>
                        <a:lnTo>
                          <a:pt x="93333" y="52809"/>
                        </a:lnTo>
                        <a:lnTo>
                          <a:pt x="4175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9" name="Freeform: Shape 82">
                    <a:extLst>
                      <a:ext uri="{FF2B5EF4-FFF2-40B4-BE49-F238E27FC236}">
                        <a16:creationId xmlns:a16="http://schemas.microsoft.com/office/drawing/2014/main" id="{892CECD3-D96E-5C07-B149-7B9EA90143B9}"/>
                      </a:ext>
                    </a:extLst>
                  </p:cNvPr>
                  <p:cNvSpPr/>
                  <p:nvPr/>
                </p:nvSpPr>
                <p:spPr>
                  <a:xfrm>
                    <a:off x="3971107" y="2573814"/>
                    <a:ext cx="36845" cy="36843"/>
                  </a:xfrm>
                  <a:custGeom>
                    <a:avLst/>
                    <a:gdLst>
                      <a:gd name="connsiteX0" fmla="*/ 18423 w 36845"/>
                      <a:gd name="connsiteY0" fmla="*/ 36844 h 36843"/>
                      <a:gd name="connsiteX1" fmla="*/ 36846 w 36845"/>
                      <a:gd name="connsiteY1" fmla="*/ 18421 h 36843"/>
                      <a:gd name="connsiteX2" fmla="*/ 18423 w 36845"/>
                      <a:gd name="connsiteY2" fmla="*/ 0 h 36843"/>
                      <a:gd name="connsiteX3" fmla="*/ 0 w 36845"/>
                      <a:gd name="connsiteY3" fmla="*/ 18421 h 36843"/>
                      <a:gd name="connsiteX4" fmla="*/ 18423 w 36845"/>
                      <a:gd name="connsiteY4" fmla="*/ 36844 h 36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45" h="36843">
                        <a:moveTo>
                          <a:pt x="18423" y="36844"/>
                        </a:moveTo>
                        <a:cubicBezTo>
                          <a:pt x="28593" y="36844"/>
                          <a:pt x="36846" y="28595"/>
                          <a:pt x="36846" y="18421"/>
                        </a:cubicBezTo>
                        <a:cubicBezTo>
                          <a:pt x="36846" y="8248"/>
                          <a:pt x="28593" y="0"/>
                          <a:pt x="18423" y="0"/>
                        </a:cubicBezTo>
                        <a:cubicBezTo>
                          <a:pt x="8246" y="0"/>
                          <a:pt x="0" y="8248"/>
                          <a:pt x="0" y="18421"/>
                        </a:cubicBezTo>
                        <a:cubicBezTo>
                          <a:pt x="0" y="28595"/>
                          <a:pt x="8246" y="36844"/>
                          <a:pt x="18423" y="36844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0" name="Freeform: Shape 84">
                    <a:extLst>
                      <a:ext uri="{FF2B5EF4-FFF2-40B4-BE49-F238E27FC236}">
                        <a16:creationId xmlns:a16="http://schemas.microsoft.com/office/drawing/2014/main" id="{8BFCD021-77A2-873D-57CA-3997FE176EF9}"/>
                      </a:ext>
                    </a:extLst>
                  </p:cNvPr>
                  <p:cNvSpPr/>
                  <p:nvPr/>
                </p:nvSpPr>
                <p:spPr>
                  <a:xfrm>
                    <a:off x="4022679" y="2645048"/>
                    <a:ext cx="29478" cy="29474"/>
                  </a:xfrm>
                  <a:custGeom>
                    <a:avLst/>
                    <a:gdLst>
                      <a:gd name="connsiteX0" fmla="*/ 14739 w 29478"/>
                      <a:gd name="connsiteY0" fmla="*/ 29474 h 29474"/>
                      <a:gd name="connsiteX1" fmla="*/ 29479 w 29478"/>
                      <a:gd name="connsiteY1" fmla="*/ 14738 h 29474"/>
                      <a:gd name="connsiteX2" fmla="*/ 14739 w 29478"/>
                      <a:gd name="connsiteY2" fmla="*/ 0 h 29474"/>
                      <a:gd name="connsiteX3" fmla="*/ 0 w 29478"/>
                      <a:gd name="connsiteY3" fmla="*/ 14738 h 29474"/>
                      <a:gd name="connsiteX4" fmla="*/ 14739 w 29478"/>
                      <a:gd name="connsiteY4" fmla="*/ 29474 h 29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" h="29474">
                        <a:moveTo>
                          <a:pt x="14739" y="29474"/>
                        </a:moveTo>
                        <a:cubicBezTo>
                          <a:pt x="22876" y="29474"/>
                          <a:pt x="29479" y="22877"/>
                          <a:pt x="29479" y="14738"/>
                        </a:cubicBezTo>
                        <a:cubicBezTo>
                          <a:pt x="29479" y="6598"/>
                          <a:pt x="22876" y="0"/>
                          <a:pt x="14739" y="0"/>
                        </a:cubicBezTo>
                        <a:cubicBezTo>
                          <a:pt x="6603" y="0"/>
                          <a:pt x="0" y="6598"/>
                          <a:pt x="0" y="14738"/>
                        </a:cubicBezTo>
                        <a:cubicBezTo>
                          <a:pt x="0" y="22877"/>
                          <a:pt x="6603" y="29474"/>
                          <a:pt x="14739" y="29474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1" name="Freeform: Shape 86">
                    <a:extLst>
                      <a:ext uri="{FF2B5EF4-FFF2-40B4-BE49-F238E27FC236}">
                        <a16:creationId xmlns:a16="http://schemas.microsoft.com/office/drawing/2014/main" id="{DDFD63A6-5C69-9268-7DC6-B22F0E123C17}"/>
                      </a:ext>
                    </a:extLst>
                  </p:cNvPr>
                  <p:cNvSpPr/>
                  <p:nvPr/>
                </p:nvSpPr>
                <p:spPr>
                  <a:xfrm>
                    <a:off x="3963721" y="2622940"/>
                    <a:ext cx="46663" cy="46667"/>
                  </a:xfrm>
                  <a:custGeom>
                    <a:avLst/>
                    <a:gdLst>
                      <a:gd name="connsiteX0" fmla="*/ 23332 w 46663"/>
                      <a:gd name="connsiteY0" fmla="*/ 46668 h 46667"/>
                      <a:gd name="connsiteX1" fmla="*/ 46663 w 46663"/>
                      <a:gd name="connsiteY1" fmla="*/ 23334 h 46667"/>
                      <a:gd name="connsiteX2" fmla="*/ 23332 w 46663"/>
                      <a:gd name="connsiteY2" fmla="*/ 0 h 46667"/>
                      <a:gd name="connsiteX3" fmla="*/ 0 w 46663"/>
                      <a:gd name="connsiteY3" fmla="*/ 23334 h 46667"/>
                      <a:gd name="connsiteX4" fmla="*/ 23332 w 46663"/>
                      <a:gd name="connsiteY4" fmla="*/ 46668 h 4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63" h="46667">
                        <a:moveTo>
                          <a:pt x="23332" y="46668"/>
                        </a:moveTo>
                        <a:cubicBezTo>
                          <a:pt x="36217" y="46668"/>
                          <a:pt x="46663" y="36221"/>
                          <a:pt x="46663" y="23334"/>
                        </a:cubicBezTo>
                        <a:cubicBezTo>
                          <a:pt x="46663" y="10447"/>
                          <a:pt x="36217" y="0"/>
                          <a:pt x="23332" y="0"/>
                        </a:cubicBezTo>
                        <a:cubicBezTo>
                          <a:pt x="10447" y="0"/>
                          <a:pt x="0" y="10447"/>
                          <a:pt x="0" y="23334"/>
                        </a:cubicBezTo>
                        <a:cubicBezTo>
                          <a:pt x="0" y="36221"/>
                          <a:pt x="10447" y="46668"/>
                          <a:pt x="23332" y="46668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2" name="Freeform: Shape 87">
                    <a:extLst>
                      <a:ext uri="{FF2B5EF4-FFF2-40B4-BE49-F238E27FC236}">
                        <a16:creationId xmlns:a16="http://schemas.microsoft.com/office/drawing/2014/main" id="{BF83C144-E38B-B253-1A01-B7A3D30C7D10}"/>
                      </a:ext>
                    </a:extLst>
                  </p:cNvPr>
                  <p:cNvSpPr/>
                  <p:nvPr/>
                </p:nvSpPr>
                <p:spPr>
                  <a:xfrm>
                    <a:off x="4021454" y="2568903"/>
                    <a:ext cx="61402" cy="61405"/>
                  </a:xfrm>
                  <a:custGeom>
                    <a:avLst/>
                    <a:gdLst>
                      <a:gd name="connsiteX0" fmla="*/ 30698 w 61402"/>
                      <a:gd name="connsiteY0" fmla="*/ 61405 h 61405"/>
                      <a:gd name="connsiteX1" fmla="*/ 61403 w 61402"/>
                      <a:gd name="connsiteY1" fmla="*/ 30703 h 61405"/>
                      <a:gd name="connsiteX2" fmla="*/ 30698 w 61402"/>
                      <a:gd name="connsiteY2" fmla="*/ 0 h 61405"/>
                      <a:gd name="connsiteX3" fmla="*/ 0 w 61402"/>
                      <a:gd name="connsiteY3" fmla="*/ 30703 h 61405"/>
                      <a:gd name="connsiteX4" fmla="*/ 30698 w 61402"/>
                      <a:gd name="connsiteY4" fmla="*/ 61405 h 61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02" h="61405">
                        <a:moveTo>
                          <a:pt x="30698" y="61405"/>
                        </a:moveTo>
                        <a:cubicBezTo>
                          <a:pt x="47658" y="61405"/>
                          <a:pt x="61403" y="47659"/>
                          <a:pt x="61403" y="30703"/>
                        </a:cubicBezTo>
                        <a:cubicBezTo>
                          <a:pt x="61403" y="13746"/>
                          <a:pt x="47658" y="0"/>
                          <a:pt x="30698" y="0"/>
                        </a:cubicBezTo>
                        <a:cubicBezTo>
                          <a:pt x="13745" y="0"/>
                          <a:pt x="0" y="13746"/>
                          <a:pt x="0" y="30703"/>
                        </a:cubicBezTo>
                        <a:cubicBezTo>
                          <a:pt x="0" y="47659"/>
                          <a:pt x="13745" y="61405"/>
                          <a:pt x="30698" y="6140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70" name="TextBox 89">
                <a:extLst>
                  <a:ext uri="{FF2B5EF4-FFF2-40B4-BE49-F238E27FC236}">
                    <a16:creationId xmlns:a16="http://schemas.microsoft.com/office/drawing/2014/main" id="{EE8E7495-9CBB-CCEF-B827-C01A0723F342}"/>
                  </a:ext>
                </a:extLst>
              </p:cNvPr>
              <p:cNvSpPr txBox="1"/>
              <p:nvPr/>
            </p:nvSpPr>
            <p:spPr>
              <a:xfrm>
                <a:off x="3885109" y="2849428"/>
                <a:ext cx="56457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400" spc="0" baseline="0" dirty="0">
                    <a:solidFill>
                      <a:srgbClr val="000000"/>
                    </a:solidFill>
                    <a:latin typeface="Oracle Sans"/>
                    <a:cs typeface="Oracle Sans"/>
                    <a:sym typeface="Oracle Sans"/>
                    <a:rtl val="0"/>
                  </a:rPr>
                  <a:t>Data</a:t>
                </a:r>
              </a:p>
            </p:txBody>
          </p:sp>
        </p:grpSp>
        <p:sp>
          <p:nvSpPr>
            <p:cNvPr id="968" name="TextBox 89">
              <a:extLst>
                <a:ext uri="{FF2B5EF4-FFF2-40B4-BE49-F238E27FC236}">
                  <a16:creationId xmlns:a16="http://schemas.microsoft.com/office/drawing/2014/main" id="{19D178DC-1AFC-0275-80C4-B63AB3948B98}"/>
                </a:ext>
              </a:extLst>
            </p:cNvPr>
            <p:cNvSpPr txBox="1"/>
            <p:nvPr/>
          </p:nvSpPr>
          <p:spPr>
            <a:xfrm>
              <a:off x="11077386" y="6269814"/>
              <a:ext cx="11416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Oracle Sans"/>
                  <a:cs typeface="Oracle Sans"/>
                  <a:sym typeface="Oracle Sans"/>
                  <a:rtl val="0"/>
                </a:rPr>
                <a:t>Transforms</a:t>
              </a:r>
              <a:endParaRPr lang="en-US" sz="1400" spc="0" baseline="0" dirty="0">
                <a:solidFill>
                  <a:srgbClr val="000000"/>
                </a:solidFill>
                <a:latin typeface="Oracle Sans"/>
                <a:cs typeface="Oracle Sans"/>
                <a:sym typeface="Oracle Sans"/>
                <a:rtl val="0"/>
              </a:endParaRPr>
            </a:p>
          </p:txBody>
        </p:sp>
      </p:grpSp>
      <p:cxnSp>
        <p:nvCxnSpPr>
          <p:cNvPr id="990" name="直線矢印コネクタ 989">
            <a:extLst>
              <a:ext uri="{FF2B5EF4-FFF2-40B4-BE49-F238E27FC236}">
                <a16:creationId xmlns:a16="http://schemas.microsoft.com/office/drawing/2014/main" id="{1A6F92F1-78AE-E571-9F34-5045682711E4}"/>
              </a:ext>
            </a:extLst>
          </p:cNvPr>
          <p:cNvCxnSpPr>
            <a:cxnSpLocks/>
          </p:cNvCxnSpPr>
          <p:nvPr/>
        </p:nvCxnSpPr>
        <p:spPr>
          <a:xfrm>
            <a:off x="11677135" y="5239162"/>
            <a:ext cx="0" cy="282853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91" name="直線コネクタ 990">
            <a:extLst>
              <a:ext uri="{FF2B5EF4-FFF2-40B4-BE49-F238E27FC236}">
                <a16:creationId xmlns:a16="http://schemas.microsoft.com/office/drawing/2014/main" id="{B8AE5366-69C5-0F31-9024-E3CB98C28AB8}"/>
              </a:ext>
            </a:extLst>
          </p:cNvPr>
          <p:cNvCxnSpPr>
            <a:cxnSpLocks/>
          </p:cNvCxnSpPr>
          <p:nvPr/>
        </p:nvCxnSpPr>
        <p:spPr>
          <a:xfrm flipV="1">
            <a:off x="9157303" y="4483633"/>
            <a:ext cx="0" cy="75552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92" name="直線コネクタ 991">
            <a:extLst>
              <a:ext uri="{FF2B5EF4-FFF2-40B4-BE49-F238E27FC236}">
                <a16:creationId xmlns:a16="http://schemas.microsoft.com/office/drawing/2014/main" id="{B3A1CEF2-5AF1-3D38-D4B9-F943EA6595A1}"/>
              </a:ext>
            </a:extLst>
          </p:cNvPr>
          <p:cNvCxnSpPr/>
          <p:nvPr/>
        </p:nvCxnSpPr>
        <p:spPr>
          <a:xfrm>
            <a:off x="9161487" y="5239162"/>
            <a:ext cx="251564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94" name="直線コネクタ 993">
            <a:extLst>
              <a:ext uri="{FF2B5EF4-FFF2-40B4-BE49-F238E27FC236}">
                <a16:creationId xmlns:a16="http://schemas.microsoft.com/office/drawing/2014/main" id="{D6632597-DDEE-D8DA-83FD-8EF000FEA71F}"/>
              </a:ext>
            </a:extLst>
          </p:cNvPr>
          <p:cNvCxnSpPr>
            <a:cxnSpLocks/>
          </p:cNvCxnSpPr>
          <p:nvPr/>
        </p:nvCxnSpPr>
        <p:spPr>
          <a:xfrm flipH="1" flipV="1">
            <a:off x="9680530" y="4875972"/>
            <a:ext cx="7074121" cy="437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95" name="直線矢印コネクタ 994">
            <a:extLst>
              <a:ext uri="{FF2B5EF4-FFF2-40B4-BE49-F238E27FC236}">
                <a16:creationId xmlns:a16="http://schemas.microsoft.com/office/drawing/2014/main" id="{AD479921-F4A3-AF09-FB39-CCDB817C9A34}"/>
              </a:ext>
            </a:extLst>
          </p:cNvPr>
          <p:cNvCxnSpPr>
            <a:cxnSpLocks/>
          </p:cNvCxnSpPr>
          <p:nvPr/>
        </p:nvCxnSpPr>
        <p:spPr>
          <a:xfrm flipV="1">
            <a:off x="9681988" y="4588192"/>
            <a:ext cx="0" cy="29061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正方形/長方形 16">
            <a:extLst>
              <a:ext uri="{FF2B5EF4-FFF2-40B4-BE49-F238E27FC236}">
                <a16:creationId xmlns:a16="http://schemas.microsoft.com/office/drawing/2014/main" id="{191C144E-B3C3-913F-064A-DDF04F2BA186}"/>
              </a:ext>
            </a:extLst>
          </p:cNvPr>
          <p:cNvSpPr/>
          <p:nvPr/>
        </p:nvSpPr>
        <p:spPr>
          <a:xfrm>
            <a:off x="12935560" y="5521144"/>
            <a:ext cx="1860000" cy="126912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データ共有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複数組織データ分離格納方法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25E5F1C7-3A4D-27BE-4F42-9FF25F927789}"/>
              </a:ext>
            </a:extLst>
          </p:cNvPr>
          <p:cNvGrpSpPr/>
          <p:nvPr/>
        </p:nvGrpSpPr>
        <p:grpSpPr>
          <a:xfrm>
            <a:off x="13225755" y="5930185"/>
            <a:ext cx="1226618" cy="713686"/>
            <a:chOff x="2612442" y="2418013"/>
            <a:chExt cx="1226618" cy="713686"/>
          </a:xfrm>
        </p:grpSpPr>
        <p:grpSp>
          <p:nvGrpSpPr>
            <p:cNvPr id="30" name="Graphic 3">
              <a:extLst>
                <a:ext uri="{FF2B5EF4-FFF2-40B4-BE49-F238E27FC236}">
                  <a16:creationId xmlns:a16="http://schemas.microsoft.com/office/drawing/2014/main" id="{C3B6FF6D-8650-18E9-5719-58FE05001E7A}"/>
                </a:ext>
              </a:extLst>
            </p:cNvPr>
            <p:cNvGrpSpPr/>
            <p:nvPr/>
          </p:nvGrpSpPr>
          <p:grpSpPr>
            <a:xfrm>
              <a:off x="3003082" y="2418013"/>
              <a:ext cx="513347" cy="460697"/>
              <a:chOff x="3003082" y="2418013"/>
              <a:chExt cx="513347" cy="460697"/>
            </a:xfrm>
          </p:grpSpPr>
          <p:grpSp>
            <p:nvGrpSpPr>
              <p:cNvPr id="938" name="Graphic 3">
                <a:extLst>
                  <a:ext uri="{FF2B5EF4-FFF2-40B4-BE49-F238E27FC236}">
                    <a16:creationId xmlns:a16="http://schemas.microsoft.com/office/drawing/2014/main" id="{3BE844CB-5DA0-7531-D2BE-47DAABF76150}"/>
                  </a:ext>
                </a:extLst>
              </p:cNvPr>
              <p:cNvGrpSpPr/>
              <p:nvPr/>
            </p:nvGrpSpPr>
            <p:grpSpPr>
              <a:xfrm>
                <a:off x="3003082" y="2418013"/>
                <a:ext cx="513347" cy="460697"/>
                <a:chOff x="3003082" y="2418013"/>
                <a:chExt cx="513347" cy="460697"/>
              </a:xfrm>
              <a:solidFill>
                <a:srgbClr val="FFFFFF"/>
              </a:solidFill>
            </p:grpSpPr>
            <p:sp>
              <p:nvSpPr>
                <p:cNvPr id="985" name="Freeform: Shape 39">
                  <a:extLst>
                    <a:ext uri="{FF2B5EF4-FFF2-40B4-BE49-F238E27FC236}">
                      <a16:creationId xmlns:a16="http://schemas.microsoft.com/office/drawing/2014/main" id="{91F1F5E1-6688-0CF1-6244-520992E91A41}"/>
                    </a:ext>
                  </a:extLst>
                </p:cNvPr>
                <p:cNvSpPr/>
                <p:nvPr/>
              </p:nvSpPr>
              <p:spPr>
                <a:xfrm>
                  <a:off x="3008568" y="2423498"/>
                  <a:ext cx="502374" cy="449726"/>
                </a:xfrm>
                <a:custGeom>
                  <a:avLst/>
                  <a:gdLst>
                    <a:gd name="connsiteX0" fmla="*/ 0 w 502374"/>
                    <a:gd name="connsiteY0" fmla="*/ 449726 h 449726"/>
                    <a:gd name="connsiteX1" fmla="*/ 0 w 502374"/>
                    <a:gd name="connsiteY1" fmla="*/ 61426 h 449726"/>
                    <a:gd name="connsiteX2" fmla="*/ 231443 w 502374"/>
                    <a:gd name="connsiteY2" fmla="*/ 61426 h 449726"/>
                    <a:gd name="connsiteX3" fmla="*/ 231443 w 502374"/>
                    <a:gd name="connsiteY3" fmla="*/ 0 h 449726"/>
                    <a:gd name="connsiteX4" fmla="*/ 502375 w 502374"/>
                    <a:gd name="connsiteY4" fmla="*/ 0 h 449726"/>
                    <a:gd name="connsiteX5" fmla="*/ 502375 w 502374"/>
                    <a:gd name="connsiteY5" fmla="*/ 301645 h 449726"/>
                    <a:gd name="connsiteX6" fmla="*/ 370746 w 502374"/>
                    <a:gd name="connsiteY6" fmla="*/ 301645 h 449726"/>
                    <a:gd name="connsiteX7" fmla="*/ 370746 w 502374"/>
                    <a:gd name="connsiteY7" fmla="*/ 449726 h 449726"/>
                    <a:gd name="connsiteX8" fmla="*/ 0 w 502374"/>
                    <a:gd name="connsiteY8" fmla="*/ 449726 h 449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74" h="449726">
                      <a:moveTo>
                        <a:pt x="0" y="449726"/>
                      </a:moveTo>
                      <a:lnTo>
                        <a:pt x="0" y="61426"/>
                      </a:lnTo>
                      <a:lnTo>
                        <a:pt x="231443" y="61426"/>
                      </a:lnTo>
                      <a:lnTo>
                        <a:pt x="231443" y="0"/>
                      </a:lnTo>
                      <a:lnTo>
                        <a:pt x="502375" y="0"/>
                      </a:lnTo>
                      <a:lnTo>
                        <a:pt x="502375" y="301645"/>
                      </a:lnTo>
                      <a:lnTo>
                        <a:pt x="370746" y="301645"/>
                      </a:lnTo>
                      <a:lnTo>
                        <a:pt x="370746" y="449726"/>
                      </a:lnTo>
                      <a:lnTo>
                        <a:pt x="0" y="4497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0">
                  <a:extLst>
                    <a:ext uri="{FF2B5EF4-FFF2-40B4-BE49-F238E27FC236}">
                      <a16:creationId xmlns:a16="http://schemas.microsoft.com/office/drawing/2014/main" id="{0F50FF93-A824-CA84-F419-9102111407AF}"/>
                    </a:ext>
                  </a:extLst>
                </p:cNvPr>
                <p:cNvSpPr/>
                <p:nvPr/>
              </p:nvSpPr>
              <p:spPr>
                <a:xfrm>
                  <a:off x="3003082" y="2418013"/>
                  <a:ext cx="513347" cy="460697"/>
                </a:xfrm>
                <a:custGeom>
                  <a:avLst/>
                  <a:gdLst>
                    <a:gd name="connsiteX0" fmla="*/ 502381 w 513347"/>
                    <a:gd name="connsiteY0" fmla="*/ 10969 h 460697"/>
                    <a:gd name="connsiteX1" fmla="*/ 502381 w 513347"/>
                    <a:gd name="connsiteY1" fmla="*/ 301649 h 460697"/>
                    <a:gd name="connsiteX2" fmla="*/ 370752 w 513347"/>
                    <a:gd name="connsiteY2" fmla="*/ 301649 h 460697"/>
                    <a:gd name="connsiteX3" fmla="*/ 370752 w 513347"/>
                    <a:gd name="connsiteY3" fmla="*/ 449724 h 460697"/>
                    <a:gd name="connsiteX4" fmla="*/ 10966 w 513347"/>
                    <a:gd name="connsiteY4" fmla="*/ 449724 h 460697"/>
                    <a:gd name="connsiteX5" fmla="*/ 10966 w 513347"/>
                    <a:gd name="connsiteY5" fmla="*/ 72395 h 460697"/>
                    <a:gd name="connsiteX6" fmla="*/ 242416 w 513347"/>
                    <a:gd name="connsiteY6" fmla="*/ 72395 h 460697"/>
                    <a:gd name="connsiteX7" fmla="*/ 242416 w 513347"/>
                    <a:gd name="connsiteY7" fmla="*/ 10969 h 460697"/>
                    <a:gd name="connsiteX8" fmla="*/ 502381 w 513347"/>
                    <a:gd name="connsiteY8" fmla="*/ 10969 h 460697"/>
                    <a:gd name="connsiteX9" fmla="*/ 513347 w 513347"/>
                    <a:gd name="connsiteY9" fmla="*/ 0 h 460697"/>
                    <a:gd name="connsiteX10" fmla="*/ 502381 w 513347"/>
                    <a:gd name="connsiteY10" fmla="*/ 0 h 460697"/>
                    <a:gd name="connsiteX11" fmla="*/ 242416 w 513347"/>
                    <a:gd name="connsiteY11" fmla="*/ 0 h 460697"/>
                    <a:gd name="connsiteX12" fmla="*/ 231443 w 513347"/>
                    <a:gd name="connsiteY12" fmla="*/ 0 h 460697"/>
                    <a:gd name="connsiteX13" fmla="*/ 231443 w 513347"/>
                    <a:gd name="connsiteY13" fmla="*/ 10969 h 460697"/>
                    <a:gd name="connsiteX14" fmla="*/ 231443 w 513347"/>
                    <a:gd name="connsiteY14" fmla="*/ 61426 h 460697"/>
                    <a:gd name="connsiteX15" fmla="*/ 10966 w 513347"/>
                    <a:gd name="connsiteY15" fmla="*/ 61426 h 460697"/>
                    <a:gd name="connsiteX16" fmla="*/ 0 w 513347"/>
                    <a:gd name="connsiteY16" fmla="*/ 61426 h 460697"/>
                    <a:gd name="connsiteX17" fmla="*/ 0 w 513347"/>
                    <a:gd name="connsiteY17" fmla="*/ 72395 h 460697"/>
                    <a:gd name="connsiteX18" fmla="*/ 0 w 513347"/>
                    <a:gd name="connsiteY18" fmla="*/ 449724 h 460697"/>
                    <a:gd name="connsiteX19" fmla="*/ 0 w 513347"/>
                    <a:gd name="connsiteY19" fmla="*/ 460697 h 460697"/>
                    <a:gd name="connsiteX20" fmla="*/ 10966 w 513347"/>
                    <a:gd name="connsiteY20" fmla="*/ 460697 h 460697"/>
                    <a:gd name="connsiteX21" fmla="*/ 370752 w 513347"/>
                    <a:gd name="connsiteY21" fmla="*/ 460697 h 460697"/>
                    <a:gd name="connsiteX22" fmla="*/ 381719 w 513347"/>
                    <a:gd name="connsiteY22" fmla="*/ 460697 h 460697"/>
                    <a:gd name="connsiteX23" fmla="*/ 381719 w 513347"/>
                    <a:gd name="connsiteY23" fmla="*/ 449724 h 460697"/>
                    <a:gd name="connsiteX24" fmla="*/ 381719 w 513347"/>
                    <a:gd name="connsiteY24" fmla="*/ 312616 h 460697"/>
                    <a:gd name="connsiteX25" fmla="*/ 502381 w 513347"/>
                    <a:gd name="connsiteY25" fmla="*/ 312616 h 460697"/>
                    <a:gd name="connsiteX26" fmla="*/ 513347 w 513347"/>
                    <a:gd name="connsiteY26" fmla="*/ 312616 h 460697"/>
                    <a:gd name="connsiteX27" fmla="*/ 513347 w 513347"/>
                    <a:gd name="connsiteY27" fmla="*/ 301649 h 460697"/>
                    <a:gd name="connsiteX28" fmla="*/ 513347 w 513347"/>
                    <a:gd name="connsiteY28" fmla="*/ 10969 h 460697"/>
                    <a:gd name="connsiteX29" fmla="*/ 513347 w 513347"/>
                    <a:gd name="connsiteY29" fmla="*/ 0 h 46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13347" h="460697">
                      <a:moveTo>
                        <a:pt x="502381" y="10969"/>
                      </a:moveTo>
                      <a:lnTo>
                        <a:pt x="502381" y="301649"/>
                      </a:lnTo>
                      <a:lnTo>
                        <a:pt x="370752" y="301649"/>
                      </a:lnTo>
                      <a:lnTo>
                        <a:pt x="370752" y="449724"/>
                      </a:lnTo>
                      <a:lnTo>
                        <a:pt x="10966" y="449724"/>
                      </a:lnTo>
                      <a:lnTo>
                        <a:pt x="10966" y="72395"/>
                      </a:lnTo>
                      <a:lnTo>
                        <a:pt x="242416" y="72395"/>
                      </a:lnTo>
                      <a:lnTo>
                        <a:pt x="242416" y="10969"/>
                      </a:lnTo>
                      <a:lnTo>
                        <a:pt x="502381" y="10969"/>
                      </a:lnTo>
                      <a:close/>
                      <a:moveTo>
                        <a:pt x="513347" y="0"/>
                      </a:moveTo>
                      <a:lnTo>
                        <a:pt x="502381" y="0"/>
                      </a:lnTo>
                      <a:lnTo>
                        <a:pt x="242416" y="0"/>
                      </a:lnTo>
                      <a:lnTo>
                        <a:pt x="231443" y="0"/>
                      </a:lnTo>
                      <a:lnTo>
                        <a:pt x="231443" y="10969"/>
                      </a:lnTo>
                      <a:lnTo>
                        <a:pt x="231443" y="61426"/>
                      </a:lnTo>
                      <a:lnTo>
                        <a:pt x="10966" y="61426"/>
                      </a:lnTo>
                      <a:lnTo>
                        <a:pt x="0" y="61426"/>
                      </a:lnTo>
                      <a:lnTo>
                        <a:pt x="0" y="72395"/>
                      </a:lnTo>
                      <a:lnTo>
                        <a:pt x="0" y="449724"/>
                      </a:lnTo>
                      <a:lnTo>
                        <a:pt x="0" y="460697"/>
                      </a:lnTo>
                      <a:lnTo>
                        <a:pt x="10966" y="460697"/>
                      </a:lnTo>
                      <a:lnTo>
                        <a:pt x="370752" y="460697"/>
                      </a:lnTo>
                      <a:lnTo>
                        <a:pt x="381719" y="460697"/>
                      </a:lnTo>
                      <a:lnTo>
                        <a:pt x="381719" y="449724"/>
                      </a:lnTo>
                      <a:lnTo>
                        <a:pt x="381719" y="312616"/>
                      </a:lnTo>
                      <a:lnTo>
                        <a:pt x="502381" y="312616"/>
                      </a:lnTo>
                      <a:lnTo>
                        <a:pt x="513347" y="312616"/>
                      </a:lnTo>
                      <a:lnTo>
                        <a:pt x="513347" y="301649"/>
                      </a:lnTo>
                      <a:lnTo>
                        <a:pt x="513347" y="10969"/>
                      </a:lnTo>
                      <a:lnTo>
                        <a:pt x="5133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9" name="Graphic 3">
                <a:extLst>
                  <a:ext uri="{FF2B5EF4-FFF2-40B4-BE49-F238E27FC236}">
                    <a16:creationId xmlns:a16="http://schemas.microsoft.com/office/drawing/2014/main" id="{44B9D4C7-7830-A0BC-FF32-C6D9CB12B1DF}"/>
                  </a:ext>
                </a:extLst>
              </p:cNvPr>
              <p:cNvGrpSpPr/>
              <p:nvPr/>
            </p:nvGrpSpPr>
            <p:grpSpPr>
              <a:xfrm>
                <a:off x="3014048" y="2428983"/>
                <a:ext cx="491414" cy="438761"/>
                <a:chOff x="3014048" y="2428983"/>
                <a:chExt cx="491414" cy="438761"/>
              </a:xfrm>
              <a:solidFill>
                <a:srgbClr val="2D5967"/>
              </a:solidFill>
            </p:grpSpPr>
            <p:sp>
              <p:nvSpPr>
                <p:cNvPr id="940" name="Freeform: Shape 43">
                  <a:extLst>
                    <a:ext uri="{FF2B5EF4-FFF2-40B4-BE49-F238E27FC236}">
                      <a16:creationId xmlns:a16="http://schemas.microsoft.com/office/drawing/2014/main" id="{8A826BA6-48BA-7936-C4EC-7AA56E4D159D}"/>
                    </a:ext>
                  </a:extLst>
                </p:cNvPr>
                <p:cNvSpPr/>
                <p:nvPr/>
              </p:nvSpPr>
              <p:spPr>
                <a:xfrm>
                  <a:off x="3245497" y="2428983"/>
                  <a:ext cx="259965" cy="290679"/>
                </a:xfrm>
                <a:custGeom>
                  <a:avLst/>
                  <a:gdLst>
                    <a:gd name="connsiteX0" fmla="*/ 259966 w 259965"/>
                    <a:gd name="connsiteY0" fmla="*/ 0 h 290679"/>
                    <a:gd name="connsiteX1" fmla="*/ 0 w 259965"/>
                    <a:gd name="connsiteY1" fmla="*/ 0 h 290679"/>
                    <a:gd name="connsiteX2" fmla="*/ 0 w 259965"/>
                    <a:gd name="connsiteY2" fmla="*/ 48263 h 290679"/>
                    <a:gd name="connsiteX3" fmla="*/ 16453 w 259965"/>
                    <a:gd name="connsiteY3" fmla="*/ 48263 h 290679"/>
                    <a:gd name="connsiteX4" fmla="*/ 16453 w 259965"/>
                    <a:gd name="connsiteY4" fmla="*/ 16453 h 290679"/>
                    <a:gd name="connsiteX5" fmla="*/ 243513 w 259965"/>
                    <a:gd name="connsiteY5" fmla="*/ 16453 h 290679"/>
                    <a:gd name="connsiteX6" fmla="*/ 243513 w 259965"/>
                    <a:gd name="connsiteY6" fmla="*/ 274227 h 290679"/>
                    <a:gd name="connsiteX7" fmla="*/ 140401 w 259965"/>
                    <a:gd name="connsiteY7" fmla="*/ 274227 h 290679"/>
                    <a:gd name="connsiteX8" fmla="*/ 140401 w 259965"/>
                    <a:gd name="connsiteY8" fmla="*/ 290680 h 290679"/>
                    <a:gd name="connsiteX9" fmla="*/ 259966 w 259965"/>
                    <a:gd name="connsiteY9" fmla="*/ 290680 h 290679"/>
                    <a:gd name="connsiteX10" fmla="*/ 259966 w 259965"/>
                    <a:gd name="connsiteY10" fmla="*/ 0 h 290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9965" h="290679">
                      <a:moveTo>
                        <a:pt x="259966" y="0"/>
                      </a:moveTo>
                      <a:lnTo>
                        <a:pt x="0" y="0"/>
                      </a:lnTo>
                      <a:lnTo>
                        <a:pt x="0" y="48263"/>
                      </a:lnTo>
                      <a:lnTo>
                        <a:pt x="16453" y="48263"/>
                      </a:lnTo>
                      <a:lnTo>
                        <a:pt x="16453" y="16453"/>
                      </a:lnTo>
                      <a:lnTo>
                        <a:pt x="243513" y="16453"/>
                      </a:lnTo>
                      <a:lnTo>
                        <a:pt x="243513" y="274227"/>
                      </a:lnTo>
                      <a:lnTo>
                        <a:pt x="140401" y="274227"/>
                      </a:lnTo>
                      <a:lnTo>
                        <a:pt x="140401" y="290680"/>
                      </a:lnTo>
                      <a:lnTo>
                        <a:pt x="259966" y="290680"/>
                      </a:lnTo>
                      <a:lnTo>
                        <a:pt x="25996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1" name="Freeform: Shape 45">
                  <a:extLst>
                    <a:ext uri="{FF2B5EF4-FFF2-40B4-BE49-F238E27FC236}">
                      <a16:creationId xmlns:a16="http://schemas.microsoft.com/office/drawing/2014/main" id="{C9AA1395-E108-AB1C-9B67-554DEEAA68AA}"/>
                    </a:ext>
                  </a:extLst>
                </p:cNvPr>
                <p:cNvSpPr/>
                <p:nvPr/>
              </p:nvSpPr>
              <p:spPr>
                <a:xfrm>
                  <a:off x="3385898" y="2490409"/>
                  <a:ext cx="86652" cy="15356"/>
                </a:xfrm>
                <a:custGeom>
                  <a:avLst/>
                  <a:gdLst>
                    <a:gd name="connsiteX0" fmla="*/ 86653 w 86652"/>
                    <a:gd name="connsiteY0" fmla="*/ 0 h 15356"/>
                    <a:gd name="connsiteX1" fmla="*/ 0 w 86652"/>
                    <a:gd name="connsiteY1" fmla="*/ 0 h 15356"/>
                    <a:gd name="connsiteX2" fmla="*/ 0 w 86652"/>
                    <a:gd name="connsiteY2" fmla="*/ 7678 h 15356"/>
                    <a:gd name="connsiteX3" fmla="*/ 0 w 86652"/>
                    <a:gd name="connsiteY3" fmla="*/ 15357 h 15356"/>
                    <a:gd name="connsiteX4" fmla="*/ 86653 w 86652"/>
                    <a:gd name="connsiteY4" fmla="*/ 15357 h 15356"/>
                    <a:gd name="connsiteX5" fmla="*/ 86653 w 86652"/>
                    <a:gd name="connsiteY5" fmla="*/ 0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652" h="15356">
                      <a:moveTo>
                        <a:pt x="86653" y="0"/>
                      </a:moveTo>
                      <a:lnTo>
                        <a:pt x="0" y="0"/>
                      </a:lnTo>
                      <a:lnTo>
                        <a:pt x="0" y="7678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8665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2" name="Freeform: Shape 46">
                  <a:extLst>
                    <a:ext uri="{FF2B5EF4-FFF2-40B4-BE49-F238E27FC236}">
                      <a16:creationId xmlns:a16="http://schemas.microsoft.com/office/drawing/2014/main" id="{2DB6E7AB-9C15-FEEF-A14A-6B7E12B65EAF}"/>
                    </a:ext>
                  </a:extLst>
                </p:cNvPr>
                <p:cNvSpPr/>
                <p:nvPr/>
              </p:nvSpPr>
              <p:spPr>
                <a:xfrm>
                  <a:off x="3278403" y="2461889"/>
                  <a:ext cx="194154" cy="15356"/>
                </a:xfrm>
                <a:custGeom>
                  <a:avLst/>
                  <a:gdLst>
                    <a:gd name="connsiteX0" fmla="*/ 194155 w 194154"/>
                    <a:gd name="connsiteY0" fmla="*/ 0 h 15356"/>
                    <a:gd name="connsiteX1" fmla="*/ 0 w 194154"/>
                    <a:gd name="connsiteY1" fmla="*/ 0 h 15356"/>
                    <a:gd name="connsiteX2" fmla="*/ 0 w 194154"/>
                    <a:gd name="connsiteY2" fmla="*/ 15357 h 15356"/>
                    <a:gd name="connsiteX3" fmla="*/ 86653 w 194154"/>
                    <a:gd name="connsiteY3" fmla="*/ 15357 h 15356"/>
                    <a:gd name="connsiteX4" fmla="*/ 107495 w 194154"/>
                    <a:gd name="connsiteY4" fmla="*/ 15357 h 15356"/>
                    <a:gd name="connsiteX5" fmla="*/ 194155 w 194154"/>
                    <a:gd name="connsiteY5" fmla="*/ 15357 h 15356"/>
                    <a:gd name="connsiteX6" fmla="*/ 194155 w 194154"/>
                    <a:gd name="connsiteY6" fmla="*/ 0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54" h="15356">
                      <a:moveTo>
                        <a:pt x="194155" y="0"/>
                      </a:moveTo>
                      <a:lnTo>
                        <a:pt x="0" y="0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107495" y="15357"/>
                      </a:lnTo>
                      <a:lnTo>
                        <a:pt x="194155" y="15357"/>
                      </a:lnTo>
                      <a:lnTo>
                        <a:pt x="194155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3" name="Freeform: Shape 47">
                  <a:extLst>
                    <a:ext uri="{FF2B5EF4-FFF2-40B4-BE49-F238E27FC236}">
                      <a16:creationId xmlns:a16="http://schemas.microsoft.com/office/drawing/2014/main" id="{9D45FA49-B6A6-22B9-5FDA-CC310F088DE2}"/>
                    </a:ext>
                  </a:extLst>
                </p:cNvPr>
                <p:cNvSpPr/>
                <p:nvPr/>
              </p:nvSpPr>
              <p:spPr>
                <a:xfrm>
                  <a:off x="3385898" y="2517833"/>
                  <a:ext cx="87750" cy="16453"/>
                </a:xfrm>
                <a:custGeom>
                  <a:avLst/>
                  <a:gdLst>
                    <a:gd name="connsiteX0" fmla="*/ 87750 w 87750"/>
                    <a:gd name="connsiteY0" fmla="*/ 0 h 16453"/>
                    <a:gd name="connsiteX1" fmla="*/ 0 w 87750"/>
                    <a:gd name="connsiteY1" fmla="*/ 0 h 16453"/>
                    <a:gd name="connsiteX2" fmla="*/ 0 w 87750"/>
                    <a:gd name="connsiteY2" fmla="*/ 16453 h 16453"/>
                    <a:gd name="connsiteX3" fmla="*/ 87750 w 87750"/>
                    <a:gd name="connsiteY3" fmla="*/ 16453 h 16453"/>
                    <a:gd name="connsiteX4" fmla="*/ 87750 w 87750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50" h="16453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4" name="Freeform: Shape 49">
                  <a:extLst>
                    <a:ext uri="{FF2B5EF4-FFF2-40B4-BE49-F238E27FC236}">
                      <a16:creationId xmlns:a16="http://schemas.microsoft.com/office/drawing/2014/main" id="{AF5AF5EC-51FA-3545-94F0-06857F886EF6}"/>
                    </a:ext>
                  </a:extLst>
                </p:cNvPr>
                <p:cNvSpPr/>
                <p:nvPr/>
              </p:nvSpPr>
              <p:spPr>
                <a:xfrm>
                  <a:off x="3385898" y="2546350"/>
                  <a:ext cx="87750" cy="16453"/>
                </a:xfrm>
                <a:custGeom>
                  <a:avLst/>
                  <a:gdLst>
                    <a:gd name="connsiteX0" fmla="*/ 87750 w 87750"/>
                    <a:gd name="connsiteY0" fmla="*/ 0 h 16453"/>
                    <a:gd name="connsiteX1" fmla="*/ 0 w 87750"/>
                    <a:gd name="connsiteY1" fmla="*/ 0 h 16453"/>
                    <a:gd name="connsiteX2" fmla="*/ 0 w 87750"/>
                    <a:gd name="connsiteY2" fmla="*/ 16453 h 16453"/>
                    <a:gd name="connsiteX3" fmla="*/ 87750 w 87750"/>
                    <a:gd name="connsiteY3" fmla="*/ 16453 h 16453"/>
                    <a:gd name="connsiteX4" fmla="*/ 87750 w 87750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50" h="16453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5" name="Freeform: Shape 50">
                  <a:extLst>
                    <a:ext uri="{FF2B5EF4-FFF2-40B4-BE49-F238E27FC236}">
                      <a16:creationId xmlns:a16="http://schemas.microsoft.com/office/drawing/2014/main" id="{DC4E3491-F21C-7BA3-0BBA-4C69AE67FC0C}"/>
                    </a:ext>
                  </a:extLst>
                </p:cNvPr>
                <p:cNvSpPr/>
                <p:nvPr/>
              </p:nvSpPr>
              <p:spPr>
                <a:xfrm>
                  <a:off x="3385898" y="2574870"/>
                  <a:ext cx="52649" cy="16453"/>
                </a:xfrm>
                <a:custGeom>
                  <a:avLst/>
                  <a:gdLst>
                    <a:gd name="connsiteX0" fmla="*/ 52650 w 52649"/>
                    <a:gd name="connsiteY0" fmla="*/ 0 h 16453"/>
                    <a:gd name="connsiteX1" fmla="*/ 0 w 52649"/>
                    <a:gd name="connsiteY1" fmla="*/ 0 h 16453"/>
                    <a:gd name="connsiteX2" fmla="*/ 0 w 52649"/>
                    <a:gd name="connsiteY2" fmla="*/ 16453 h 16453"/>
                    <a:gd name="connsiteX3" fmla="*/ 52650 w 52649"/>
                    <a:gd name="connsiteY3" fmla="*/ 16453 h 16453"/>
                    <a:gd name="connsiteX4" fmla="*/ 52650 w 52649"/>
                    <a:gd name="connsiteY4" fmla="*/ 0 h 16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49" h="16453">
                      <a:moveTo>
                        <a:pt x="526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52650" y="16453"/>
                      </a:lnTo>
                      <a:lnTo>
                        <a:pt x="526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6" name="Freeform: Shape 52">
                  <a:extLst>
                    <a:ext uri="{FF2B5EF4-FFF2-40B4-BE49-F238E27FC236}">
                      <a16:creationId xmlns:a16="http://schemas.microsoft.com/office/drawing/2014/main" id="{BD582CA0-4014-E3E7-ED04-957407E808E2}"/>
                    </a:ext>
                  </a:extLst>
                </p:cNvPr>
                <p:cNvSpPr/>
                <p:nvPr/>
              </p:nvSpPr>
              <p:spPr>
                <a:xfrm>
                  <a:off x="3014048" y="2490409"/>
                  <a:ext cx="359785" cy="377334"/>
                </a:xfrm>
                <a:custGeom>
                  <a:avLst/>
                  <a:gdLst>
                    <a:gd name="connsiteX0" fmla="*/ 359786 w 359785"/>
                    <a:gd name="connsiteY0" fmla="*/ 0 h 377334"/>
                    <a:gd name="connsiteX1" fmla="*/ 300552 w 359785"/>
                    <a:gd name="connsiteY1" fmla="*/ 0 h 377334"/>
                    <a:gd name="connsiteX2" fmla="*/ 0 w 359785"/>
                    <a:gd name="connsiteY2" fmla="*/ 0 h 377334"/>
                    <a:gd name="connsiteX3" fmla="*/ 0 w 359785"/>
                    <a:gd name="connsiteY3" fmla="*/ 377335 h 377334"/>
                    <a:gd name="connsiteX4" fmla="*/ 359786 w 359785"/>
                    <a:gd name="connsiteY4" fmla="*/ 377335 h 377334"/>
                    <a:gd name="connsiteX5" fmla="*/ 359786 w 359785"/>
                    <a:gd name="connsiteY5" fmla="*/ 0 h 377334"/>
                    <a:gd name="connsiteX6" fmla="*/ 16459 w 359785"/>
                    <a:gd name="connsiteY6" fmla="*/ 360882 h 377334"/>
                    <a:gd name="connsiteX7" fmla="*/ 16459 w 359785"/>
                    <a:gd name="connsiteY7" fmla="*/ 15357 h 377334"/>
                    <a:gd name="connsiteX8" fmla="*/ 300552 w 359785"/>
                    <a:gd name="connsiteY8" fmla="*/ 15357 h 377334"/>
                    <a:gd name="connsiteX9" fmla="*/ 343333 w 359785"/>
                    <a:gd name="connsiteY9" fmla="*/ 15357 h 377334"/>
                    <a:gd name="connsiteX10" fmla="*/ 343333 w 359785"/>
                    <a:gd name="connsiteY10" fmla="*/ 360882 h 377334"/>
                    <a:gd name="connsiteX11" fmla="*/ 16459 w 359785"/>
                    <a:gd name="connsiteY11" fmla="*/ 360882 h 377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9785" h="377334">
                      <a:moveTo>
                        <a:pt x="359786" y="0"/>
                      </a:moveTo>
                      <a:lnTo>
                        <a:pt x="300552" y="0"/>
                      </a:lnTo>
                      <a:lnTo>
                        <a:pt x="0" y="0"/>
                      </a:lnTo>
                      <a:lnTo>
                        <a:pt x="0" y="377335"/>
                      </a:lnTo>
                      <a:lnTo>
                        <a:pt x="359786" y="377335"/>
                      </a:lnTo>
                      <a:lnTo>
                        <a:pt x="359786" y="0"/>
                      </a:lnTo>
                      <a:close/>
                      <a:moveTo>
                        <a:pt x="16459" y="360882"/>
                      </a:moveTo>
                      <a:lnTo>
                        <a:pt x="16459" y="15357"/>
                      </a:lnTo>
                      <a:lnTo>
                        <a:pt x="300552" y="15357"/>
                      </a:lnTo>
                      <a:lnTo>
                        <a:pt x="343333" y="15357"/>
                      </a:lnTo>
                      <a:lnTo>
                        <a:pt x="343333" y="360882"/>
                      </a:lnTo>
                      <a:lnTo>
                        <a:pt x="16459" y="36088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: Shape 54">
                  <a:extLst>
                    <a:ext uri="{FF2B5EF4-FFF2-40B4-BE49-F238E27FC236}">
                      <a16:creationId xmlns:a16="http://schemas.microsoft.com/office/drawing/2014/main" id="{C12555F5-5D2E-2A24-FD6F-51F74F058596}"/>
                    </a:ext>
                  </a:extLst>
                </p:cNvPr>
                <p:cNvSpPr/>
                <p:nvPr/>
              </p:nvSpPr>
              <p:spPr>
                <a:xfrm>
                  <a:off x="3043668" y="2522219"/>
                  <a:ext cx="302344" cy="153565"/>
                </a:xfrm>
                <a:custGeom>
                  <a:avLst/>
                  <a:gdLst>
                    <a:gd name="connsiteX0" fmla="*/ 43878 w 302344"/>
                    <a:gd name="connsiteY0" fmla="*/ 136015 h 153565"/>
                    <a:gd name="connsiteX1" fmla="*/ 17550 w 302344"/>
                    <a:gd name="connsiteY1" fmla="*/ 136015 h 153565"/>
                    <a:gd name="connsiteX2" fmla="*/ 46073 w 302344"/>
                    <a:gd name="connsiteY2" fmla="*/ 98721 h 153565"/>
                    <a:gd name="connsiteX3" fmla="*/ 64720 w 302344"/>
                    <a:gd name="connsiteY3" fmla="*/ 73492 h 153565"/>
                    <a:gd name="connsiteX4" fmla="*/ 86653 w 302344"/>
                    <a:gd name="connsiteY4" fmla="*/ 46070 h 153565"/>
                    <a:gd name="connsiteX5" fmla="*/ 106398 w 302344"/>
                    <a:gd name="connsiteY5" fmla="*/ 42779 h 153565"/>
                    <a:gd name="connsiteX6" fmla="*/ 136018 w 302344"/>
                    <a:gd name="connsiteY6" fmla="*/ 31810 h 153565"/>
                    <a:gd name="connsiteX7" fmla="*/ 173313 w 302344"/>
                    <a:gd name="connsiteY7" fmla="*/ 15357 h 153565"/>
                    <a:gd name="connsiteX8" fmla="*/ 219379 w 302344"/>
                    <a:gd name="connsiteY8" fmla="*/ 43876 h 153565"/>
                    <a:gd name="connsiteX9" fmla="*/ 244610 w 302344"/>
                    <a:gd name="connsiteY9" fmla="*/ 63620 h 153565"/>
                    <a:gd name="connsiteX10" fmla="*/ 261063 w 302344"/>
                    <a:gd name="connsiteY10" fmla="*/ 70202 h 153565"/>
                    <a:gd name="connsiteX11" fmla="*/ 281905 w 302344"/>
                    <a:gd name="connsiteY11" fmla="*/ 136015 h 153565"/>
                    <a:gd name="connsiteX12" fmla="*/ 259966 w 302344"/>
                    <a:gd name="connsiteY12" fmla="*/ 136015 h 153565"/>
                    <a:gd name="connsiteX13" fmla="*/ 259966 w 302344"/>
                    <a:gd name="connsiteY13" fmla="*/ 152469 h 153565"/>
                    <a:gd name="connsiteX14" fmla="*/ 291774 w 302344"/>
                    <a:gd name="connsiteY14" fmla="*/ 152469 h 153565"/>
                    <a:gd name="connsiteX15" fmla="*/ 293968 w 302344"/>
                    <a:gd name="connsiteY15" fmla="*/ 148081 h 153565"/>
                    <a:gd name="connsiteX16" fmla="*/ 269834 w 302344"/>
                    <a:gd name="connsiteY16" fmla="*/ 57039 h 153565"/>
                    <a:gd name="connsiteX17" fmla="*/ 247902 w 302344"/>
                    <a:gd name="connsiteY17" fmla="*/ 48264 h 153565"/>
                    <a:gd name="connsiteX18" fmla="*/ 233637 w 302344"/>
                    <a:gd name="connsiteY18" fmla="*/ 37295 h 153565"/>
                    <a:gd name="connsiteX19" fmla="*/ 173313 w 302344"/>
                    <a:gd name="connsiteY19" fmla="*/ 0 h 153565"/>
                    <a:gd name="connsiteX20" fmla="*/ 123948 w 302344"/>
                    <a:gd name="connsiteY20" fmla="*/ 20841 h 153565"/>
                    <a:gd name="connsiteX21" fmla="*/ 108592 w 302344"/>
                    <a:gd name="connsiteY21" fmla="*/ 27422 h 153565"/>
                    <a:gd name="connsiteX22" fmla="*/ 81173 w 302344"/>
                    <a:gd name="connsiteY22" fmla="*/ 31810 h 153565"/>
                    <a:gd name="connsiteX23" fmla="*/ 49365 w 302344"/>
                    <a:gd name="connsiteY23" fmla="*/ 71298 h 153565"/>
                    <a:gd name="connsiteX24" fmla="*/ 39489 w 302344"/>
                    <a:gd name="connsiteY24" fmla="*/ 85558 h 153565"/>
                    <a:gd name="connsiteX25" fmla="*/ 1097 w 302344"/>
                    <a:gd name="connsiteY25" fmla="*/ 144790 h 153565"/>
                    <a:gd name="connsiteX26" fmla="*/ 0 w 302344"/>
                    <a:gd name="connsiteY26" fmla="*/ 153565 h 153565"/>
                    <a:gd name="connsiteX27" fmla="*/ 43878 w 302344"/>
                    <a:gd name="connsiteY27" fmla="*/ 153565 h 153565"/>
                    <a:gd name="connsiteX28" fmla="*/ 43878 w 302344"/>
                    <a:gd name="connsiteY28" fmla="*/ 136015 h 1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02344" h="153565">
                      <a:moveTo>
                        <a:pt x="43878" y="136015"/>
                      </a:moveTo>
                      <a:lnTo>
                        <a:pt x="17550" y="136015"/>
                      </a:lnTo>
                      <a:cubicBezTo>
                        <a:pt x="20842" y="120658"/>
                        <a:pt x="31808" y="106399"/>
                        <a:pt x="46073" y="98721"/>
                      </a:cubicBezTo>
                      <a:cubicBezTo>
                        <a:pt x="55942" y="93236"/>
                        <a:pt x="62526" y="84461"/>
                        <a:pt x="64720" y="73492"/>
                      </a:cubicBezTo>
                      <a:cubicBezTo>
                        <a:pt x="66915" y="61427"/>
                        <a:pt x="75687" y="50457"/>
                        <a:pt x="86653" y="46070"/>
                      </a:cubicBezTo>
                      <a:cubicBezTo>
                        <a:pt x="93237" y="43876"/>
                        <a:pt x="99820" y="42779"/>
                        <a:pt x="106398" y="42779"/>
                      </a:cubicBezTo>
                      <a:cubicBezTo>
                        <a:pt x="117370" y="43876"/>
                        <a:pt x="127239" y="39488"/>
                        <a:pt x="136018" y="31810"/>
                      </a:cubicBezTo>
                      <a:cubicBezTo>
                        <a:pt x="145887" y="21938"/>
                        <a:pt x="159054" y="15357"/>
                        <a:pt x="173313" y="15357"/>
                      </a:cubicBezTo>
                      <a:cubicBezTo>
                        <a:pt x="193057" y="15357"/>
                        <a:pt x="210607" y="26326"/>
                        <a:pt x="219379" y="43876"/>
                      </a:cubicBezTo>
                      <a:cubicBezTo>
                        <a:pt x="224865" y="53748"/>
                        <a:pt x="233637" y="61426"/>
                        <a:pt x="244610" y="63620"/>
                      </a:cubicBezTo>
                      <a:cubicBezTo>
                        <a:pt x="250096" y="64717"/>
                        <a:pt x="255576" y="66911"/>
                        <a:pt x="261063" y="70202"/>
                      </a:cubicBezTo>
                      <a:cubicBezTo>
                        <a:pt x="283002" y="84461"/>
                        <a:pt x="291774" y="111883"/>
                        <a:pt x="281905" y="136015"/>
                      </a:cubicBezTo>
                      <a:lnTo>
                        <a:pt x="259966" y="136015"/>
                      </a:lnTo>
                      <a:lnTo>
                        <a:pt x="259966" y="152469"/>
                      </a:lnTo>
                      <a:lnTo>
                        <a:pt x="291774" y="152469"/>
                      </a:lnTo>
                      <a:lnTo>
                        <a:pt x="293968" y="148081"/>
                      </a:lnTo>
                      <a:cubicBezTo>
                        <a:pt x="311518" y="116271"/>
                        <a:pt x="300552" y="75686"/>
                        <a:pt x="269834" y="57039"/>
                      </a:cubicBezTo>
                      <a:cubicBezTo>
                        <a:pt x="263257" y="52651"/>
                        <a:pt x="255576" y="49360"/>
                        <a:pt x="247902" y="48264"/>
                      </a:cubicBezTo>
                      <a:cubicBezTo>
                        <a:pt x="242416" y="47166"/>
                        <a:pt x="236929" y="42779"/>
                        <a:pt x="233637" y="37295"/>
                      </a:cubicBezTo>
                      <a:cubicBezTo>
                        <a:pt x="222671" y="14259"/>
                        <a:pt x="198537" y="0"/>
                        <a:pt x="173313" y="0"/>
                      </a:cubicBezTo>
                      <a:cubicBezTo>
                        <a:pt x="154665" y="0"/>
                        <a:pt x="137115" y="7678"/>
                        <a:pt x="123948" y="20841"/>
                      </a:cubicBezTo>
                      <a:cubicBezTo>
                        <a:pt x="119565" y="25228"/>
                        <a:pt x="114079" y="27422"/>
                        <a:pt x="108592" y="27422"/>
                      </a:cubicBezTo>
                      <a:cubicBezTo>
                        <a:pt x="98723" y="26326"/>
                        <a:pt x="89945" y="28519"/>
                        <a:pt x="81173" y="31810"/>
                      </a:cubicBezTo>
                      <a:cubicBezTo>
                        <a:pt x="64720" y="38391"/>
                        <a:pt x="53747" y="53748"/>
                        <a:pt x="49365" y="71298"/>
                      </a:cubicBezTo>
                      <a:cubicBezTo>
                        <a:pt x="48267" y="77880"/>
                        <a:pt x="43878" y="83364"/>
                        <a:pt x="39489" y="85558"/>
                      </a:cubicBezTo>
                      <a:cubicBezTo>
                        <a:pt x="17550" y="96527"/>
                        <a:pt x="2194" y="119562"/>
                        <a:pt x="1097" y="144790"/>
                      </a:cubicBezTo>
                      <a:lnTo>
                        <a:pt x="0" y="153565"/>
                      </a:lnTo>
                      <a:lnTo>
                        <a:pt x="43878" y="153565"/>
                      </a:lnTo>
                      <a:lnTo>
                        <a:pt x="43878" y="13601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56">
                  <a:extLst>
                    <a:ext uri="{FF2B5EF4-FFF2-40B4-BE49-F238E27FC236}">
                      <a16:creationId xmlns:a16="http://schemas.microsoft.com/office/drawing/2014/main" id="{9AEB75C2-D447-6C50-B057-E55E47F428D0}"/>
                    </a:ext>
                  </a:extLst>
                </p:cNvPr>
                <p:cNvSpPr/>
                <p:nvPr/>
              </p:nvSpPr>
              <p:spPr>
                <a:xfrm>
                  <a:off x="3098513" y="2622038"/>
                  <a:ext cx="191959" cy="216085"/>
                </a:xfrm>
                <a:custGeom>
                  <a:avLst/>
                  <a:gdLst>
                    <a:gd name="connsiteX0" fmla="*/ 191960 w 191959"/>
                    <a:gd name="connsiteY0" fmla="*/ 18647 h 216085"/>
                    <a:gd name="connsiteX1" fmla="*/ 173313 w 191959"/>
                    <a:gd name="connsiteY1" fmla="*/ 0 h 216085"/>
                    <a:gd name="connsiteX2" fmla="*/ 18647 w 191959"/>
                    <a:gd name="connsiteY2" fmla="*/ 0 h 216085"/>
                    <a:gd name="connsiteX3" fmla="*/ 0 w 191959"/>
                    <a:gd name="connsiteY3" fmla="*/ 18647 h 216085"/>
                    <a:gd name="connsiteX4" fmla="*/ 0 w 191959"/>
                    <a:gd name="connsiteY4" fmla="*/ 197439 h 216085"/>
                    <a:gd name="connsiteX5" fmla="*/ 18647 w 191959"/>
                    <a:gd name="connsiteY5" fmla="*/ 216086 h 216085"/>
                    <a:gd name="connsiteX6" fmla="*/ 173313 w 191959"/>
                    <a:gd name="connsiteY6" fmla="*/ 216086 h 216085"/>
                    <a:gd name="connsiteX7" fmla="*/ 191960 w 191959"/>
                    <a:gd name="connsiteY7" fmla="*/ 197439 h 216085"/>
                    <a:gd name="connsiteX8" fmla="*/ 191960 w 191959"/>
                    <a:gd name="connsiteY8" fmla="*/ 18647 h 216085"/>
                    <a:gd name="connsiteX9" fmla="*/ 173313 w 191959"/>
                    <a:gd name="connsiteY9" fmla="*/ 198536 h 216085"/>
                    <a:gd name="connsiteX10" fmla="*/ 18647 w 191959"/>
                    <a:gd name="connsiteY10" fmla="*/ 198536 h 216085"/>
                    <a:gd name="connsiteX11" fmla="*/ 16453 w 191959"/>
                    <a:gd name="connsiteY11" fmla="*/ 196341 h 216085"/>
                    <a:gd name="connsiteX12" fmla="*/ 16453 w 191959"/>
                    <a:gd name="connsiteY12" fmla="*/ 18647 h 216085"/>
                    <a:gd name="connsiteX13" fmla="*/ 18647 w 191959"/>
                    <a:gd name="connsiteY13" fmla="*/ 16453 h 216085"/>
                    <a:gd name="connsiteX14" fmla="*/ 173313 w 191959"/>
                    <a:gd name="connsiteY14" fmla="*/ 16453 h 216085"/>
                    <a:gd name="connsiteX15" fmla="*/ 175507 w 191959"/>
                    <a:gd name="connsiteY15" fmla="*/ 18647 h 216085"/>
                    <a:gd name="connsiteX16" fmla="*/ 175507 w 191959"/>
                    <a:gd name="connsiteY16" fmla="*/ 197439 h 216085"/>
                    <a:gd name="connsiteX17" fmla="*/ 173313 w 191959"/>
                    <a:gd name="connsiteY17" fmla="*/ 198536 h 216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1959" h="216085">
                      <a:moveTo>
                        <a:pt x="191960" y="18647"/>
                      </a:moveTo>
                      <a:cubicBezTo>
                        <a:pt x="191960" y="8775"/>
                        <a:pt x="183182" y="0"/>
                        <a:pt x="173313" y="0"/>
                      </a:cubicBezTo>
                      <a:lnTo>
                        <a:pt x="18647" y="0"/>
                      </a:lnTo>
                      <a:cubicBezTo>
                        <a:pt x="8778" y="0"/>
                        <a:pt x="0" y="8775"/>
                        <a:pt x="0" y="18647"/>
                      </a:cubicBezTo>
                      <a:lnTo>
                        <a:pt x="0" y="197439"/>
                      </a:lnTo>
                      <a:cubicBezTo>
                        <a:pt x="0" y="207314"/>
                        <a:pt x="8778" y="216086"/>
                        <a:pt x="18647" y="216086"/>
                      </a:cubicBezTo>
                      <a:lnTo>
                        <a:pt x="173313" y="216086"/>
                      </a:lnTo>
                      <a:cubicBezTo>
                        <a:pt x="183182" y="216086"/>
                        <a:pt x="191960" y="207314"/>
                        <a:pt x="191960" y="197439"/>
                      </a:cubicBezTo>
                      <a:lnTo>
                        <a:pt x="191960" y="18647"/>
                      </a:lnTo>
                      <a:close/>
                      <a:moveTo>
                        <a:pt x="173313" y="198536"/>
                      </a:moveTo>
                      <a:lnTo>
                        <a:pt x="18647" y="198536"/>
                      </a:lnTo>
                      <a:cubicBezTo>
                        <a:pt x="17550" y="198536"/>
                        <a:pt x="16453" y="197439"/>
                        <a:pt x="16453" y="196341"/>
                      </a:cubicBezTo>
                      <a:lnTo>
                        <a:pt x="16453" y="18647"/>
                      </a:lnTo>
                      <a:cubicBezTo>
                        <a:pt x="16453" y="17550"/>
                        <a:pt x="17550" y="16453"/>
                        <a:pt x="18647" y="16453"/>
                      </a:cubicBezTo>
                      <a:lnTo>
                        <a:pt x="173313" y="16453"/>
                      </a:lnTo>
                      <a:cubicBezTo>
                        <a:pt x="174410" y="16453"/>
                        <a:pt x="175507" y="17550"/>
                        <a:pt x="175507" y="18647"/>
                      </a:cubicBezTo>
                      <a:lnTo>
                        <a:pt x="175507" y="197439"/>
                      </a:lnTo>
                      <a:cubicBezTo>
                        <a:pt x="175507" y="198536"/>
                        <a:pt x="174410" y="198536"/>
                        <a:pt x="173313" y="19853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57">
                  <a:extLst>
                    <a:ext uri="{FF2B5EF4-FFF2-40B4-BE49-F238E27FC236}">
                      <a16:creationId xmlns:a16="http://schemas.microsoft.com/office/drawing/2014/main" id="{E48B2854-5EFE-9EA8-C67E-7EDD0A8E60C7}"/>
                    </a:ext>
                  </a:extLst>
                </p:cNvPr>
                <p:cNvSpPr/>
                <p:nvPr/>
              </p:nvSpPr>
              <p:spPr>
                <a:xfrm>
                  <a:off x="3128127" y="2650555"/>
                  <a:ext cx="133823" cy="73490"/>
                </a:xfrm>
                <a:custGeom>
                  <a:avLst/>
                  <a:gdLst>
                    <a:gd name="connsiteX0" fmla="*/ 133823 w 133823"/>
                    <a:gd name="connsiteY0" fmla="*/ 52648 h 73490"/>
                    <a:gd name="connsiteX1" fmla="*/ 133823 w 133823"/>
                    <a:gd name="connsiteY1" fmla="*/ 0 h 73490"/>
                    <a:gd name="connsiteX2" fmla="*/ 0 w 133823"/>
                    <a:gd name="connsiteY2" fmla="*/ 0 h 73490"/>
                    <a:gd name="connsiteX3" fmla="*/ 0 w 133823"/>
                    <a:gd name="connsiteY3" fmla="*/ 73490 h 73490"/>
                    <a:gd name="connsiteX4" fmla="*/ 133823 w 133823"/>
                    <a:gd name="connsiteY4" fmla="*/ 73490 h 73490"/>
                    <a:gd name="connsiteX5" fmla="*/ 133823 w 133823"/>
                    <a:gd name="connsiteY5" fmla="*/ 52648 h 73490"/>
                    <a:gd name="connsiteX6" fmla="*/ 16453 w 133823"/>
                    <a:gd name="connsiteY6" fmla="*/ 16453 h 73490"/>
                    <a:gd name="connsiteX7" fmla="*/ 118468 w 133823"/>
                    <a:gd name="connsiteY7" fmla="*/ 16453 h 73490"/>
                    <a:gd name="connsiteX8" fmla="*/ 118468 w 133823"/>
                    <a:gd name="connsiteY8" fmla="*/ 57037 h 73490"/>
                    <a:gd name="connsiteX9" fmla="*/ 16453 w 133823"/>
                    <a:gd name="connsiteY9" fmla="*/ 57037 h 73490"/>
                    <a:gd name="connsiteX10" fmla="*/ 16453 w 133823"/>
                    <a:gd name="connsiteY10" fmla="*/ 16453 h 73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823" h="73490">
                      <a:moveTo>
                        <a:pt x="133823" y="52648"/>
                      </a:move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3490"/>
                      </a:lnTo>
                      <a:lnTo>
                        <a:pt x="133823" y="73490"/>
                      </a:lnTo>
                      <a:lnTo>
                        <a:pt x="133823" y="52648"/>
                      </a:lnTo>
                      <a:close/>
                      <a:moveTo>
                        <a:pt x="16453" y="16453"/>
                      </a:moveTo>
                      <a:lnTo>
                        <a:pt x="118468" y="16453"/>
                      </a:lnTo>
                      <a:lnTo>
                        <a:pt x="118468" y="57037"/>
                      </a:lnTo>
                      <a:lnTo>
                        <a:pt x="16453" y="57037"/>
                      </a:lnTo>
                      <a:lnTo>
                        <a:pt x="16453" y="1645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58">
                  <a:extLst>
                    <a:ext uri="{FF2B5EF4-FFF2-40B4-BE49-F238E27FC236}">
                      <a16:creationId xmlns:a16="http://schemas.microsoft.com/office/drawing/2014/main" id="{C4861F43-10F2-E267-D2BA-E4D797C112DC}"/>
                    </a:ext>
                  </a:extLst>
                </p:cNvPr>
                <p:cNvSpPr/>
                <p:nvPr/>
              </p:nvSpPr>
              <p:spPr>
                <a:xfrm>
                  <a:off x="3218071" y="2679075"/>
                  <a:ext cx="15361" cy="15356"/>
                </a:xfrm>
                <a:custGeom>
                  <a:avLst/>
                  <a:gdLst>
                    <a:gd name="connsiteX0" fmla="*/ 7681 w 15361"/>
                    <a:gd name="connsiteY0" fmla="*/ 15357 h 15356"/>
                    <a:gd name="connsiteX1" fmla="*/ 15362 w 15361"/>
                    <a:gd name="connsiteY1" fmla="*/ 7676 h 15356"/>
                    <a:gd name="connsiteX2" fmla="*/ 7681 w 15361"/>
                    <a:gd name="connsiteY2" fmla="*/ 0 h 15356"/>
                    <a:gd name="connsiteX3" fmla="*/ 0 w 15361"/>
                    <a:gd name="connsiteY3" fmla="*/ 7676 h 15356"/>
                    <a:gd name="connsiteX4" fmla="*/ 7681 w 15361"/>
                    <a:gd name="connsiteY4" fmla="*/ 15357 h 1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61" h="15356">
                      <a:moveTo>
                        <a:pt x="7681" y="15357"/>
                      </a:moveTo>
                      <a:cubicBezTo>
                        <a:pt x="11923" y="15357"/>
                        <a:pt x="15362" y="11917"/>
                        <a:pt x="15362" y="7676"/>
                      </a:cubicBezTo>
                      <a:cubicBezTo>
                        <a:pt x="15362" y="3438"/>
                        <a:pt x="11923" y="0"/>
                        <a:pt x="7681" y="0"/>
                      </a:cubicBezTo>
                      <a:cubicBezTo>
                        <a:pt x="3439" y="0"/>
                        <a:pt x="0" y="3438"/>
                        <a:pt x="0" y="7676"/>
                      </a:cubicBezTo>
                      <a:cubicBezTo>
                        <a:pt x="0" y="11917"/>
                        <a:pt x="3439" y="15357"/>
                        <a:pt x="7681" y="1535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59">
                  <a:extLst>
                    <a:ext uri="{FF2B5EF4-FFF2-40B4-BE49-F238E27FC236}">
                      <a16:creationId xmlns:a16="http://schemas.microsoft.com/office/drawing/2014/main" id="{3F2477B5-F5E1-E405-CC6E-E7DBDC40B8E4}"/>
                    </a:ext>
                  </a:extLst>
                </p:cNvPr>
                <p:cNvSpPr/>
                <p:nvPr/>
              </p:nvSpPr>
              <p:spPr>
                <a:xfrm>
                  <a:off x="3128127" y="2736115"/>
                  <a:ext cx="133823" cy="72394"/>
                </a:xfrm>
                <a:custGeom>
                  <a:avLst/>
                  <a:gdLst>
                    <a:gd name="connsiteX0" fmla="*/ 0 w 133823"/>
                    <a:gd name="connsiteY0" fmla="*/ 72395 h 72394"/>
                    <a:gd name="connsiteX1" fmla="*/ 133823 w 133823"/>
                    <a:gd name="connsiteY1" fmla="*/ 72395 h 72394"/>
                    <a:gd name="connsiteX2" fmla="*/ 133823 w 133823"/>
                    <a:gd name="connsiteY2" fmla="*/ 0 h 72394"/>
                    <a:gd name="connsiteX3" fmla="*/ 0 w 133823"/>
                    <a:gd name="connsiteY3" fmla="*/ 0 h 72394"/>
                    <a:gd name="connsiteX4" fmla="*/ 0 w 133823"/>
                    <a:gd name="connsiteY4" fmla="*/ 72395 h 72394"/>
                    <a:gd name="connsiteX5" fmla="*/ 16453 w 133823"/>
                    <a:gd name="connsiteY5" fmla="*/ 15355 h 72394"/>
                    <a:gd name="connsiteX6" fmla="*/ 118468 w 133823"/>
                    <a:gd name="connsiteY6" fmla="*/ 15355 h 72394"/>
                    <a:gd name="connsiteX7" fmla="*/ 118468 w 133823"/>
                    <a:gd name="connsiteY7" fmla="*/ 55942 h 72394"/>
                    <a:gd name="connsiteX8" fmla="*/ 16453 w 133823"/>
                    <a:gd name="connsiteY8" fmla="*/ 55942 h 72394"/>
                    <a:gd name="connsiteX9" fmla="*/ 16453 w 133823"/>
                    <a:gd name="connsiteY9" fmla="*/ 15355 h 7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3" h="72394">
                      <a:moveTo>
                        <a:pt x="0" y="72395"/>
                      </a:moveTo>
                      <a:lnTo>
                        <a:pt x="133823" y="72395"/>
                      </a:ln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2395"/>
                      </a:lnTo>
                      <a:close/>
                      <a:moveTo>
                        <a:pt x="16453" y="15355"/>
                      </a:moveTo>
                      <a:lnTo>
                        <a:pt x="118468" y="15355"/>
                      </a:lnTo>
                      <a:lnTo>
                        <a:pt x="118468" y="55942"/>
                      </a:lnTo>
                      <a:lnTo>
                        <a:pt x="16453" y="55942"/>
                      </a:lnTo>
                      <a:lnTo>
                        <a:pt x="16453" y="1535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60">
                  <a:extLst>
                    <a:ext uri="{FF2B5EF4-FFF2-40B4-BE49-F238E27FC236}">
                      <a16:creationId xmlns:a16="http://schemas.microsoft.com/office/drawing/2014/main" id="{00F35568-9859-6630-A13C-518A4934F493}"/>
                    </a:ext>
                  </a:extLst>
                </p:cNvPr>
                <p:cNvSpPr/>
                <p:nvPr/>
              </p:nvSpPr>
              <p:spPr>
                <a:xfrm>
                  <a:off x="3218071" y="2764632"/>
                  <a:ext cx="15361" cy="15355"/>
                </a:xfrm>
                <a:custGeom>
                  <a:avLst/>
                  <a:gdLst>
                    <a:gd name="connsiteX0" fmla="*/ 7681 w 15361"/>
                    <a:gd name="connsiteY0" fmla="*/ 15356 h 15355"/>
                    <a:gd name="connsiteX1" fmla="*/ 15362 w 15361"/>
                    <a:gd name="connsiteY1" fmla="*/ 7681 h 15355"/>
                    <a:gd name="connsiteX2" fmla="*/ 7681 w 15361"/>
                    <a:gd name="connsiteY2" fmla="*/ 0 h 15355"/>
                    <a:gd name="connsiteX3" fmla="*/ 0 w 15361"/>
                    <a:gd name="connsiteY3" fmla="*/ 7681 h 15355"/>
                    <a:gd name="connsiteX4" fmla="*/ 7681 w 15361"/>
                    <a:gd name="connsiteY4" fmla="*/ 15356 h 15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61" h="15355">
                      <a:moveTo>
                        <a:pt x="7681" y="15356"/>
                      </a:moveTo>
                      <a:cubicBezTo>
                        <a:pt x="11923" y="15356"/>
                        <a:pt x="15362" y="11923"/>
                        <a:pt x="15362" y="7681"/>
                      </a:cubicBezTo>
                      <a:cubicBezTo>
                        <a:pt x="15362" y="3439"/>
                        <a:pt x="11923" y="0"/>
                        <a:pt x="7681" y="0"/>
                      </a:cubicBezTo>
                      <a:cubicBezTo>
                        <a:pt x="3439" y="0"/>
                        <a:pt x="0" y="3439"/>
                        <a:pt x="0" y="7681"/>
                      </a:cubicBezTo>
                      <a:cubicBezTo>
                        <a:pt x="0" y="11923"/>
                        <a:pt x="3439" y="15356"/>
                        <a:pt x="7681" y="1535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62">
                  <a:extLst>
                    <a:ext uri="{FF2B5EF4-FFF2-40B4-BE49-F238E27FC236}">
                      <a16:creationId xmlns:a16="http://schemas.microsoft.com/office/drawing/2014/main" id="{D2FAD577-5287-0517-5131-678E3D451C10}"/>
                    </a:ext>
                  </a:extLst>
                </p:cNvPr>
                <p:cNvSpPr/>
                <p:nvPr/>
              </p:nvSpPr>
              <p:spPr>
                <a:xfrm>
                  <a:off x="3414421" y="2656039"/>
                  <a:ext cx="39482" cy="35100"/>
                </a:xfrm>
                <a:custGeom>
                  <a:avLst/>
                  <a:gdLst>
                    <a:gd name="connsiteX0" fmla="*/ 9869 w 39482"/>
                    <a:gd name="connsiteY0" fmla="*/ 0 h 35100"/>
                    <a:gd name="connsiteX1" fmla="*/ 0 w 39482"/>
                    <a:gd name="connsiteY1" fmla="*/ 17550 h 35100"/>
                    <a:gd name="connsiteX2" fmla="*/ 9869 w 39482"/>
                    <a:gd name="connsiteY2" fmla="*/ 35100 h 35100"/>
                    <a:gd name="connsiteX3" fmla="*/ 29614 w 39482"/>
                    <a:gd name="connsiteY3" fmla="*/ 35100 h 35100"/>
                    <a:gd name="connsiteX4" fmla="*/ 39483 w 39482"/>
                    <a:gd name="connsiteY4" fmla="*/ 17550 h 35100"/>
                    <a:gd name="connsiteX5" fmla="*/ 29614 w 39482"/>
                    <a:gd name="connsiteY5" fmla="*/ 0 h 35100"/>
                    <a:gd name="connsiteX6" fmla="*/ 9869 w 39482"/>
                    <a:gd name="connsiteY6" fmla="*/ 0 h 3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82" h="35100">
                      <a:moveTo>
                        <a:pt x="9869" y="0"/>
                      </a:moveTo>
                      <a:lnTo>
                        <a:pt x="0" y="17550"/>
                      </a:lnTo>
                      <a:lnTo>
                        <a:pt x="9869" y="35100"/>
                      </a:lnTo>
                      <a:lnTo>
                        <a:pt x="29614" y="35100"/>
                      </a:lnTo>
                      <a:lnTo>
                        <a:pt x="39483" y="17550"/>
                      </a:lnTo>
                      <a:lnTo>
                        <a:pt x="29614" y="0"/>
                      </a:lnTo>
                      <a:lnTo>
                        <a:pt x="986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3">
                  <a:extLst>
                    <a:ext uri="{FF2B5EF4-FFF2-40B4-BE49-F238E27FC236}">
                      <a16:creationId xmlns:a16="http://schemas.microsoft.com/office/drawing/2014/main" id="{8F6BB81F-66A5-DD60-B426-282C1F86A3B3}"/>
                    </a:ext>
                  </a:extLst>
                </p:cNvPr>
                <p:cNvSpPr/>
                <p:nvPr/>
              </p:nvSpPr>
              <p:spPr>
                <a:xfrm>
                  <a:off x="3439645" y="2605584"/>
                  <a:ext cx="37294" cy="37294"/>
                </a:xfrm>
                <a:custGeom>
                  <a:avLst/>
                  <a:gdLst>
                    <a:gd name="connsiteX0" fmla="*/ 18647 w 37294"/>
                    <a:gd name="connsiteY0" fmla="*/ 0 h 37294"/>
                    <a:gd name="connsiteX1" fmla="*/ 0 w 37294"/>
                    <a:gd name="connsiteY1" fmla="*/ 18647 h 37294"/>
                    <a:gd name="connsiteX2" fmla="*/ 18647 w 37294"/>
                    <a:gd name="connsiteY2" fmla="*/ 37294 h 37294"/>
                    <a:gd name="connsiteX3" fmla="*/ 37295 w 37294"/>
                    <a:gd name="connsiteY3" fmla="*/ 18647 h 37294"/>
                    <a:gd name="connsiteX4" fmla="*/ 18647 w 37294"/>
                    <a:gd name="connsiteY4" fmla="*/ 0 h 3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94" h="37294">
                      <a:moveTo>
                        <a:pt x="18647" y="0"/>
                      </a:moveTo>
                      <a:cubicBezTo>
                        <a:pt x="8772" y="0"/>
                        <a:pt x="0" y="8775"/>
                        <a:pt x="0" y="18647"/>
                      </a:cubicBezTo>
                      <a:cubicBezTo>
                        <a:pt x="0" y="28519"/>
                        <a:pt x="8772" y="37294"/>
                        <a:pt x="18647" y="37294"/>
                      </a:cubicBezTo>
                      <a:cubicBezTo>
                        <a:pt x="28517" y="37294"/>
                        <a:pt x="37295" y="28519"/>
                        <a:pt x="37295" y="18647"/>
                      </a:cubicBezTo>
                      <a:cubicBezTo>
                        <a:pt x="37295" y="8775"/>
                        <a:pt x="28517" y="0"/>
                        <a:pt x="18647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4" name="Freeform: Shape 64">
                  <a:extLst>
                    <a:ext uri="{FF2B5EF4-FFF2-40B4-BE49-F238E27FC236}">
                      <a16:creationId xmlns:a16="http://schemas.microsoft.com/office/drawing/2014/main" id="{53464EC8-75D9-DA54-E52E-E70C3215E2F5}"/>
                    </a:ext>
                  </a:extLst>
                </p:cNvPr>
                <p:cNvSpPr/>
                <p:nvPr/>
              </p:nvSpPr>
              <p:spPr>
                <a:xfrm>
                  <a:off x="3385898" y="2607777"/>
                  <a:ext cx="39489" cy="36197"/>
                </a:xfrm>
                <a:custGeom>
                  <a:avLst/>
                  <a:gdLst>
                    <a:gd name="connsiteX0" fmla="*/ 19744 w 39489"/>
                    <a:gd name="connsiteY0" fmla="*/ 0 h 36197"/>
                    <a:gd name="connsiteX1" fmla="*/ 0 w 39489"/>
                    <a:gd name="connsiteY1" fmla="*/ 36197 h 36197"/>
                    <a:gd name="connsiteX2" fmla="*/ 39489 w 39489"/>
                    <a:gd name="connsiteY2" fmla="*/ 36197 h 36197"/>
                    <a:gd name="connsiteX3" fmla="*/ 19744 w 39489"/>
                    <a:gd name="connsiteY3" fmla="*/ 0 h 3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89" h="36197">
                      <a:moveTo>
                        <a:pt x="19744" y="0"/>
                      </a:moveTo>
                      <a:lnTo>
                        <a:pt x="0" y="36197"/>
                      </a:lnTo>
                      <a:lnTo>
                        <a:pt x="39489" y="36197"/>
                      </a:lnTo>
                      <a:lnTo>
                        <a:pt x="1974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937" name="TextBox 65">
              <a:extLst>
                <a:ext uri="{FF2B5EF4-FFF2-40B4-BE49-F238E27FC236}">
                  <a16:creationId xmlns:a16="http://schemas.microsoft.com/office/drawing/2014/main" id="{2A7D2568-174E-456D-F70D-C4B024693546}"/>
                </a:ext>
              </a:extLst>
            </p:cNvPr>
            <p:cNvSpPr txBox="1"/>
            <p:nvPr/>
          </p:nvSpPr>
          <p:spPr>
            <a:xfrm>
              <a:off x="2612442" y="2823922"/>
              <a:ext cx="12266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Data Catalog</a:t>
              </a:r>
            </a:p>
          </p:txBody>
        </p:sp>
      </p:grpSp>
      <p:cxnSp>
        <p:nvCxnSpPr>
          <p:cNvPr id="77" name="直線コネクタ 76">
            <a:extLst>
              <a:ext uri="{FF2B5EF4-FFF2-40B4-BE49-F238E27FC236}">
                <a16:creationId xmlns:a16="http://schemas.microsoft.com/office/drawing/2014/main" id="{71D73490-5CE2-F358-7E36-39423A99052B}"/>
              </a:ext>
            </a:extLst>
          </p:cNvPr>
          <p:cNvCxnSpPr>
            <a:cxnSpLocks/>
          </p:cNvCxnSpPr>
          <p:nvPr/>
        </p:nvCxnSpPr>
        <p:spPr>
          <a:xfrm flipV="1">
            <a:off x="13891716" y="5069013"/>
            <a:ext cx="0" cy="4521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" name="直線コネクタ 81">
            <a:extLst>
              <a:ext uri="{FF2B5EF4-FFF2-40B4-BE49-F238E27FC236}">
                <a16:creationId xmlns:a16="http://schemas.microsoft.com/office/drawing/2014/main" id="{1D7AF531-C5CD-10A9-E359-D3D68C4CEACF}"/>
              </a:ext>
            </a:extLst>
          </p:cNvPr>
          <p:cNvCxnSpPr>
            <a:cxnSpLocks/>
          </p:cNvCxnSpPr>
          <p:nvPr/>
        </p:nvCxnSpPr>
        <p:spPr>
          <a:xfrm>
            <a:off x="9417513" y="5069013"/>
            <a:ext cx="4474684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5" name="直線矢印コネクタ 84">
            <a:extLst>
              <a:ext uri="{FF2B5EF4-FFF2-40B4-BE49-F238E27FC236}">
                <a16:creationId xmlns:a16="http://schemas.microsoft.com/office/drawing/2014/main" id="{1D53BE43-EECB-E729-EF43-E50F8C9B8B1E}"/>
              </a:ext>
            </a:extLst>
          </p:cNvPr>
          <p:cNvCxnSpPr>
            <a:cxnSpLocks/>
          </p:cNvCxnSpPr>
          <p:nvPr/>
        </p:nvCxnSpPr>
        <p:spPr>
          <a:xfrm flipV="1">
            <a:off x="9418912" y="4583671"/>
            <a:ext cx="0" cy="491692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62" name="Graphic 3">
            <a:extLst>
              <a:ext uri="{FF2B5EF4-FFF2-40B4-BE49-F238E27FC236}">
                <a16:creationId xmlns:a16="http://schemas.microsoft.com/office/drawing/2014/main" id="{4F6F4C17-2AE0-1CE2-3AA2-B6D3DBC1EF7F}"/>
              </a:ext>
            </a:extLst>
          </p:cNvPr>
          <p:cNvGrpSpPr/>
          <p:nvPr/>
        </p:nvGrpSpPr>
        <p:grpSpPr>
          <a:xfrm>
            <a:off x="3469903" y="6034391"/>
            <a:ext cx="795411" cy="793012"/>
            <a:chOff x="7008163" y="3005488"/>
            <a:chExt cx="795411" cy="793012"/>
          </a:xfrm>
        </p:grpSpPr>
        <p:grpSp>
          <p:nvGrpSpPr>
            <p:cNvPr id="363" name="Graphic 3">
              <a:extLst>
                <a:ext uri="{FF2B5EF4-FFF2-40B4-BE49-F238E27FC236}">
                  <a16:creationId xmlns:a16="http://schemas.microsoft.com/office/drawing/2014/main" id="{EEE733B4-90CF-D085-1998-47A848C5346A}"/>
                </a:ext>
              </a:extLst>
            </p:cNvPr>
            <p:cNvGrpSpPr/>
            <p:nvPr/>
          </p:nvGrpSpPr>
          <p:grpSpPr>
            <a:xfrm>
              <a:off x="7244293" y="3005488"/>
              <a:ext cx="329377" cy="513347"/>
              <a:chOff x="7244293" y="3005488"/>
              <a:chExt cx="329377" cy="513347"/>
            </a:xfrm>
          </p:grpSpPr>
          <p:grpSp>
            <p:nvGrpSpPr>
              <p:cNvPr id="365" name="Graphic 3">
                <a:extLst>
                  <a:ext uri="{FF2B5EF4-FFF2-40B4-BE49-F238E27FC236}">
                    <a16:creationId xmlns:a16="http://schemas.microsoft.com/office/drawing/2014/main" id="{05B3B1C2-88D0-6FAB-6027-F4AB3F623E75}"/>
                  </a:ext>
                </a:extLst>
              </p:cNvPr>
              <p:cNvGrpSpPr/>
              <p:nvPr/>
            </p:nvGrpSpPr>
            <p:grpSpPr>
              <a:xfrm>
                <a:off x="7244293" y="3005488"/>
                <a:ext cx="329377" cy="513347"/>
                <a:chOff x="7244293" y="3005488"/>
                <a:chExt cx="329377" cy="513347"/>
              </a:xfrm>
            </p:grpSpPr>
            <p:grpSp>
              <p:nvGrpSpPr>
                <p:cNvPr id="381" name="Graphic 3">
                  <a:extLst>
                    <a:ext uri="{FF2B5EF4-FFF2-40B4-BE49-F238E27FC236}">
                      <a16:creationId xmlns:a16="http://schemas.microsoft.com/office/drawing/2014/main" id="{B26F72B5-335D-5632-5FD1-E763DEA5A92A}"/>
                    </a:ext>
                  </a:extLst>
                </p:cNvPr>
                <p:cNvGrpSpPr/>
                <p:nvPr/>
              </p:nvGrpSpPr>
              <p:grpSpPr>
                <a:xfrm>
                  <a:off x="7244293" y="3005488"/>
                  <a:ext cx="329377" cy="513347"/>
                  <a:chOff x="7244293" y="3005488"/>
                  <a:chExt cx="329377" cy="513347"/>
                </a:xfrm>
                <a:solidFill>
                  <a:srgbClr val="FFFFFF"/>
                </a:solidFill>
              </p:grpSpPr>
              <p:sp>
                <p:nvSpPr>
                  <p:cNvPr id="393" name="Freeform: Shape 531">
                    <a:extLst>
                      <a:ext uri="{FF2B5EF4-FFF2-40B4-BE49-F238E27FC236}">
                        <a16:creationId xmlns:a16="http://schemas.microsoft.com/office/drawing/2014/main" id="{9849F1BE-40C4-49FA-BEBF-48CDCC927763}"/>
                      </a:ext>
                    </a:extLst>
                  </p:cNvPr>
                  <p:cNvSpPr/>
                  <p:nvPr/>
                </p:nvSpPr>
                <p:spPr>
                  <a:xfrm>
                    <a:off x="7250390" y="3011603"/>
                    <a:ext cx="317155" cy="501123"/>
                  </a:xfrm>
                  <a:custGeom>
                    <a:avLst/>
                    <a:gdLst>
                      <a:gd name="connsiteX0" fmla="*/ 244930 w 317155"/>
                      <a:gd name="connsiteY0" fmla="*/ 501123 h 501123"/>
                      <a:gd name="connsiteX1" fmla="*/ 199564 w 317155"/>
                      <a:gd name="connsiteY1" fmla="*/ 485235 h 501123"/>
                      <a:gd name="connsiteX2" fmla="*/ 0 w 317155"/>
                      <a:gd name="connsiteY2" fmla="*/ 485235 h 501123"/>
                      <a:gd name="connsiteX3" fmla="*/ 0 w 317155"/>
                      <a:gd name="connsiteY3" fmla="*/ 403343 h 501123"/>
                      <a:gd name="connsiteX4" fmla="*/ 22009 w 317155"/>
                      <a:gd name="connsiteY4" fmla="*/ 403343 h 501123"/>
                      <a:gd name="connsiteX5" fmla="*/ 29389 w 317155"/>
                      <a:gd name="connsiteY5" fmla="*/ 238334 h 501123"/>
                      <a:gd name="connsiteX6" fmla="*/ 7315 w 317155"/>
                      <a:gd name="connsiteY6" fmla="*/ 211448 h 501123"/>
                      <a:gd name="connsiteX7" fmla="*/ 7315 w 317155"/>
                      <a:gd name="connsiteY7" fmla="*/ 107559 h 501123"/>
                      <a:gd name="connsiteX8" fmla="*/ 84509 w 317155"/>
                      <a:gd name="connsiteY8" fmla="*/ 107559 h 501123"/>
                      <a:gd name="connsiteX9" fmla="*/ 84509 w 317155"/>
                      <a:gd name="connsiteY9" fmla="*/ 144225 h 501123"/>
                      <a:gd name="connsiteX10" fmla="*/ 97985 w 317155"/>
                      <a:gd name="connsiteY10" fmla="*/ 144225 h 501123"/>
                      <a:gd name="connsiteX11" fmla="*/ 97985 w 317155"/>
                      <a:gd name="connsiteY11" fmla="*/ 107559 h 501123"/>
                      <a:gd name="connsiteX12" fmla="*/ 121214 w 317155"/>
                      <a:gd name="connsiteY12" fmla="*/ 107559 h 501123"/>
                      <a:gd name="connsiteX13" fmla="*/ 121214 w 317155"/>
                      <a:gd name="connsiteY13" fmla="*/ 0 h 501123"/>
                      <a:gd name="connsiteX14" fmla="*/ 195906 w 317155"/>
                      <a:gd name="connsiteY14" fmla="*/ 0 h 501123"/>
                      <a:gd name="connsiteX15" fmla="*/ 221637 w 317155"/>
                      <a:gd name="connsiteY15" fmla="*/ 20778 h 501123"/>
                      <a:gd name="connsiteX16" fmla="*/ 299987 w 317155"/>
                      <a:gd name="connsiteY16" fmla="*/ 20778 h 501123"/>
                      <a:gd name="connsiteX17" fmla="*/ 275539 w 317155"/>
                      <a:gd name="connsiteY17" fmla="*/ 62333 h 501123"/>
                      <a:gd name="connsiteX18" fmla="*/ 299987 w 317155"/>
                      <a:gd name="connsiteY18" fmla="*/ 102669 h 501123"/>
                      <a:gd name="connsiteX19" fmla="*/ 217980 w 317155"/>
                      <a:gd name="connsiteY19" fmla="*/ 102669 h 501123"/>
                      <a:gd name="connsiteX20" fmla="*/ 192248 w 317155"/>
                      <a:gd name="connsiteY20" fmla="*/ 83111 h 501123"/>
                      <a:gd name="connsiteX21" fmla="*/ 191030 w 317155"/>
                      <a:gd name="connsiteY21" fmla="*/ 83111 h 501123"/>
                      <a:gd name="connsiteX22" fmla="*/ 191030 w 317155"/>
                      <a:gd name="connsiteY22" fmla="*/ 81892 h 501123"/>
                      <a:gd name="connsiteX23" fmla="*/ 151823 w 317155"/>
                      <a:gd name="connsiteY23" fmla="*/ 81892 h 501123"/>
                      <a:gd name="connsiteX24" fmla="*/ 151823 w 317155"/>
                      <a:gd name="connsiteY24" fmla="*/ 106333 h 501123"/>
                      <a:gd name="connsiteX25" fmla="*/ 175115 w 317155"/>
                      <a:gd name="connsiteY25" fmla="*/ 106333 h 501123"/>
                      <a:gd name="connsiteX26" fmla="*/ 175115 w 317155"/>
                      <a:gd name="connsiteY26" fmla="*/ 142999 h 501123"/>
                      <a:gd name="connsiteX27" fmla="*/ 188591 w 317155"/>
                      <a:gd name="connsiteY27" fmla="*/ 142999 h 501123"/>
                      <a:gd name="connsiteX28" fmla="*/ 188591 w 317155"/>
                      <a:gd name="connsiteY28" fmla="*/ 106333 h 501123"/>
                      <a:gd name="connsiteX29" fmla="*/ 265722 w 317155"/>
                      <a:gd name="connsiteY29" fmla="*/ 106333 h 501123"/>
                      <a:gd name="connsiteX30" fmla="*/ 265722 w 317155"/>
                      <a:gd name="connsiteY30" fmla="*/ 210229 h 501123"/>
                      <a:gd name="connsiteX31" fmla="*/ 243647 w 317155"/>
                      <a:gd name="connsiteY31" fmla="*/ 237115 h 501123"/>
                      <a:gd name="connsiteX32" fmla="*/ 248588 w 317155"/>
                      <a:gd name="connsiteY32" fmla="*/ 355673 h 501123"/>
                      <a:gd name="connsiteX33" fmla="*/ 317120 w 317155"/>
                      <a:gd name="connsiteY33" fmla="*/ 427785 h 501123"/>
                      <a:gd name="connsiteX34" fmla="*/ 244930 w 317155"/>
                      <a:gd name="connsiteY34" fmla="*/ 501123 h 501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317155" h="501123">
                        <a:moveTo>
                          <a:pt x="244930" y="501123"/>
                        </a:moveTo>
                        <a:cubicBezTo>
                          <a:pt x="227734" y="501123"/>
                          <a:pt x="211820" y="495008"/>
                          <a:pt x="199564" y="485235"/>
                        </a:cubicBezTo>
                        <a:lnTo>
                          <a:pt x="0" y="485235"/>
                        </a:lnTo>
                        <a:lnTo>
                          <a:pt x="0" y="403343"/>
                        </a:lnTo>
                        <a:lnTo>
                          <a:pt x="22009" y="403343"/>
                        </a:lnTo>
                        <a:lnTo>
                          <a:pt x="29389" y="238334"/>
                        </a:lnTo>
                        <a:cubicBezTo>
                          <a:pt x="17132" y="235896"/>
                          <a:pt x="7315" y="224891"/>
                          <a:pt x="7315" y="211448"/>
                        </a:cubicBezTo>
                        <a:lnTo>
                          <a:pt x="7315" y="107559"/>
                        </a:lnTo>
                        <a:lnTo>
                          <a:pt x="84509" y="107559"/>
                        </a:lnTo>
                        <a:lnTo>
                          <a:pt x="84509" y="144225"/>
                        </a:lnTo>
                        <a:lnTo>
                          <a:pt x="97985" y="144225"/>
                        </a:lnTo>
                        <a:lnTo>
                          <a:pt x="97985" y="107559"/>
                        </a:lnTo>
                        <a:lnTo>
                          <a:pt x="121214" y="107559"/>
                        </a:lnTo>
                        <a:lnTo>
                          <a:pt x="121214" y="0"/>
                        </a:lnTo>
                        <a:lnTo>
                          <a:pt x="195906" y="0"/>
                        </a:lnTo>
                        <a:cubicBezTo>
                          <a:pt x="208162" y="0"/>
                          <a:pt x="219200" y="8554"/>
                          <a:pt x="221637" y="20778"/>
                        </a:cubicBezTo>
                        <a:lnTo>
                          <a:pt x="299987" y="20778"/>
                        </a:lnTo>
                        <a:lnTo>
                          <a:pt x="275539" y="62333"/>
                        </a:lnTo>
                        <a:lnTo>
                          <a:pt x="299987" y="102669"/>
                        </a:lnTo>
                        <a:lnTo>
                          <a:pt x="217980" y="102669"/>
                        </a:lnTo>
                        <a:cubicBezTo>
                          <a:pt x="205724" y="102669"/>
                          <a:pt x="195906" y="94109"/>
                          <a:pt x="192248" y="83111"/>
                        </a:cubicBezTo>
                        <a:lnTo>
                          <a:pt x="191030" y="83111"/>
                        </a:lnTo>
                        <a:lnTo>
                          <a:pt x="191030" y="81892"/>
                        </a:lnTo>
                        <a:lnTo>
                          <a:pt x="151823" y="81892"/>
                        </a:lnTo>
                        <a:lnTo>
                          <a:pt x="151823" y="106333"/>
                        </a:lnTo>
                        <a:lnTo>
                          <a:pt x="175115" y="106333"/>
                        </a:lnTo>
                        <a:lnTo>
                          <a:pt x="175115" y="142999"/>
                        </a:lnTo>
                        <a:lnTo>
                          <a:pt x="188591" y="142999"/>
                        </a:lnTo>
                        <a:lnTo>
                          <a:pt x="188591" y="106333"/>
                        </a:lnTo>
                        <a:lnTo>
                          <a:pt x="265722" y="106333"/>
                        </a:lnTo>
                        <a:lnTo>
                          <a:pt x="265722" y="210229"/>
                        </a:lnTo>
                        <a:cubicBezTo>
                          <a:pt x="265722" y="223672"/>
                          <a:pt x="255904" y="234670"/>
                          <a:pt x="243647" y="237115"/>
                        </a:cubicBezTo>
                        <a:lnTo>
                          <a:pt x="248588" y="355673"/>
                        </a:lnTo>
                        <a:cubicBezTo>
                          <a:pt x="286512" y="358117"/>
                          <a:pt x="317120" y="389900"/>
                          <a:pt x="317120" y="427785"/>
                        </a:cubicBezTo>
                        <a:cubicBezTo>
                          <a:pt x="318404" y="468121"/>
                          <a:pt x="285293" y="501123"/>
                          <a:pt x="244930" y="5011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: Shape 532">
                    <a:extLst>
                      <a:ext uri="{FF2B5EF4-FFF2-40B4-BE49-F238E27FC236}">
                        <a16:creationId xmlns:a16="http://schemas.microsoft.com/office/drawing/2014/main" id="{E206316A-FFF9-D1D2-2840-8A43D14EFE41}"/>
                      </a:ext>
                    </a:extLst>
                  </p:cNvPr>
                  <p:cNvSpPr/>
                  <p:nvPr/>
                </p:nvSpPr>
                <p:spPr>
                  <a:xfrm>
                    <a:off x="7244293" y="3005488"/>
                    <a:ext cx="329377" cy="513347"/>
                  </a:xfrm>
                  <a:custGeom>
                    <a:avLst/>
                    <a:gdLst>
                      <a:gd name="connsiteX0" fmla="*/ 202003 w 329377"/>
                      <a:gd name="connsiteY0" fmla="*/ 12224 h 513347"/>
                      <a:gd name="connsiteX1" fmla="*/ 222858 w 329377"/>
                      <a:gd name="connsiteY1" fmla="*/ 33002 h 513347"/>
                      <a:gd name="connsiteX2" fmla="*/ 295111 w 329377"/>
                      <a:gd name="connsiteY2" fmla="*/ 33002 h 513347"/>
                      <a:gd name="connsiteX3" fmla="*/ 274256 w 329377"/>
                      <a:gd name="connsiteY3" fmla="*/ 68448 h 513347"/>
                      <a:gd name="connsiteX4" fmla="*/ 295111 w 329377"/>
                      <a:gd name="connsiteY4" fmla="*/ 102669 h 513347"/>
                      <a:gd name="connsiteX5" fmla="*/ 224076 w 329377"/>
                      <a:gd name="connsiteY5" fmla="*/ 102669 h 513347"/>
                      <a:gd name="connsiteX6" fmla="*/ 203222 w 329377"/>
                      <a:gd name="connsiteY6" fmla="*/ 83111 h 513347"/>
                      <a:gd name="connsiteX7" fmla="*/ 202003 w 329377"/>
                      <a:gd name="connsiteY7" fmla="*/ 81892 h 513347"/>
                      <a:gd name="connsiteX8" fmla="*/ 151823 w 329377"/>
                      <a:gd name="connsiteY8" fmla="*/ 81892 h 513347"/>
                      <a:gd name="connsiteX9" fmla="*/ 151823 w 329377"/>
                      <a:gd name="connsiteY9" fmla="*/ 118558 h 513347"/>
                      <a:gd name="connsiteX10" fmla="*/ 175052 w 329377"/>
                      <a:gd name="connsiteY10" fmla="*/ 118558 h 513347"/>
                      <a:gd name="connsiteX11" fmla="*/ 175052 w 329377"/>
                      <a:gd name="connsiteY11" fmla="*/ 155223 h 513347"/>
                      <a:gd name="connsiteX12" fmla="*/ 200783 w 329377"/>
                      <a:gd name="connsiteY12" fmla="*/ 155223 h 513347"/>
                      <a:gd name="connsiteX13" fmla="*/ 200783 w 329377"/>
                      <a:gd name="connsiteY13" fmla="*/ 118558 h 513347"/>
                      <a:gd name="connsiteX14" fmla="*/ 265722 w 329377"/>
                      <a:gd name="connsiteY14" fmla="*/ 118558 h 513347"/>
                      <a:gd name="connsiteX15" fmla="*/ 265722 w 329377"/>
                      <a:gd name="connsiteY15" fmla="*/ 216337 h 513347"/>
                      <a:gd name="connsiteX16" fmla="*/ 244867 w 329377"/>
                      <a:gd name="connsiteY16" fmla="*/ 237115 h 513347"/>
                      <a:gd name="connsiteX17" fmla="*/ 242428 w 329377"/>
                      <a:gd name="connsiteY17" fmla="*/ 237115 h 513347"/>
                      <a:gd name="connsiteX18" fmla="*/ 247305 w 329377"/>
                      <a:gd name="connsiteY18" fmla="*/ 367897 h 513347"/>
                      <a:gd name="connsiteX19" fmla="*/ 249744 w 329377"/>
                      <a:gd name="connsiteY19" fmla="*/ 367897 h 513347"/>
                      <a:gd name="connsiteX20" fmla="*/ 315902 w 329377"/>
                      <a:gd name="connsiteY20" fmla="*/ 433900 h 513347"/>
                      <a:gd name="connsiteX21" fmla="*/ 251027 w 329377"/>
                      <a:gd name="connsiteY21" fmla="*/ 501123 h 513347"/>
                      <a:gd name="connsiteX22" fmla="*/ 206943 w 329377"/>
                      <a:gd name="connsiteY22" fmla="*/ 485235 h 513347"/>
                      <a:gd name="connsiteX23" fmla="*/ 12192 w 329377"/>
                      <a:gd name="connsiteY23" fmla="*/ 485235 h 513347"/>
                      <a:gd name="connsiteX24" fmla="*/ 12192 w 329377"/>
                      <a:gd name="connsiteY24" fmla="*/ 415567 h 513347"/>
                      <a:gd name="connsiteX25" fmla="*/ 34267 w 329377"/>
                      <a:gd name="connsiteY25" fmla="*/ 415567 h 513347"/>
                      <a:gd name="connsiteX26" fmla="*/ 42801 w 329377"/>
                      <a:gd name="connsiteY26" fmla="*/ 238341 h 513347"/>
                      <a:gd name="connsiteX27" fmla="*/ 40362 w 329377"/>
                      <a:gd name="connsiteY27" fmla="*/ 238341 h 513347"/>
                      <a:gd name="connsiteX28" fmla="*/ 19572 w 329377"/>
                      <a:gd name="connsiteY28" fmla="*/ 217563 h 513347"/>
                      <a:gd name="connsiteX29" fmla="*/ 19572 w 329377"/>
                      <a:gd name="connsiteY29" fmla="*/ 119783 h 513347"/>
                      <a:gd name="connsiteX30" fmla="*/ 84446 w 329377"/>
                      <a:gd name="connsiteY30" fmla="*/ 119783 h 513347"/>
                      <a:gd name="connsiteX31" fmla="*/ 84446 w 329377"/>
                      <a:gd name="connsiteY31" fmla="*/ 156449 h 513347"/>
                      <a:gd name="connsiteX32" fmla="*/ 110177 w 329377"/>
                      <a:gd name="connsiteY32" fmla="*/ 156449 h 513347"/>
                      <a:gd name="connsiteX33" fmla="*/ 110177 w 329377"/>
                      <a:gd name="connsiteY33" fmla="*/ 119783 h 513347"/>
                      <a:gd name="connsiteX34" fmla="*/ 133471 w 329377"/>
                      <a:gd name="connsiteY34" fmla="*/ 119783 h 513347"/>
                      <a:gd name="connsiteX35" fmla="*/ 133471 w 329377"/>
                      <a:gd name="connsiteY35" fmla="*/ 12224 h 513347"/>
                      <a:gd name="connsiteX36" fmla="*/ 145663 w 329377"/>
                      <a:gd name="connsiteY36" fmla="*/ 12224 h 513347"/>
                      <a:gd name="connsiteX37" fmla="*/ 153042 w 329377"/>
                      <a:gd name="connsiteY37" fmla="*/ 12224 h 513347"/>
                      <a:gd name="connsiteX38" fmla="*/ 202003 w 329377"/>
                      <a:gd name="connsiteY38" fmla="*/ 12224 h 513347"/>
                      <a:gd name="connsiteX39" fmla="*/ 202003 w 329377"/>
                      <a:gd name="connsiteY39" fmla="*/ 0 h 513347"/>
                      <a:gd name="connsiteX40" fmla="*/ 153042 w 329377"/>
                      <a:gd name="connsiteY40" fmla="*/ 0 h 513347"/>
                      <a:gd name="connsiteX41" fmla="*/ 145663 w 329377"/>
                      <a:gd name="connsiteY41" fmla="*/ 0 h 513347"/>
                      <a:gd name="connsiteX42" fmla="*/ 133471 w 329377"/>
                      <a:gd name="connsiteY42" fmla="*/ 0 h 513347"/>
                      <a:gd name="connsiteX43" fmla="*/ 121214 w 329377"/>
                      <a:gd name="connsiteY43" fmla="*/ 0 h 513347"/>
                      <a:gd name="connsiteX44" fmla="*/ 121214 w 329377"/>
                      <a:gd name="connsiteY44" fmla="*/ 12224 h 513347"/>
                      <a:gd name="connsiteX45" fmla="*/ 121214 w 329377"/>
                      <a:gd name="connsiteY45" fmla="*/ 107559 h 513347"/>
                      <a:gd name="connsiteX46" fmla="*/ 110177 w 329377"/>
                      <a:gd name="connsiteY46" fmla="*/ 107559 h 513347"/>
                      <a:gd name="connsiteX47" fmla="*/ 97921 w 329377"/>
                      <a:gd name="connsiteY47" fmla="*/ 107559 h 513347"/>
                      <a:gd name="connsiteX48" fmla="*/ 97921 w 329377"/>
                      <a:gd name="connsiteY48" fmla="*/ 119783 h 513347"/>
                      <a:gd name="connsiteX49" fmla="*/ 97921 w 329377"/>
                      <a:gd name="connsiteY49" fmla="*/ 144225 h 513347"/>
                      <a:gd name="connsiteX50" fmla="*/ 96702 w 329377"/>
                      <a:gd name="connsiteY50" fmla="*/ 144225 h 513347"/>
                      <a:gd name="connsiteX51" fmla="*/ 96702 w 329377"/>
                      <a:gd name="connsiteY51" fmla="*/ 119783 h 513347"/>
                      <a:gd name="connsiteX52" fmla="*/ 96702 w 329377"/>
                      <a:gd name="connsiteY52" fmla="*/ 107559 h 513347"/>
                      <a:gd name="connsiteX53" fmla="*/ 84446 w 329377"/>
                      <a:gd name="connsiteY53" fmla="*/ 107559 h 513347"/>
                      <a:gd name="connsiteX54" fmla="*/ 19572 w 329377"/>
                      <a:gd name="connsiteY54" fmla="*/ 107559 h 513347"/>
                      <a:gd name="connsiteX55" fmla="*/ 7315 w 329377"/>
                      <a:gd name="connsiteY55" fmla="*/ 107559 h 513347"/>
                      <a:gd name="connsiteX56" fmla="*/ 7315 w 329377"/>
                      <a:gd name="connsiteY56" fmla="*/ 119783 h 513347"/>
                      <a:gd name="connsiteX57" fmla="*/ 7315 w 329377"/>
                      <a:gd name="connsiteY57" fmla="*/ 217563 h 513347"/>
                      <a:gd name="connsiteX58" fmla="*/ 29390 w 329377"/>
                      <a:gd name="connsiteY58" fmla="*/ 249339 h 513347"/>
                      <a:gd name="connsiteX59" fmla="*/ 22010 w 329377"/>
                      <a:gd name="connsiteY59" fmla="*/ 403343 h 513347"/>
                      <a:gd name="connsiteX60" fmla="*/ 12192 w 329377"/>
                      <a:gd name="connsiteY60" fmla="*/ 403343 h 513347"/>
                      <a:gd name="connsiteX61" fmla="*/ 0 w 329377"/>
                      <a:gd name="connsiteY61" fmla="*/ 403343 h 513347"/>
                      <a:gd name="connsiteX62" fmla="*/ 0 w 329377"/>
                      <a:gd name="connsiteY62" fmla="*/ 415567 h 513347"/>
                      <a:gd name="connsiteX63" fmla="*/ 0 w 329377"/>
                      <a:gd name="connsiteY63" fmla="*/ 485235 h 513347"/>
                      <a:gd name="connsiteX64" fmla="*/ 0 w 329377"/>
                      <a:gd name="connsiteY64" fmla="*/ 497459 h 513347"/>
                      <a:gd name="connsiteX65" fmla="*/ 12192 w 329377"/>
                      <a:gd name="connsiteY65" fmla="*/ 497459 h 513347"/>
                      <a:gd name="connsiteX66" fmla="*/ 203222 w 329377"/>
                      <a:gd name="connsiteY66" fmla="*/ 497459 h 513347"/>
                      <a:gd name="connsiteX67" fmla="*/ 251027 w 329377"/>
                      <a:gd name="connsiteY67" fmla="*/ 513347 h 513347"/>
                      <a:gd name="connsiteX68" fmla="*/ 329377 w 329377"/>
                      <a:gd name="connsiteY68" fmla="*/ 435126 h 513347"/>
                      <a:gd name="connsiteX69" fmla="*/ 259562 w 329377"/>
                      <a:gd name="connsiteY69" fmla="*/ 356898 h 513347"/>
                      <a:gd name="connsiteX70" fmla="*/ 254685 w 329377"/>
                      <a:gd name="connsiteY70" fmla="*/ 248120 h 513347"/>
                      <a:gd name="connsiteX71" fmla="*/ 276694 w 329377"/>
                      <a:gd name="connsiteY71" fmla="*/ 216337 h 513347"/>
                      <a:gd name="connsiteX72" fmla="*/ 276694 w 329377"/>
                      <a:gd name="connsiteY72" fmla="*/ 118558 h 513347"/>
                      <a:gd name="connsiteX73" fmla="*/ 276694 w 329377"/>
                      <a:gd name="connsiteY73" fmla="*/ 114894 h 513347"/>
                      <a:gd name="connsiteX74" fmla="*/ 293827 w 329377"/>
                      <a:gd name="connsiteY74" fmla="*/ 114894 h 513347"/>
                      <a:gd name="connsiteX75" fmla="*/ 315902 w 329377"/>
                      <a:gd name="connsiteY75" fmla="*/ 114894 h 513347"/>
                      <a:gd name="connsiteX76" fmla="*/ 306084 w 329377"/>
                      <a:gd name="connsiteY76" fmla="*/ 96561 h 513347"/>
                      <a:gd name="connsiteX77" fmla="*/ 288951 w 329377"/>
                      <a:gd name="connsiteY77" fmla="*/ 68448 h 513347"/>
                      <a:gd name="connsiteX78" fmla="*/ 306084 w 329377"/>
                      <a:gd name="connsiteY78" fmla="*/ 39111 h 513347"/>
                      <a:gd name="connsiteX79" fmla="*/ 317121 w 329377"/>
                      <a:gd name="connsiteY79" fmla="*/ 20778 h 513347"/>
                      <a:gd name="connsiteX80" fmla="*/ 296330 w 329377"/>
                      <a:gd name="connsiteY80" fmla="*/ 20778 h 513347"/>
                      <a:gd name="connsiteX81" fmla="*/ 232611 w 329377"/>
                      <a:gd name="connsiteY81" fmla="*/ 20778 h 513347"/>
                      <a:gd name="connsiteX82" fmla="*/ 202003 w 329377"/>
                      <a:gd name="connsiteY82" fmla="*/ 0 h 513347"/>
                      <a:gd name="connsiteX83" fmla="*/ 164079 w 329377"/>
                      <a:gd name="connsiteY83" fmla="*/ 94116 h 513347"/>
                      <a:gd name="connsiteX84" fmla="*/ 190965 w 329377"/>
                      <a:gd name="connsiteY84" fmla="*/ 94116 h 513347"/>
                      <a:gd name="connsiteX85" fmla="*/ 190965 w 329377"/>
                      <a:gd name="connsiteY85" fmla="*/ 95335 h 513347"/>
                      <a:gd name="connsiteX86" fmla="*/ 193468 w 329377"/>
                      <a:gd name="connsiteY86" fmla="*/ 95335 h 513347"/>
                      <a:gd name="connsiteX87" fmla="*/ 202003 w 329377"/>
                      <a:gd name="connsiteY87" fmla="*/ 106334 h 513347"/>
                      <a:gd name="connsiteX88" fmla="*/ 200783 w 329377"/>
                      <a:gd name="connsiteY88" fmla="*/ 106334 h 513347"/>
                      <a:gd name="connsiteX89" fmla="*/ 188527 w 329377"/>
                      <a:gd name="connsiteY89" fmla="*/ 106334 h 513347"/>
                      <a:gd name="connsiteX90" fmla="*/ 188527 w 329377"/>
                      <a:gd name="connsiteY90" fmla="*/ 118558 h 513347"/>
                      <a:gd name="connsiteX91" fmla="*/ 188527 w 329377"/>
                      <a:gd name="connsiteY91" fmla="*/ 143006 h 513347"/>
                      <a:gd name="connsiteX92" fmla="*/ 187308 w 329377"/>
                      <a:gd name="connsiteY92" fmla="*/ 143006 h 513347"/>
                      <a:gd name="connsiteX93" fmla="*/ 187308 w 329377"/>
                      <a:gd name="connsiteY93" fmla="*/ 118558 h 513347"/>
                      <a:gd name="connsiteX94" fmla="*/ 187308 w 329377"/>
                      <a:gd name="connsiteY94" fmla="*/ 106334 h 513347"/>
                      <a:gd name="connsiteX95" fmla="*/ 175052 w 329377"/>
                      <a:gd name="connsiteY95" fmla="*/ 106334 h 513347"/>
                      <a:gd name="connsiteX96" fmla="*/ 164079 w 329377"/>
                      <a:gd name="connsiteY96" fmla="*/ 106334 h 513347"/>
                      <a:gd name="connsiteX97" fmla="*/ 164079 w 329377"/>
                      <a:gd name="connsiteY97" fmla="*/ 94116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</a:cxnLst>
                    <a:rect l="l" t="t" r="r" b="b"/>
                    <a:pathLst>
                      <a:path w="329377" h="513347">
                        <a:moveTo>
                          <a:pt x="202003" y="12224"/>
                        </a:moveTo>
                        <a:cubicBezTo>
                          <a:pt x="213040" y="12224"/>
                          <a:pt x="222858" y="22003"/>
                          <a:pt x="222858" y="33002"/>
                        </a:cubicBezTo>
                        <a:lnTo>
                          <a:pt x="295111" y="33002"/>
                        </a:lnTo>
                        <a:lnTo>
                          <a:pt x="274256" y="68448"/>
                        </a:lnTo>
                        <a:lnTo>
                          <a:pt x="295111" y="102669"/>
                        </a:lnTo>
                        <a:lnTo>
                          <a:pt x="224076" y="102669"/>
                        </a:lnTo>
                        <a:cubicBezTo>
                          <a:pt x="213040" y="102669"/>
                          <a:pt x="204441" y="94116"/>
                          <a:pt x="203222" y="83111"/>
                        </a:cubicBezTo>
                        <a:cubicBezTo>
                          <a:pt x="203222" y="81892"/>
                          <a:pt x="202003" y="81892"/>
                          <a:pt x="202003" y="81892"/>
                        </a:cubicBezTo>
                        <a:lnTo>
                          <a:pt x="151823" y="81892"/>
                        </a:lnTo>
                        <a:lnTo>
                          <a:pt x="151823" y="118558"/>
                        </a:lnTo>
                        <a:lnTo>
                          <a:pt x="175052" y="118558"/>
                        </a:lnTo>
                        <a:lnTo>
                          <a:pt x="175052" y="155223"/>
                        </a:lnTo>
                        <a:lnTo>
                          <a:pt x="200783" y="155223"/>
                        </a:lnTo>
                        <a:lnTo>
                          <a:pt x="200783" y="118558"/>
                        </a:lnTo>
                        <a:lnTo>
                          <a:pt x="265722" y="118558"/>
                        </a:lnTo>
                        <a:lnTo>
                          <a:pt x="265722" y="216337"/>
                        </a:lnTo>
                        <a:cubicBezTo>
                          <a:pt x="265722" y="227342"/>
                          <a:pt x="255904" y="237115"/>
                          <a:pt x="244867" y="237115"/>
                        </a:cubicBezTo>
                        <a:lnTo>
                          <a:pt x="242428" y="237115"/>
                        </a:lnTo>
                        <a:lnTo>
                          <a:pt x="247305" y="367897"/>
                        </a:lnTo>
                        <a:cubicBezTo>
                          <a:pt x="248525" y="367897"/>
                          <a:pt x="248525" y="367897"/>
                          <a:pt x="249744" y="367897"/>
                        </a:cubicBezTo>
                        <a:cubicBezTo>
                          <a:pt x="286512" y="367897"/>
                          <a:pt x="315902" y="397235"/>
                          <a:pt x="315902" y="433900"/>
                        </a:cubicBezTo>
                        <a:cubicBezTo>
                          <a:pt x="315902" y="470566"/>
                          <a:pt x="287732" y="501123"/>
                          <a:pt x="251027" y="501123"/>
                        </a:cubicBezTo>
                        <a:cubicBezTo>
                          <a:pt x="233830" y="501123"/>
                          <a:pt x="219135" y="495014"/>
                          <a:pt x="206943" y="485235"/>
                        </a:cubicBezTo>
                        <a:lnTo>
                          <a:pt x="12192" y="485235"/>
                        </a:lnTo>
                        <a:lnTo>
                          <a:pt x="12192" y="415567"/>
                        </a:lnTo>
                        <a:lnTo>
                          <a:pt x="34267" y="415567"/>
                        </a:lnTo>
                        <a:lnTo>
                          <a:pt x="42801" y="238341"/>
                        </a:lnTo>
                        <a:lnTo>
                          <a:pt x="40362" y="238341"/>
                        </a:lnTo>
                        <a:cubicBezTo>
                          <a:pt x="29390" y="238341"/>
                          <a:pt x="19572" y="228561"/>
                          <a:pt x="19572" y="217563"/>
                        </a:cubicBezTo>
                        <a:lnTo>
                          <a:pt x="19572" y="119783"/>
                        </a:lnTo>
                        <a:lnTo>
                          <a:pt x="84446" y="119783"/>
                        </a:lnTo>
                        <a:lnTo>
                          <a:pt x="84446" y="156449"/>
                        </a:lnTo>
                        <a:lnTo>
                          <a:pt x="110177" y="156449"/>
                        </a:lnTo>
                        <a:lnTo>
                          <a:pt x="110177" y="119783"/>
                        </a:lnTo>
                        <a:lnTo>
                          <a:pt x="133471" y="119783"/>
                        </a:lnTo>
                        <a:lnTo>
                          <a:pt x="133471" y="12224"/>
                        </a:lnTo>
                        <a:lnTo>
                          <a:pt x="145663" y="12224"/>
                        </a:lnTo>
                        <a:lnTo>
                          <a:pt x="153042" y="12224"/>
                        </a:lnTo>
                        <a:lnTo>
                          <a:pt x="202003" y="12224"/>
                        </a:lnTo>
                        <a:close/>
                        <a:moveTo>
                          <a:pt x="202003" y="0"/>
                        </a:moveTo>
                        <a:lnTo>
                          <a:pt x="153042" y="0"/>
                        </a:lnTo>
                        <a:lnTo>
                          <a:pt x="145663" y="0"/>
                        </a:lnTo>
                        <a:lnTo>
                          <a:pt x="133471" y="0"/>
                        </a:lnTo>
                        <a:lnTo>
                          <a:pt x="121214" y="0"/>
                        </a:lnTo>
                        <a:lnTo>
                          <a:pt x="121214" y="12224"/>
                        </a:lnTo>
                        <a:lnTo>
                          <a:pt x="121214" y="107559"/>
                        </a:lnTo>
                        <a:lnTo>
                          <a:pt x="110177" y="107559"/>
                        </a:lnTo>
                        <a:lnTo>
                          <a:pt x="97921" y="107559"/>
                        </a:lnTo>
                        <a:lnTo>
                          <a:pt x="97921" y="119783"/>
                        </a:lnTo>
                        <a:lnTo>
                          <a:pt x="97921" y="144225"/>
                        </a:lnTo>
                        <a:lnTo>
                          <a:pt x="96702" y="144225"/>
                        </a:lnTo>
                        <a:lnTo>
                          <a:pt x="96702" y="119783"/>
                        </a:lnTo>
                        <a:lnTo>
                          <a:pt x="96702" y="107559"/>
                        </a:lnTo>
                        <a:lnTo>
                          <a:pt x="84446" y="107559"/>
                        </a:lnTo>
                        <a:lnTo>
                          <a:pt x="19572" y="107559"/>
                        </a:lnTo>
                        <a:lnTo>
                          <a:pt x="7315" y="107559"/>
                        </a:lnTo>
                        <a:lnTo>
                          <a:pt x="7315" y="119783"/>
                        </a:lnTo>
                        <a:lnTo>
                          <a:pt x="7315" y="217563"/>
                        </a:lnTo>
                        <a:cubicBezTo>
                          <a:pt x="7315" y="232226"/>
                          <a:pt x="17133" y="244450"/>
                          <a:pt x="29390" y="249339"/>
                        </a:cubicBezTo>
                        <a:lnTo>
                          <a:pt x="22010" y="403343"/>
                        </a:lnTo>
                        <a:lnTo>
                          <a:pt x="12192" y="403343"/>
                        </a:lnTo>
                        <a:lnTo>
                          <a:pt x="0" y="403343"/>
                        </a:lnTo>
                        <a:lnTo>
                          <a:pt x="0" y="415567"/>
                        </a:lnTo>
                        <a:lnTo>
                          <a:pt x="0" y="485235"/>
                        </a:lnTo>
                        <a:lnTo>
                          <a:pt x="0" y="497459"/>
                        </a:lnTo>
                        <a:lnTo>
                          <a:pt x="12192" y="497459"/>
                        </a:lnTo>
                        <a:lnTo>
                          <a:pt x="203222" y="497459"/>
                        </a:lnTo>
                        <a:cubicBezTo>
                          <a:pt x="216697" y="508458"/>
                          <a:pt x="233830" y="513347"/>
                          <a:pt x="251027" y="513347"/>
                        </a:cubicBezTo>
                        <a:cubicBezTo>
                          <a:pt x="293827" y="513347"/>
                          <a:pt x="329377" y="477901"/>
                          <a:pt x="329377" y="435126"/>
                        </a:cubicBezTo>
                        <a:cubicBezTo>
                          <a:pt x="329377" y="394790"/>
                          <a:pt x="298769" y="361788"/>
                          <a:pt x="259562" y="356898"/>
                        </a:cubicBezTo>
                        <a:lnTo>
                          <a:pt x="254685" y="248120"/>
                        </a:lnTo>
                        <a:cubicBezTo>
                          <a:pt x="268160" y="243230"/>
                          <a:pt x="276694" y="231006"/>
                          <a:pt x="276694" y="216337"/>
                        </a:cubicBezTo>
                        <a:lnTo>
                          <a:pt x="276694" y="118558"/>
                        </a:lnTo>
                        <a:lnTo>
                          <a:pt x="276694" y="114894"/>
                        </a:lnTo>
                        <a:lnTo>
                          <a:pt x="293827" y="114894"/>
                        </a:lnTo>
                        <a:lnTo>
                          <a:pt x="315902" y="114894"/>
                        </a:lnTo>
                        <a:lnTo>
                          <a:pt x="306084" y="96561"/>
                        </a:lnTo>
                        <a:lnTo>
                          <a:pt x="288951" y="68448"/>
                        </a:lnTo>
                        <a:lnTo>
                          <a:pt x="306084" y="39111"/>
                        </a:lnTo>
                        <a:lnTo>
                          <a:pt x="317121" y="20778"/>
                        </a:lnTo>
                        <a:lnTo>
                          <a:pt x="296330" y="20778"/>
                        </a:lnTo>
                        <a:lnTo>
                          <a:pt x="232611" y="20778"/>
                        </a:lnTo>
                        <a:cubicBezTo>
                          <a:pt x="227734" y="8554"/>
                          <a:pt x="215478" y="0"/>
                          <a:pt x="202003" y="0"/>
                        </a:cubicBezTo>
                        <a:close/>
                        <a:moveTo>
                          <a:pt x="164079" y="94116"/>
                        </a:moveTo>
                        <a:lnTo>
                          <a:pt x="190965" y="94116"/>
                        </a:lnTo>
                        <a:lnTo>
                          <a:pt x="190965" y="95335"/>
                        </a:lnTo>
                        <a:lnTo>
                          <a:pt x="193468" y="95335"/>
                        </a:lnTo>
                        <a:cubicBezTo>
                          <a:pt x="195906" y="100225"/>
                          <a:pt x="198345" y="103889"/>
                          <a:pt x="202003" y="106334"/>
                        </a:cubicBezTo>
                        <a:lnTo>
                          <a:pt x="200783" y="106334"/>
                        </a:lnTo>
                        <a:lnTo>
                          <a:pt x="188527" y="106334"/>
                        </a:lnTo>
                        <a:lnTo>
                          <a:pt x="188527" y="118558"/>
                        </a:lnTo>
                        <a:lnTo>
                          <a:pt x="188527" y="143006"/>
                        </a:lnTo>
                        <a:lnTo>
                          <a:pt x="187308" y="143006"/>
                        </a:lnTo>
                        <a:lnTo>
                          <a:pt x="187308" y="118558"/>
                        </a:lnTo>
                        <a:lnTo>
                          <a:pt x="187308" y="106334"/>
                        </a:lnTo>
                        <a:lnTo>
                          <a:pt x="175052" y="106334"/>
                        </a:lnTo>
                        <a:lnTo>
                          <a:pt x="164079" y="106334"/>
                        </a:lnTo>
                        <a:lnTo>
                          <a:pt x="164079" y="941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4" name="Graphic 3">
                  <a:extLst>
                    <a:ext uri="{FF2B5EF4-FFF2-40B4-BE49-F238E27FC236}">
                      <a16:creationId xmlns:a16="http://schemas.microsoft.com/office/drawing/2014/main" id="{53139558-4983-FCF7-D2B3-4D24BA67F9CF}"/>
                    </a:ext>
                  </a:extLst>
                </p:cNvPr>
                <p:cNvGrpSpPr/>
                <p:nvPr/>
              </p:nvGrpSpPr>
              <p:grpSpPr>
                <a:xfrm>
                  <a:off x="7256485" y="3020157"/>
                  <a:ext cx="304963" cy="485235"/>
                  <a:chOff x="7256485" y="3020157"/>
                  <a:chExt cx="304963" cy="485235"/>
                </a:xfrm>
                <a:solidFill>
                  <a:srgbClr val="2C5967"/>
                </a:solidFill>
              </p:grpSpPr>
              <p:sp>
                <p:nvSpPr>
                  <p:cNvPr id="387" name="Freeform: Shape 534">
                    <a:extLst>
                      <a:ext uri="{FF2B5EF4-FFF2-40B4-BE49-F238E27FC236}">
                        <a16:creationId xmlns:a16="http://schemas.microsoft.com/office/drawing/2014/main" id="{DCFDF241-7A3A-2C27-1DE5-68541B1750CA}"/>
                      </a:ext>
                    </a:extLst>
                  </p:cNvPr>
                  <p:cNvSpPr/>
                  <p:nvPr/>
                </p:nvSpPr>
                <p:spPr>
                  <a:xfrm>
                    <a:off x="7256485" y="3020157"/>
                    <a:ext cx="282918" cy="470566"/>
                  </a:xfrm>
                  <a:custGeom>
                    <a:avLst/>
                    <a:gdLst>
                      <a:gd name="connsiteX0" fmla="*/ 18416 w 282918"/>
                      <a:gd name="connsiteY0" fmla="*/ 451014 h 470566"/>
                      <a:gd name="connsiteX1" fmla="*/ 18416 w 282918"/>
                      <a:gd name="connsiteY1" fmla="*/ 418012 h 470566"/>
                      <a:gd name="connsiteX2" fmla="*/ 20855 w 282918"/>
                      <a:gd name="connsiteY2" fmla="*/ 418012 h 470566"/>
                      <a:gd name="connsiteX3" fmla="*/ 159202 w 282918"/>
                      <a:gd name="connsiteY3" fmla="*/ 418012 h 470566"/>
                      <a:gd name="connsiteX4" fmla="*/ 161641 w 282918"/>
                      <a:gd name="connsiteY4" fmla="*/ 399679 h 470566"/>
                      <a:gd name="connsiteX5" fmla="*/ 40426 w 282918"/>
                      <a:gd name="connsiteY5" fmla="*/ 399679 h 470566"/>
                      <a:gd name="connsiteX6" fmla="*/ 49025 w 282918"/>
                      <a:gd name="connsiteY6" fmla="*/ 223672 h 470566"/>
                      <a:gd name="connsiteX7" fmla="*/ 213104 w 282918"/>
                      <a:gd name="connsiteY7" fmla="*/ 223672 h 470566"/>
                      <a:gd name="connsiteX8" fmla="*/ 217980 w 282918"/>
                      <a:gd name="connsiteY8" fmla="*/ 343455 h 470566"/>
                      <a:gd name="connsiteX9" fmla="*/ 236333 w 282918"/>
                      <a:gd name="connsiteY9" fmla="*/ 341010 h 470566"/>
                      <a:gd name="connsiteX10" fmla="*/ 231456 w 282918"/>
                      <a:gd name="connsiteY10" fmla="*/ 224898 h 470566"/>
                      <a:gd name="connsiteX11" fmla="*/ 232675 w 282918"/>
                      <a:gd name="connsiteY11" fmla="*/ 224898 h 470566"/>
                      <a:gd name="connsiteX12" fmla="*/ 253530 w 282918"/>
                      <a:gd name="connsiteY12" fmla="*/ 204120 h 470566"/>
                      <a:gd name="connsiteX13" fmla="*/ 253530 w 282918"/>
                      <a:gd name="connsiteY13" fmla="*/ 106340 h 470566"/>
                      <a:gd name="connsiteX14" fmla="*/ 188591 w 282918"/>
                      <a:gd name="connsiteY14" fmla="*/ 106340 h 470566"/>
                      <a:gd name="connsiteX15" fmla="*/ 188591 w 282918"/>
                      <a:gd name="connsiteY15" fmla="*/ 143006 h 470566"/>
                      <a:gd name="connsiteX16" fmla="*/ 162859 w 282918"/>
                      <a:gd name="connsiteY16" fmla="*/ 143006 h 470566"/>
                      <a:gd name="connsiteX17" fmla="*/ 162859 w 282918"/>
                      <a:gd name="connsiteY17" fmla="*/ 106340 h 470566"/>
                      <a:gd name="connsiteX18" fmla="*/ 139631 w 282918"/>
                      <a:gd name="connsiteY18" fmla="*/ 106340 h 470566"/>
                      <a:gd name="connsiteX19" fmla="*/ 139631 w 282918"/>
                      <a:gd name="connsiteY19" fmla="*/ 69668 h 470566"/>
                      <a:gd name="connsiteX20" fmla="*/ 189811 w 282918"/>
                      <a:gd name="connsiteY20" fmla="*/ 69668 h 470566"/>
                      <a:gd name="connsiteX21" fmla="*/ 191030 w 282918"/>
                      <a:gd name="connsiteY21" fmla="*/ 70893 h 470566"/>
                      <a:gd name="connsiteX22" fmla="*/ 211884 w 282918"/>
                      <a:gd name="connsiteY22" fmla="*/ 90445 h 470566"/>
                      <a:gd name="connsiteX23" fmla="*/ 282918 w 282918"/>
                      <a:gd name="connsiteY23" fmla="*/ 90445 h 470566"/>
                      <a:gd name="connsiteX24" fmla="*/ 262064 w 282918"/>
                      <a:gd name="connsiteY24" fmla="*/ 56224 h 470566"/>
                      <a:gd name="connsiteX25" fmla="*/ 282918 w 282918"/>
                      <a:gd name="connsiteY25" fmla="*/ 20778 h 470566"/>
                      <a:gd name="connsiteX26" fmla="*/ 210665 w 282918"/>
                      <a:gd name="connsiteY26" fmla="*/ 20778 h 470566"/>
                      <a:gd name="connsiteX27" fmla="*/ 189811 w 282918"/>
                      <a:gd name="connsiteY27" fmla="*/ 0 h 470566"/>
                      <a:gd name="connsiteX28" fmla="*/ 140850 w 282918"/>
                      <a:gd name="connsiteY28" fmla="*/ 0 h 470566"/>
                      <a:gd name="connsiteX29" fmla="*/ 133471 w 282918"/>
                      <a:gd name="connsiteY29" fmla="*/ 0 h 470566"/>
                      <a:gd name="connsiteX30" fmla="*/ 121278 w 282918"/>
                      <a:gd name="connsiteY30" fmla="*/ 0 h 470566"/>
                      <a:gd name="connsiteX31" fmla="*/ 121278 w 282918"/>
                      <a:gd name="connsiteY31" fmla="*/ 107559 h 470566"/>
                      <a:gd name="connsiteX32" fmla="*/ 97985 w 282918"/>
                      <a:gd name="connsiteY32" fmla="*/ 107559 h 470566"/>
                      <a:gd name="connsiteX33" fmla="*/ 97985 w 282918"/>
                      <a:gd name="connsiteY33" fmla="*/ 144225 h 470566"/>
                      <a:gd name="connsiteX34" fmla="*/ 72254 w 282918"/>
                      <a:gd name="connsiteY34" fmla="*/ 144225 h 470566"/>
                      <a:gd name="connsiteX35" fmla="*/ 72254 w 282918"/>
                      <a:gd name="connsiteY35" fmla="*/ 107559 h 470566"/>
                      <a:gd name="connsiteX36" fmla="*/ 7380 w 282918"/>
                      <a:gd name="connsiteY36" fmla="*/ 107559 h 470566"/>
                      <a:gd name="connsiteX37" fmla="*/ 7380 w 282918"/>
                      <a:gd name="connsiteY37" fmla="*/ 205339 h 470566"/>
                      <a:gd name="connsiteX38" fmla="*/ 28170 w 282918"/>
                      <a:gd name="connsiteY38" fmla="*/ 226117 h 470566"/>
                      <a:gd name="connsiteX39" fmla="*/ 30608 w 282918"/>
                      <a:gd name="connsiteY39" fmla="*/ 226117 h 470566"/>
                      <a:gd name="connsiteX40" fmla="*/ 22074 w 282918"/>
                      <a:gd name="connsiteY40" fmla="*/ 400899 h 470566"/>
                      <a:gd name="connsiteX41" fmla="*/ 0 w 282918"/>
                      <a:gd name="connsiteY41" fmla="*/ 400899 h 470566"/>
                      <a:gd name="connsiteX42" fmla="*/ 0 w 282918"/>
                      <a:gd name="connsiteY42" fmla="*/ 470566 h 470566"/>
                      <a:gd name="connsiteX43" fmla="*/ 176335 w 282918"/>
                      <a:gd name="connsiteY43" fmla="*/ 470566 h 470566"/>
                      <a:gd name="connsiteX44" fmla="*/ 165362 w 282918"/>
                      <a:gd name="connsiteY44" fmla="*/ 452233 h 470566"/>
                      <a:gd name="connsiteX45" fmla="*/ 18416 w 282918"/>
                      <a:gd name="connsiteY45" fmla="*/ 452233 h 470566"/>
                      <a:gd name="connsiteX46" fmla="*/ 18416 w 282918"/>
                      <a:gd name="connsiteY46" fmla="*/ 451014 h 470566"/>
                      <a:gd name="connsiteX47" fmla="*/ 249808 w 282918"/>
                      <a:gd name="connsiteY47" fmla="*/ 36666 h 470566"/>
                      <a:gd name="connsiteX48" fmla="*/ 240054 w 282918"/>
                      <a:gd name="connsiteY48" fmla="*/ 53780 h 470566"/>
                      <a:gd name="connsiteX49" fmla="*/ 249808 w 282918"/>
                      <a:gd name="connsiteY49" fmla="*/ 69668 h 470566"/>
                      <a:gd name="connsiteX50" fmla="*/ 211884 w 282918"/>
                      <a:gd name="connsiteY50" fmla="*/ 69668 h 470566"/>
                      <a:gd name="connsiteX51" fmla="*/ 210665 w 282918"/>
                      <a:gd name="connsiteY51" fmla="*/ 68449 h 470566"/>
                      <a:gd name="connsiteX52" fmla="*/ 210665 w 282918"/>
                      <a:gd name="connsiteY52" fmla="*/ 36666 h 470566"/>
                      <a:gd name="connsiteX53" fmla="*/ 249808 w 282918"/>
                      <a:gd name="connsiteY53" fmla="*/ 36666 h 470566"/>
                      <a:gd name="connsiteX54" fmla="*/ 189811 w 282918"/>
                      <a:gd name="connsiteY54" fmla="*/ 15888 h 470566"/>
                      <a:gd name="connsiteX55" fmla="*/ 192249 w 282918"/>
                      <a:gd name="connsiteY55" fmla="*/ 18333 h 470566"/>
                      <a:gd name="connsiteX56" fmla="*/ 192249 w 282918"/>
                      <a:gd name="connsiteY56" fmla="*/ 48890 h 470566"/>
                      <a:gd name="connsiteX57" fmla="*/ 191030 w 282918"/>
                      <a:gd name="connsiteY57" fmla="*/ 48890 h 470566"/>
                      <a:gd name="connsiteX58" fmla="*/ 140850 w 282918"/>
                      <a:gd name="connsiteY58" fmla="*/ 48890 h 470566"/>
                      <a:gd name="connsiteX59" fmla="*/ 140850 w 282918"/>
                      <a:gd name="connsiteY59" fmla="*/ 15888 h 470566"/>
                      <a:gd name="connsiteX60" fmla="*/ 189811 w 282918"/>
                      <a:gd name="connsiteY60" fmla="*/ 15888 h 470566"/>
                      <a:gd name="connsiteX61" fmla="*/ 28170 w 282918"/>
                      <a:gd name="connsiteY61" fmla="*/ 205339 h 470566"/>
                      <a:gd name="connsiteX62" fmla="*/ 25732 w 282918"/>
                      <a:gd name="connsiteY62" fmla="*/ 202894 h 470566"/>
                      <a:gd name="connsiteX63" fmla="*/ 25732 w 282918"/>
                      <a:gd name="connsiteY63" fmla="*/ 123447 h 470566"/>
                      <a:gd name="connsiteX64" fmla="*/ 53902 w 282918"/>
                      <a:gd name="connsiteY64" fmla="*/ 123447 h 470566"/>
                      <a:gd name="connsiteX65" fmla="*/ 53902 w 282918"/>
                      <a:gd name="connsiteY65" fmla="*/ 160120 h 470566"/>
                      <a:gd name="connsiteX66" fmla="*/ 116337 w 282918"/>
                      <a:gd name="connsiteY66" fmla="*/ 160120 h 470566"/>
                      <a:gd name="connsiteX67" fmla="*/ 116337 w 282918"/>
                      <a:gd name="connsiteY67" fmla="*/ 123447 h 470566"/>
                      <a:gd name="connsiteX68" fmla="*/ 144507 w 282918"/>
                      <a:gd name="connsiteY68" fmla="*/ 123447 h 470566"/>
                      <a:gd name="connsiteX69" fmla="*/ 144507 w 282918"/>
                      <a:gd name="connsiteY69" fmla="*/ 160120 h 470566"/>
                      <a:gd name="connsiteX70" fmla="*/ 208163 w 282918"/>
                      <a:gd name="connsiteY70" fmla="*/ 160120 h 470566"/>
                      <a:gd name="connsiteX71" fmla="*/ 208163 w 282918"/>
                      <a:gd name="connsiteY71" fmla="*/ 123447 h 470566"/>
                      <a:gd name="connsiteX72" fmla="*/ 236333 w 282918"/>
                      <a:gd name="connsiteY72" fmla="*/ 123447 h 470566"/>
                      <a:gd name="connsiteX73" fmla="*/ 236333 w 282918"/>
                      <a:gd name="connsiteY73" fmla="*/ 202894 h 470566"/>
                      <a:gd name="connsiteX74" fmla="*/ 233894 w 282918"/>
                      <a:gd name="connsiteY74" fmla="*/ 205339 h 470566"/>
                      <a:gd name="connsiteX75" fmla="*/ 231456 w 282918"/>
                      <a:gd name="connsiteY75" fmla="*/ 205339 h 470566"/>
                      <a:gd name="connsiteX76" fmla="*/ 30608 w 282918"/>
                      <a:gd name="connsiteY76" fmla="*/ 205339 h 470566"/>
                      <a:gd name="connsiteX77" fmla="*/ 28170 w 282918"/>
                      <a:gd name="connsiteY77" fmla="*/ 205339 h 470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282918" h="470566">
                        <a:moveTo>
                          <a:pt x="18416" y="451014"/>
                        </a:moveTo>
                        <a:lnTo>
                          <a:pt x="18416" y="418012"/>
                        </a:lnTo>
                        <a:lnTo>
                          <a:pt x="20855" y="418012"/>
                        </a:lnTo>
                        <a:lnTo>
                          <a:pt x="159202" y="418012"/>
                        </a:lnTo>
                        <a:cubicBezTo>
                          <a:pt x="159202" y="411903"/>
                          <a:pt x="160421" y="405788"/>
                          <a:pt x="161641" y="399679"/>
                        </a:cubicBezTo>
                        <a:lnTo>
                          <a:pt x="40426" y="399679"/>
                        </a:lnTo>
                        <a:lnTo>
                          <a:pt x="49025" y="223672"/>
                        </a:lnTo>
                        <a:lnTo>
                          <a:pt x="213104" y="223672"/>
                        </a:lnTo>
                        <a:lnTo>
                          <a:pt x="217980" y="343455"/>
                        </a:lnTo>
                        <a:cubicBezTo>
                          <a:pt x="224141" y="342229"/>
                          <a:pt x="230236" y="341010"/>
                          <a:pt x="236333" y="341010"/>
                        </a:cubicBezTo>
                        <a:lnTo>
                          <a:pt x="231456" y="224898"/>
                        </a:lnTo>
                        <a:lnTo>
                          <a:pt x="232675" y="224898"/>
                        </a:lnTo>
                        <a:cubicBezTo>
                          <a:pt x="243712" y="224898"/>
                          <a:pt x="253530" y="215118"/>
                          <a:pt x="253530" y="204120"/>
                        </a:cubicBezTo>
                        <a:lnTo>
                          <a:pt x="253530" y="106340"/>
                        </a:lnTo>
                        <a:lnTo>
                          <a:pt x="188591" y="106340"/>
                        </a:lnTo>
                        <a:lnTo>
                          <a:pt x="188591" y="143006"/>
                        </a:lnTo>
                        <a:lnTo>
                          <a:pt x="162859" y="143006"/>
                        </a:lnTo>
                        <a:lnTo>
                          <a:pt x="162859" y="106340"/>
                        </a:lnTo>
                        <a:lnTo>
                          <a:pt x="139631" y="106340"/>
                        </a:lnTo>
                        <a:lnTo>
                          <a:pt x="139631" y="69668"/>
                        </a:lnTo>
                        <a:lnTo>
                          <a:pt x="189811" y="69668"/>
                        </a:lnTo>
                        <a:cubicBezTo>
                          <a:pt x="191030" y="69668"/>
                          <a:pt x="191030" y="70893"/>
                          <a:pt x="191030" y="70893"/>
                        </a:cubicBezTo>
                        <a:cubicBezTo>
                          <a:pt x="191030" y="81892"/>
                          <a:pt x="200847" y="90445"/>
                          <a:pt x="211884" y="90445"/>
                        </a:cubicBezTo>
                        <a:lnTo>
                          <a:pt x="282918" y="90445"/>
                        </a:lnTo>
                        <a:lnTo>
                          <a:pt x="262064" y="56224"/>
                        </a:lnTo>
                        <a:lnTo>
                          <a:pt x="282918" y="20778"/>
                        </a:lnTo>
                        <a:lnTo>
                          <a:pt x="210665" y="20778"/>
                        </a:lnTo>
                        <a:cubicBezTo>
                          <a:pt x="210665" y="9779"/>
                          <a:pt x="200847" y="0"/>
                          <a:pt x="189811" y="0"/>
                        </a:cubicBezTo>
                        <a:lnTo>
                          <a:pt x="140850" y="0"/>
                        </a:lnTo>
                        <a:lnTo>
                          <a:pt x="133471" y="0"/>
                        </a:lnTo>
                        <a:lnTo>
                          <a:pt x="121278" y="0"/>
                        </a:lnTo>
                        <a:lnTo>
                          <a:pt x="121278" y="107559"/>
                        </a:lnTo>
                        <a:lnTo>
                          <a:pt x="97985" y="107559"/>
                        </a:lnTo>
                        <a:lnTo>
                          <a:pt x="97985" y="144225"/>
                        </a:lnTo>
                        <a:lnTo>
                          <a:pt x="72254" y="144225"/>
                        </a:lnTo>
                        <a:lnTo>
                          <a:pt x="72254" y="107559"/>
                        </a:lnTo>
                        <a:lnTo>
                          <a:pt x="7380" y="107559"/>
                        </a:lnTo>
                        <a:lnTo>
                          <a:pt x="7380" y="205339"/>
                        </a:lnTo>
                        <a:cubicBezTo>
                          <a:pt x="7380" y="216337"/>
                          <a:pt x="17197" y="226117"/>
                          <a:pt x="28170" y="226117"/>
                        </a:cubicBezTo>
                        <a:lnTo>
                          <a:pt x="30608" y="226117"/>
                        </a:lnTo>
                        <a:lnTo>
                          <a:pt x="22074" y="400899"/>
                        </a:lnTo>
                        <a:lnTo>
                          <a:pt x="0" y="400899"/>
                        </a:lnTo>
                        <a:lnTo>
                          <a:pt x="0" y="470566"/>
                        </a:lnTo>
                        <a:lnTo>
                          <a:pt x="176335" y="470566"/>
                        </a:lnTo>
                        <a:cubicBezTo>
                          <a:pt x="171458" y="464457"/>
                          <a:pt x="167801" y="458349"/>
                          <a:pt x="165362" y="452233"/>
                        </a:cubicBezTo>
                        <a:lnTo>
                          <a:pt x="18416" y="452233"/>
                        </a:lnTo>
                        <a:lnTo>
                          <a:pt x="18416" y="451014"/>
                        </a:lnTo>
                        <a:close/>
                        <a:moveTo>
                          <a:pt x="249808" y="36666"/>
                        </a:moveTo>
                        <a:lnTo>
                          <a:pt x="240054" y="53780"/>
                        </a:lnTo>
                        <a:lnTo>
                          <a:pt x="249808" y="69668"/>
                        </a:lnTo>
                        <a:lnTo>
                          <a:pt x="211884" y="69668"/>
                        </a:lnTo>
                        <a:cubicBezTo>
                          <a:pt x="210665" y="69668"/>
                          <a:pt x="210665" y="68449"/>
                          <a:pt x="210665" y="68449"/>
                        </a:cubicBezTo>
                        <a:lnTo>
                          <a:pt x="210665" y="36666"/>
                        </a:lnTo>
                        <a:lnTo>
                          <a:pt x="249808" y="36666"/>
                        </a:lnTo>
                        <a:close/>
                        <a:moveTo>
                          <a:pt x="189811" y="15888"/>
                        </a:moveTo>
                        <a:cubicBezTo>
                          <a:pt x="191030" y="15888"/>
                          <a:pt x="192249" y="17114"/>
                          <a:pt x="192249" y="18333"/>
                        </a:cubicBezTo>
                        <a:lnTo>
                          <a:pt x="192249" y="48890"/>
                        </a:lnTo>
                        <a:lnTo>
                          <a:pt x="191030" y="48890"/>
                        </a:lnTo>
                        <a:lnTo>
                          <a:pt x="140850" y="48890"/>
                        </a:lnTo>
                        <a:lnTo>
                          <a:pt x="140850" y="15888"/>
                        </a:lnTo>
                        <a:lnTo>
                          <a:pt x="189811" y="15888"/>
                        </a:lnTo>
                        <a:close/>
                        <a:moveTo>
                          <a:pt x="28170" y="205339"/>
                        </a:moveTo>
                        <a:cubicBezTo>
                          <a:pt x="26951" y="205339"/>
                          <a:pt x="25732" y="204120"/>
                          <a:pt x="25732" y="202894"/>
                        </a:cubicBezTo>
                        <a:lnTo>
                          <a:pt x="25732" y="123447"/>
                        </a:lnTo>
                        <a:lnTo>
                          <a:pt x="53902" y="123447"/>
                        </a:lnTo>
                        <a:lnTo>
                          <a:pt x="53902" y="160120"/>
                        </a:lnTo>
                        <a:lnTo>
                          <a:pt x="116337" y="160120"/>
                        </a:lnTo>
                        <a:lnTo>
                          <a:pt x="116337" y="123447"/>
                        </a:lnTo>
                        <a:lnTo>
                          <a:pt x="144507" y="123447"/>
                        </a:lnTo>
                        <a:lnTo>
                          <a:pt x="144507" y="160120"/>
                        </a:lnTo>
                        <a:lnTo>
                          <a:pt x="208163" y="160120"/>
                        </a:lnTo>
                        <a:lnTo>
                          <a:pt x="208163" y="123447"/>
                        </a:lnTo>
                        <a:lnTo>
                          <a:pt x="236333" y="123447"/>
                        </a:lnTo>
                        <a:lnTo>
                          <a:pt x="236333" y="202894"/>
                        </a:lnTo>
                        <a:cubicBezTo>
                          <a:pt x="236333" y="204120"/>
                          <a:pt x="235113" y="205339"/>
                          <a:pt x="233894" y="205339"/>
                        </a:cubicBezTo>
                        <a:lnTo>
                          <a:pt x="231456" y="205339"/>
                        </a:lnTo>
                        <a:lnTo>
                          <a:pt x="30608" y="205339"/>
                        </a:lnTo>
                        <a:lnTo>
                          <a:pt x="28170" y="205339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" name="Freeform: Shape 535">
                    <a:extLst>
                      <a:ext uri="{FF2B5EF4-FFF2-40B4-BE49-F238E27FC236}">
                        <a16:creationId xmlns:a16="http://schemas.microsoft.com/office/drawing/2014/main" id="{62E03C51-FC6E-769D-919F-DE3899DB8F97}"/>
                      </a:ext>
                    </a:extLst>
                  </p:cNvPr>
                  <p:cNvSpPr/>
                  <p:nvPr/>
                </p:nvSpPr>
                <p:spPr>
                  <a:xfrm>
                    <a:off x="7429163" y="3373391"/>
                    <a:ext cx="132286" cy="132000"/>
                  </a:xfrm>
                  <a:custGeom>
                    <a:avLst/>
                    <a:gdLst>
                      <a:gd name="connsiteX0" fmla="*/ 66157 w 132286"/>
                      <a:gd name="connsiteY0" fmla="*/ 0 h 132000"/>
                      <a:gd name="connsiteX1" fmla="*/ 0 w 132286"/>
                      <a:gd name="connsiteY1" fmla="*/ 66004 h 132000"/>
                      <a:gd name="connsiteX2" fmla="*/ 66157 w 132286"/>
                      <a:gd name="connsiteY2" fmla="*/ 132001 h 132000"/>
                      <a:gd name="connsiteX3" fmla="*/ 132251 w 132286"/>
                      <a:gd name="connsiteY3" fmla="*/ 66004 h 132000"/>
                      <a:gd name="connsiteX4" fmla="*/ 66157 w 132286"/>
                      <a:gd name="connsiteY4" fmla="*/ 0 h 132000"/>
                      <a:gd name="connsiteX5" fmla="*/ 66157 w 132286"/>
                      <a:gd name="connsiteY5" fmla="*/ 114894 h 132000"/>
                      <a:gd name="connsiteX6" fmla="*/ 18352 w 132286"/>
                      <a:gd name="connsiteY6" fmla="*/ 67223 h 132000"/>
                      <a:gd name="connsiteX7" fmla="*/ 66157 w 132286"/>
                      <a:gd name="connsiteY7" fmla="*/ 19558 h 132000"/>
                      <a:gd name="connsiteX8" fmla="*/ 113899 w 132286"/>
                      <a:gd name="connsiteY8" fmla="*/ 67223 h 132000"/>
                      <a:gd name="connsiteX9" fmla="*/ 66157 w 132286"/>
                      <a:gd name="connsiteY9" fmla="*/ 114894 h 13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286" h="132000">
                        <a:moveTo>
                          <a:pt x="66157" y="0"/>
                        </a:moveTo>
                        <a:cubicBezTo>
                          <a:pt x="29389" y="0"/>
                          <a:pt x="0" y="29331"/>
                          <a:pt x="0" y="66004"/>
                        </a:cubicBezTo>
                        <a:cubicBezTo>
                          <a:pt x="0" y="102669"/>
                          <a:pt x="29389" y="132001"/>
                          <a:pt x="66157" y="132001"/>
                        </a:cubicBezTo>
                        <a:cubicBezTo>
                          <a:pt x="102862" y="132001"/>
                          <a:pt x="132251" y="102669"/>
                          <a:pt x="132251" y="66004"/>
                        </a:cubicBezTo>
                        <a:cubicBezTo>
                          <a:pt x="133471" y="30557"/>
                          <a:pt x="102862" y="0"/>
                          <a:pt x="66157" y="0"/>
                        </a:cubicBezTo>
                        <a:close/>
                        <a:moveTo>
                          <a:pt x="66157" y="114894"/>
                        </a:moveTo>
                        <a:cubicBezTo>
                          <a:pt x="39207" y="114894"/>
                          <a:pt x="18352" y="92890"/>
                          <a:pt x="18352" y="67223"/>
                        </a:cubicBezTo>
                        <a:cubicBezTo>
                          <a:pt x="18352" y="41555"/>
                          <a:pt x="40426" y="19558"/>
                          <a:pt x="66157" y="19558"/>
                        </a:cubicBezTo>
                        <a:cubicBezTo>
                          <a:pt x="91825" y="19558"/>
                          <a:pt x="113899" y="41555"/>
                          <a:pt x="113899" y="67223"/>
                        </a:cubicBezTo>
                        <a:cubicBezTo>
                          <a:pt x="113899" y="92890"/>
                          <a:pt x="93044" y="114894"/>
                          <a:pt x="66157" y="114894"/>
                        </a:cubicBez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" name="Freeform: Shape 536">
                    <a:extLst>
                      <a:ext uri="{FF2B5EF4-FFF2-40B4-BE49-F238E27FC236}">
                        <a16:creationId xmlns:a16="http://schemas.microsoft.com/office/drawing/2014/main" id="{0FA28356-C14E-F4D1-AA9E-7C54F4BC3287}"/>
                      </a:ext>
                    </a:extLst>
                  </p:cNvPr>
                  <p:cNvSpPr/>
                  <p:nvPr/>
                </p:nvSpPr>
                <p:spPr>
                  <a:xfrm>
                    <a:off x="7464648" y="3417385"/>
                    <a:ext cx="61280" cy="52560"/>
                  </a:xfrm>
                  <a:custGeom>
                    <a:avLst/>
                    <a:gdLst>
                      <a:gd name="connsiteX0" fmla="*/ 47805 w 61280"/>
                      <a:gd name="connsiteY0" fmla="*/ 0 h 52560"/>
                      <a:gd name="connsiteX1" fmla="*/ 22074 w 61280"/>
                      <a:gd name="connsiteY1" fmla="*/ 25667 h 52560"/>
                      <a:gd name="connsiteX2" fmla="*/ 13475 w 61280"/>
                      <a:gd name="connsiteY2" fmla="*/ 18339 h 52560"/>
                      <a:gd name="connsiteX3" fmla="*/ 0 w 61280"/>
                      <a:gd name="connsiteY3" fmla="*/ 31783 h 52560"/>
                      <a:gd name="connsiteX4" fmla="*/ 22074 w 61280"/>
                      <a:gd name="connsiteY4" fmla="*/ 52560 h 52560"/>
                      <a:gd name="connsiteX5" fmla="*/ 61280 w 61280"/>
                      <a:gd name="connsiteY5" fmla="*/ 13450 h 52560"/>
                      <a:gd name="connsiteX6" fmla="*/ 47805 w 61280"/>
                      <a:gd name="connsiteY6" fmla="*/ 0 h 52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280" h="52560">
                        <a:moveTo>
                          <a:pt x="47805" y="0"/>
                        </a:moveTo>
                        <a:lnTo>
                          <a:pt x="22074" y="25667"/>
                        </a:lnTo>
                        <a:lnTo>
                          <a:pt x="13475" y="18339"/>
                        </a:lnTo>
                        <a:lnTo>
                          <a:pt x="0" y="31783"/>
                        </a:lnTo>
                        <a:lnTo>
                          <a:pt x="22074" y="52560"/>
                        </a:lnTo>
                        <a:lnTo>
                          <a:pt x="61280" y="13450"/>
                        </a:lnTo>
                        <a:lnTo>
                          <a:pt x="47805" y="0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" name="Freeform: Shape 537">
                    <a:extLst>
                      <a:ext uri="{FF2B5EF4-FFF2-40B4-BE49-F238E27FC236}">
                        <a16:creationId xmlns:a16="http://schemas.microsoft.com/office/drawing/2014/main" id="{A2D647DE-22A9-5A66-31B5-6EDDBFF59A07}"/>
                      </a:ext>
                    </a:extLst>
                  </p:cNvPr>
                  <p:cNvSpPr/>
                  <p:nvPr/>
                </p:nvSpPr>
                <p:spPr>
                  <a:xfrm>
                    <a:off x="7367946" y="3267058"/>
                    <a:ext cx="85728" cy="68441"/>
                  </a:xfrm>
                  <a:custGeom>
                    <a:avLst/>
                    <a:gdLst>
                      <a:gd name="connsiteX0" fmla="*/ 37924 w 85728"/>
                      <a:gd name="connsiteY0" fmla="*/ 13443 h 68441"/>
                      <a:gd name="connsiteX1" fmla="*/ 50180 w 85728"/>
                      <a:gd name="connsiteY1" fmla="*/ 25667 h 68441"/>
                      <a:gd name="connsiteX2" fmla="*/ 0 w 85728"/>
                      <a:gd name="connsiteY2" fmla="*/ 25667 h 68441"/>
                      <a:gd name="connsiteX3" fmla="*/ 0 w 85728"/>
                      <a:gd name="connsiteY3" fmla="*/ 44000 h 68441"/>
                      <a:gd name="connsiteX4" fmla="*/ 50180 w 85728"/>
                      <a:gd name="connsiteY4" fmla="*/ 44000 h 68441"/>
                      <a:gd name="connsiteX5" fmla="*/ 37924 w 85728"/>
                      <a:gd name="connsiteY5" fmla="*/ 56224 h 68441"/>
                      <a:gd name="connsiteX6" fmla="*/ 51399 w 85728"/>
                      <a:gd name="connsiteY6" fmla="*/ 68442 h 68441"/>
                      <a:gd name="connsiteX7" fmla="*/ 85729 w 85728"/>
                      <a:gd name="connsiteY7" fmla="*/ 34221 h 68441"/>
                      <a:gd name="connsiteX8" fmla="*/ 51399 w 85728"/>
                      <a:gd name="connsiteY8" fmla="*/ 0 h 68441"/>
                      <a:gd name="connsiteX9" fmla="*/ 37924 w 85728"/>
                      <a:gd name="connsiteY9" fmla="*/ 13443 h 68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5728" h="68441">
                        <a:moveTo>
                          <a:pt x="37924" y="13443"/>
                        </a:moveTo>
                        <a:lnTo>
                          <a:pt x="50180" y="25667"/>
                        </a:lnTo>
                        <a:lnTo>
                          <a:pt x="0" y="25667"/>
                        </a:lnTo>
                        <a:lnTo>
                          <a:pt x="0" y="44000"/>
                        </a:lnTo>
                        <a:lnTo>
                          <a:pt x="50180" y="44000"/>
                        </a:lnTo>
                        <a:lnTo>
                          <a:pt x="37924" y="56224"/>
                        </a:lnTo>
                        <a:lnTo>
                          <a:pt x="51399" y="68442"/>
                        </a:lnTo>
                        <a:lnTo>
                          <a:pt x="85729" y="34221"/>
                        </a:lnTo>
                        <a:lnTo>
                          <a:pt x="51399" y="0"/>
                        </a:lnTo>
                        <a:lnTo>
                          <a:pt x="37924" y="13443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" name="Freeform: Shape 539">
                    <a:extLst>
                      <a:ext uri="{FF2B5EF4-FFF2-40B4-BE49-F238E27FC236}">
                        <a16:creationId xmlns:a16="http://schemas.microsoft.com/office/drawing/2014/main" id="{C311EDF7-9C86-8576-C54F-7C9421835413}"/>
                      </a:ext>
                    </a:extLst>
                  </p:cNvPr>
                  <p:cNvSpPr/>
                  <p:nvPr/>
                </p:nvSpPr>
                <p:spPr>
                  <a:xfrm>
                    <a:off x="7321424" y="3317167"/>
                    <a:ext cx="84445" cy="68448"/>
                  </a:xfrm>
                  <a:custGeom>
                    <a:avLst/>
                    <a:gdLst>
                      <a:gd name="connsiteX0" fmla="*/ 47742 w 84445"/>
                      <a:gd name="connsiteY0" fmla="*/ 13443 h 68448"/>
                      <a:gd name="connsiteX1" fmla="*/ 34267 w 84445"/>
                      <a:gd name="connsiteY1" fmla="*/ 0 h 68448"/>
                      <a:gd name="connsiteX2" fmla="*/ 0 w 84445"/>
                      <a:gd name="connsiteY2" fmla="*/ 34221 h 68448"/>
                      <a:gd name="connsiteX3" fmla="*/ 34267 w 84445"/>
                      <a:gd name="connsiteY3" fmla="*/ 68449 h 68448"/>
                      <a:gd name="connsiteX4" fmla="*/ 47742 w 84445"/>
                      <a:gd name="connsiteY4" fmla="*/ 54999 h 68448"/>
                      <a:gd name="connsiteX5" fmla="*/ 36704 w 84445"/>
                      <a:gd name="connsiteY5" fmla="*/ 45226 h 68448"/>
                      <a:gd name="connsiteX6" fmla="*/ 84446 w 84445"/>
                      <a:gd name="connsiteY6" fmla="*/ 45226 h 68448"/>
                      <a:gd name="connsiteX7" fmla="*/ 84446 w 84445"/>
                      <a:gd name="connsiteY7" fmla="*/ 26887 h 68448"/>
                      <a:gd name="connsiteX8" fmla="*/ 34267 w 84445"/>
                      <a:gd name="connsiteY8" fmla="*/ 26887 h 68448"/>
                      <a:gd name="connsiteX9" fmla="*/ 47742 w 84445"/>
                      <a:gd name="connsiteY9" fmla="*/ 13443 h 68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4445" h="68448">
                        <a:moveTo>
                          <a:pt x="47742" y="13443"/>
                        </a:moveTo>
                        <a:lnTo>
                          <a:pt x="34267" y="0"/>
                        </a:lnTo>
                        <a:lnTo>
                          <a:pt x="0" y="34221"/>
                        </a:lnTo>
                        <a:lnTo>
                          <a:pt x="34267" y="68449"/>
                        </a:lnTo>
                        <a:lnTo>
                          <a:pt x="47742" y="54999"/>
                        </a:lnTo>
                        <a:lnTo>
                          <a:pt x="36704" y="45226"/>
                        </a:lnTo>
                        <a:lnTo>
                          <a:pt x="84446" y="45226"/>
                        </a:lnTo>
                        <a:lnTo>
                          <a:pt x="84446" y="26887"/>
                        </a:lnTo>
                        <a:lnTo>
                          <a:pt x="34267" y="26887"/>
                        </a:lnTo>
                        <a:lnTo>
                          <a:pt x="47742" y="13443"/>
                        </a:lnTo>
                        <a:close/>
                      </a:path>
                    </a:pathLst>
                  </a:custGeom>
                  <a:solidFill>
                    <a:srgbClr val="2C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66" name="Graphic 3">
                <a:extLst>
                  <a:ext uri="{FF2B5EF4-FFF2-40B4-BE49-F238E27FC236}">
                    <a16:creationId xmlns:a16="http://schemas.microsoft.com/office/drawing/2014/main" id="{5C2BE4AB-8EC6-9EDD-7AF0-2A34E31AB792}"/>
                  </a:ext>
                </a:extLst>
              </p:cNvPr>
              <p:cNvGrpSpPr/>
              <p:nvPr/>
            </p:nvGrpSpPr>
            <p:grpSpPr>
              <a:xfrm>
                <a:off x="7256485" y="3020157"/>
                <a:ext cx="304963" cy="485235"/>
                <a:chOff x="7256485" y="3020157"/>
                <a:chExt cx="304963" cy="485235"/>
              </a:xfrm>
              <a:solidFill>
                <a:srgbClr val="2C5967"/>
              </a:solidFill>
            </p:grpSpPr>
            <p:sp>
              <p:nvSpPr>
                <p:cNvPr id="367" name="Freeform: Shape 542">
                  <a:extLst>
                    <a:ext uri="{FF2B5EF4-FFF2-40B4-BE49-F238E27FC236}">
                      <a16:creationId xmlns:a16="http://schemas.microsoft.com/office/drawing/2014/main" id="{D1F8FC46-884C-552C-BE05-DC8D29B13D55}"/>
                    </a:ext>
                  </a:extLst>
                </p:cNvPr>
                <p:cNvSpPr/>
                <p:nvPr/>
              </p:nvSpPr>
              <p:spPr>
                <a:xfrm>
                  <a:off x="7256485" y="3020157"/>
                  <a:ext cx="282854" cy="470566"/>
                </a:xfrm>
                <a:custGeom>
                  <a:avLst/>
                  <a:gdLst>
                    <a:gd name="connsiteX0" fmla="*/ 18416 w 282854"/>
                    <a:gd name="connsiteY0" fmla="*/ 451014 h 470566"/>
                    <a:gd name="connsiteX1" fmla="*/ 18416 w 282854"/>
                    <a:gd name="connsiteY1" fmla="*/ 418012 h 470566"/>
                    <a:gd name="connsiteX2" fmla="*/ 20855 w 282854"/>
                    <a:gd name="connsiteY2" fmla="*/ 418012 h 470566"/>
                    <a:gd name="connsiteX3" fmla="*/ 159202 w 282854"/>
                    <a:gd name="connsiteY3" fmla="*/ 418012 h 470566"/>
                    <a:gd name="connsiteX4" fmla="*/ 161641 w 282854"/>
                    <a:gd name="connsiteY4" fmla="*/ 399679 h 470566"/>
                    <a:gd name="connsiteX5" fmla="*/ 40426 w 282854"/>
                    <a:gd name="connsiteY5" fmla="*/ 399679 h 470566"/>
                    <a:gd name="connsiteX6" fmla="*/ 49025 w 282854"/>
                    <a:gd name="connsiteY6" fmla="*/ 223672 h 470566"/>
                    <a:gd name="connsiteX7" fmla="*/ 213104 w 282854"/>
                    <a:gd name="connsiteY7" fmla="*/ 223672 h 470566"/>
                    <a:gd name="connsiteX8" fmla="*/ 217980 w 282854"/>
                    <a:gd name="connsiteY8" fmla="*/ 343455 h 470566"/>
                    <a:gd name="connsiteX9" fmla="*/ 236333 w 282854"/>
                    <a:gd name="connsiteY9" fmla="*/ 341010 h 470566"/>
                    <a:gd name="connsiteX10" fmla="*/ 231456 w 282854"/>
                    <a:gd name="connsiteY10" fmla="*/ 224898 h 470566"/>
                    <a:gd name="connsiteX11" fmla="*/ 232675 w 282854"/>
                    <a:gd name="connsiteY11" fmla="*/ 224898 h 470566"/>
                    <a:gd name="connsiteX12" fmla="*/ 253530 w 282854"/>
                    <a:gd name="connsiteY12" fmla="*/ 204120 h 470566"/>
                    <a:gd name="connsiteX13" fmla="*/ 253530 w 282854"/>
                    <a:gd name="connsiteY13" fmla="*/ 106340 h 470566"/>
                    <a:gd name="connsiteX14" fmla="*/ 188591 w 282854"/>
                    <a:gd name="connsiteY14" fmla="*/ 106340 h 470566"/>
                    <a:gd name="connsiteX15" fmla="*/ 188591 w 282854"/>
                    <a:gd name="connsiteY15" fmla="*/ 143006 h 470566"/>
                    <a:gd name="connsiteX16" fmla="*/ 162859 w 282854"/>
                    <a:gd name="connsiteY16" fmla="*/ 143006 h 470566"/>
                    <a:gd name="connsiteX17" fmla="*/ 162859 w 282854"/>
                    <a:gd name="connsiteY17" fmla="*/ 106340 h 470566"/>
                    <a:gd name="connsiteX18" fmla="*/ 139631 w 282854"/>
                    <a:gd name="connsiteY18" fmla="*/ 106340 h 470566"/>
                    <a:gd name="connsiteX19" fmla="*/ 139631 w 282854"/>
                    <a:gd name="connsiteY19" fmla="*/ 69668 h 470566"/>
                    <a:gd name="connsiteX20" fmla="*/ 189811 w 282854"/>
                    <a:gd name="connsiteY20" fmla="*/ 69668 h 470566"/>
                    <a:gd name="connsiteX21" fmla="*/ 191030 w 282854"/>
                    <a:gd name="connsiteY21" fmla="*/ 70893 h 470566"/>
                    <a:gd name="connsiteX22" fmla="*/ 211884 w 282854"/>
                    <a:gd name="connsiteY22" fmla="*/ 90445 h 470566"/>
                    <a:gd name="connsiteX23" fmla="*/ 282855 w 282854"/>
                    <a:gd name="connsiteY23" fmla="*/ 90445 h 470566"/>
                    <a:gd name="connsiteX24" fmla="*/ 262064 w 282854"/>
                    <a:gd name="connsiteY24" fmla="*/ 56224 h 470566"/>
                    <a:gd name="connsiteX25" fmla="*/ 282855 w 282854"/>
                    <a:gd name="connsiteY25" fmla="*/ 20778 h 470566"/>
                    <a:gd name="connsiteX26" fmla="*/ 210665 w 282854"/>
                    <a:gd name="connsiteY26" fmla="*/ 20778 h 470566"/>
                    <a:gd name="connsiteX27" fmla="*/ 189811 w 282854"/>
                    <a:gd name="connsiteY27" fmla="*/ 0 h 470566"/>
                    <a:gd name="connsiteX28" fmla="*/ 140850 w 282854"/>
                    <a:gd name="connsiteY28" fmla="*/ 0 h 470566"/>
                    <a:gd name="connsiteX29" fmla="*/ 133471 w 282854"/>
                    <a:gd name="connsiteY29" fmla="*/ 0 h 470566"/>
                    <a:gd name="connsiteX30" fmla="*/ 121278 w 282854"/>
                    <a:gd name="connsiteY30" fmla="*/ 0 h 470566"/>
                    <a:gd name="connsiteX31" fmla="*/ 121278 w 282854"/>
                    <a:gd name="connsiteY31" fmla="*/ 107559 h 470566"/>
                    <a:gd name="connsiteX32" fmla="*/ 97985 w 282854"/>
                    <a:gd name="connsiteY32" fmla="*/ 107559 h 470566"/>
                    <a:gd name="connsiteX33" fmla="*/ 97985 w 282854"/>
                    <a:gd name="connsiteY33" fmla="*/ 144225 h 470566"/>
                    <a:gd name="connsiteX34" fmla="*/ 72254 w 282854"/>
                    <a:gd name="connsiteY34" fmla="*/ 144225 h 470566"/>
                    <a:gd name="connsiteX35" fmla="*/ 72254 w 282854"/>
                    <a:gd name="connsiteY35" fmla="*/ 107559 h 470566"/>
                    <a:gd name="connsiteX36" fmla="*/ 7380 w 282854"/>
                    <a:gd name="connsiteY36" fmla="*/ 107559 h 470566"/>
                    <a:gd name="connsiteX37" fmla="*/ 7380 w 282854"/>
                    <a:gd name="connsiteY37" fmla="*/ 205339 h 470566"/>
                    <a:gd name="connsiteX38" fmla="*/ 28170 w 282854"/>
                    <a:gd name="connsiteY38" fmla="*/ 226117 h 470566"/>
                    <a:gd name="connsiteX39" fmla="*/ 30608 w 282854"/>
                    <a:gd name="connsiteY39" fmla="*/ 226117 h 470566"/>
                    <a:gd name="connsiteX40" fmla="*/ 22074 w 282854"/>
                    <a:gd name="connsiteY40" fmla="*/ 400899 h 470566"/>
                    <a:gd name="connsiteX41" fmla="*/ 0 w 282854"/>
                    <a:gd name="connsiteY41" fmla="*/ 400899 h 470566"/>
                    <a:gd name="connsiteX42" fmla="*/ 0 w 282854"/>
                    <a:gd name="connsiteY42" fmla="*/ 470566 h 470566"/>
                    <a:gd name="connsiteX43" fmla="*/ 176335 w 282854"/>
                    <a:gd name="connsiteY43" fmla="*/ 470566 h 470566"/>
                    <a:gd name="connsiteX44" fmla="*/ 165362 w 282854"/>
                    <a:gd name="connsiteY44" fmla="*/ 452233 h 470566"/>
                    <a:gd name="connsiteX45" fmla="*/ 18416 w 282854"/>
                    <a:gd name="connsiteY45" fmla="*/ 452233 h 470566"/>
                    <a:gd name="connsiteX46" fmla="*/ 18416 w 282854"/>
                    <a:gd name="connsiteY46" fmla="*/ 451014 h 470566"/>
                    <a:gd name="connsiteX47" fmla="*/ 249808 w 282854"/>
                    <a:gd name="connsiteY47" fmla="*/ 36666 h 470566"/>
                    <a:gd name="connsiteX48" fmla="*/ 240054 w 282854"/>
                    <a:gd name="connsiteY48" fmla="*/ 53780 h 470566"/>
                    <a:gd name="connsiteX49" fmla="*/ 249808 w 282854"/>
                    <a:gd name="connsiteY49" fmla="*/ 69668 h 470566"/>
                    <a:gd name="connsiteX50" fmla="*/ 211884 w 282854"/>
                    <a:gd name="connsiteY50" fmla="*/ 69668 h 470566"/>
                    <a:gd name="connsiteX51" fmla="*/ 210665 w 282854"/>
                    <a:gd name="connsiteY51" fmla="*/ 68449 h 470566"/>
                    <a:gd name="connsiteX52" fmla="*/ 210665 w 282854"/>
                    <a:gd name="connsiteY52" fmla="*/ 36666 h 470566"/>
                    <a:gd name="connsiteX53" fmla="*/ 249808 w 282854"/>
                    <a:gd name="connsiteY53" fmla="*/ 36666 h 470566"/>
                    <a:gd name="connsiteX54" fmla="*/ 189811 w 282854"/>
                    <a:gd name="connsiteY54" fmla="*/ 15888 h 470566"/>
                    <a:gd name="connsiteX55" fmla="*/ 192249 w 282854"/>
                    <a:gd name="connsiteY55" fmla="*/ 18333 h 470566"/>
                    <a:gd name="connsiteX56" fmla="*/ 192249 w 282854"/>
                    <a:gd name="connsiteY56" fmla="*/ 48890 h 470566"/>
                    <a:gd name="connsiteX57" fmla="*/ 191030 w 282854"/>
                    <a:gd name="connsiteY57" fmla="*/ 48890 h 470566"/>
                    <a:gd name="connsiteX58" fmla="*/ 140850 w 282854"/>
                    <a:gd name="connsiteY58" fmla="*/ 48890 h 470566"/>
                    <a:gd name="connsiteX59" fmla="*/ 140850 w 282854"/>
                    <a:gd name="connsiteY59" fmla="*/ 15888 h 470566"/>
                    <a:gd name="connsiteX60" fmla="*/ 189811 w 282854"/>
                    <a:gd name="connsiteY60" fmla="*/ 15888 h 470566"/>
                    <a:gd name="connsiteX61" fmla="*/ 28170 w 282854"/>
                    <a:gd name="connsiteY61" fmla="*/ 205339 h 470566"/>
                    <a:gd name="connsiteX62" fmla="*/ 25732 w 282854"/>
                    <a:gd name="connsiteY62" fmla="*/ 202894 h 470566"/>
                    <a:gd name="connsiteX63" fmla="*/ 25732 w 282854"/>
                    <a:gd name="connsiteY63" fmla="*/ 123447 h 470566"/>
                    <a:gd name="connsiteX64" fmla="*/ 53902 w 282854"/>
                    <a:gd name="connsiteY64" fmla="*/ 123447 h 470566"/>
                    <a:gd name="connsiteX65" fmla="*/ 53902 w 282854"/>
                    <a:gd name="connsiteY65" fmla="*/ 160120 h 470566"/>
                    <a:gd name="connsiteX66" fmla="*/ 116337 w 282854"/>
                    <a:gd name="connsiteY66" fmla="*/ 160120 h 470566"/>
                    <a:gd name="connsiteX67" fmla="*/ 116337 w 282854"/>
                    <a:gd name="connsiteY67" fmla="*/ 123447 h 470566"/>
                    <a:gd name="connsiteX68" fmla="*/ 144507 w 282854"/>
                    <a:gd name="connsiteY68" fmla="*/ 123447 h 470566"/>
                    <a:gd name="connsiteX69" fmla="*/ 144507 w 282854"/>
                    <a:gd name="connsiteY69" fmla="*/ 160120 h 470566"/>
                    <a:gd name="connsiteX70" fmla="*/ 208163 w 282854"/>
                    <a:gd name="connsiteY70" fmla="*/ 160120 h 470566"/>
                    <a:gd name="connsiteX71" fmla="*/ 208163 w 282854"/>
                    <a:gd name="connsiteY71" fmla="*/ 123447 h 470566"/>
                    <a:gd name="connsiteX72" fmla="*/ 236333 w 282854"/>
                    <a:gd name="connsiteY72" fmla="*/ 123447 h 470566"/>
                    <a:gd name="connsiteX73" fmla="*/ 236333 w 282854"/>
                    <a:gd name="connsiteY73" fmla="*/ 202894 h 470566"/>
                    <a:gd name="connsiteX74" fmla="*/ 233894 w 282854"/>
                    <a:gd name="connsiteY74" fmla="*/ 205339 h 470566"/>
                    <a:gd name="connsiteX75" fmla="*/ 231456 w 282854"/>
                    <a:gd name="connsiteY75" fmla="*/ 205339 h 470566"/>
                    <a:gd name="connsiteX76" fmla="*/ 30608 w 282854"/>
                    <a:gd name="connsiteY76" fmla="*/ 205339 h 470566"/>
                    <a:gd name="connsiteX77" fmla="*/ 28170 w 282854"/>
                    <a:gd name="connsiteY77" fmla="*/ 205339 h 47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282854" h="470566">
                      <a:moveTo>
                        <a:pt x="18416" y="451014"/>
                      </a:moveTo>
                      <a:lnTo>
                        <a:pt x="18416" y="418012"/>
                      </a:lnTo>
                      <a:lnTo>
                        <a:pt x="20855" y="418012"/>
                      </a:lnTo>
                      <a:lnTo>
                        <a:pt x="159202" y="418012"/>
                      </a:lnTo>
                      <a:cubicBezTo>
                        <a:pt x="159202" y="411903"/>
                        <a:pt x="160421" y="405788"/>
                        <a:pt x="161641" y="399679"/>
                      </a:cubicBezTo>
                      <a:lnTo>
                        <a:pt x="40426" y="399679"/>
                      </a:lnTo>
                      <a:lnTo>
                        <a:pt x="49025" y="223672"/>
                      </a:lnTo>
                      <a:lnTo>
                        <a:pt x="213104" y="223672"/>
                      </a:lnTo>
                      <a:lnTo>
                        <a:pt x="217980" y="343455"/>
                      </a:lnTo>
                      <a:cubicBezTo>
                        <a:pt x="224141" y="342229"/>
                        <a:pt x="230236" y="341010"/>
                        <a:pt x="236333" y="341010"/>
                      </a:cubicBezTo>
                      <a:lnTo>
                        <a:pt x="231456" y="224898"/>
                      </a:lnTo>
                      <a:lnTo>
                        <a:pt x="232675" y="224898"/>
                      </a:lnTo>
                      <a:cubicBezTo>
                        <a:pt x="243712" y="224898"/>
                        <a:pt x="253530" y="215118"/>
                        <a:pt x="253530" y="204120"/>
                      </a:cubicBezTo>
                      <a:lnTo>
                        <a:pt x="253530" y="106340"/>
                      </a:lnTo>
                      <a:lnTo>
                        <a:pt x="188591" y="106340"/>
                      </a:lnTo>
                      <a:lnTo>
                        <a:pt x="188591" y="143006"/>
                      </a:lnTo>
                      <a:lnTo>
                        <a:pt x="162859" y="143006"/>
                      </a:lnTo>
                      <a:lnTo>
                        <a:pt x="162859" y="106340"/>
                      </a:lnTo>
                      <a:lnTo>
                        <a:pt x="139631" y="106340"/>
                      </a:lnTo>
                      <a:lnTo>
                        <a:pt x="139631" y="69668"/>
                      </a:lnTo>
                      <a:lnTo>
                        <a:pt x="189811" y="69668"/>
                      </a:lnTo>
                      <a:cubicBezTo>
                        <a:pt x="191030" y="69668"/>
                        <a:pt x="191030" y="70893"/>
                        <a:pt x="191030" y="70893"/>
                      </a:cubicBezTo>
                      <a:cubicBezTo>
                        <a:pt x="191030" y="81892"/>
                        <a:pt x="200847" y="90445"/>
                        <a:pt x="211884" y="90445"/>
                      </a:cubicBezTo>
                      <a:lnTo>
                        <a:pt x="282855" y="90445"/>
                      </a:lnTo>
                      <a:lnTo>
                        <a:pt x="262064" y="56224"/>
                      </a:lnTo>
                      <a:lnTo>
                        <a:pt x="282855" y="20778"/>
                      </a:lnTo>
                      <a:lnTo>
                        <a:pt x="210665" y="20778"/>
                      </a:lnTo>
                      <a:cubicBezTo>
                        <a:pt x="210665" y="9779"/>
                        <a:pt x="200847" y="0"/>
                        <a:pt x="189811" y="0"/>
                      </a:cubicBezTo>
                      <a:lnTo>
                        <a:pt x="140850" y="0"/>
                      </a:lnTo>
                      <a:lnTo>
                        <a:pt x="133471" y="0"/>
                      </a:lnTo>
                      <a:lnTo>
                        <a:pt x="121278" y="0"/>
                      </a:lnTo>
                      <a:lnTo>
                        <a:pt x="121278" y="107559"/>
                      </a:lnTo>
                      <a:lnTo>
                        <a:pt x="97985" y="107559"/>
                      </a:lnTo>
                      <a:lnTo>
                        <a:pt x="97985" y="144225"/>
                      </a:lnTo>
                      <a:lnTo>
                        <a:pt x="72254" y="144225"/>
                      </a:lnTo>
                      <a:lnTo>
                        <a:pt x="72254" y="107559"/>
                      </a:lnTo>
                      <a:lnTo>
                        <a:pt x="7380" y="107559"/>
                      </a:lnTo>
                      <a:lnTo>
                        <a:pt x="7380" y="205339"/>
                      </a:lnTo>
                      <a:cubicBezTo>
                        <a:pt x="7380" y="216337"/>
                        <a:pt x="17133" y="226117"/>
                        <a:pt x="28170" y="226117"/>
                      </a:cubicBezTo>
                      <a:lnTo>
                        <a:pt x="30608" y="226117"/>
                      </a:lnTo>
                      <a:lnTo>
                        <a:pt x="22074" y="400899"/>
                      </a:lnTo>
                      <a:lnTo>
                        <a:pt x="0" y="400899"/>
                      </a:lnTo>
                      <a:lnTo>
                        <a:pt x="0" y="470566"/>
                      </a:lnTo>
                      <a:lnTo>
                        <a:pt x="176335" y="470566"/>
                      </a:lnTo>
                      <a:cubicBezTo>
                        <a:pt x="171458" y="464457"/>
                        <a:pt x="167801" y="458349"/>
                        <a:pt x="165362" y="452233"/>
                      </a:cubicBezTo>
                      <a:lnTo>
                        <a:pt x="18416" y="452233"/>
                      </a:lnTo>
                      <a:lnTo>
                        <a:pt x="18416" y="451014"/>
                      </a:lnTo>
                      <a:close/>
                      <a:moveTo>
                        <a:pt x="249808" y="36666"/>
                      </a:moveTo>
                      <a:lnTo>
                        <a:pt x="240054" y="53780"/>
                      </a:lnTo>
                      <a:lnTo>
                        <a:pt x="249808" y="69668"/>
                      </a:lnTo>
                      <a:lnTo>
                        <a:pt x="211884" y="69668"/>
                      </a:lnTo>
                      <a:cubicBezTo>
                        <a:pt x="210665" y="69668"/>
                        <a:pt x="210665" y="68449"/>
                        <a:pt x="210665" y="68449"/>
                      </a:cubicBezTo>
                      <a:lnTo>
                        <a:pt x="210665" y="36666"/>
                      </a:lnTo>
                      <a:lnTo>
                        <a:pt x="249808" y="36666"/>
                      </a:lnTo>
                      <a:close/>
                      <a:moveTo>
                        <a:pt x="189811" y="15888"/>
                      </a:moveTo>
                      <a:cubicBezTo>
                        <a:pt x="191030" y="15888"/>
                        <a:pt x="192249" y="17114"/>
                        <a:pt x="192249" y="18333"/>
                      </a:cubicBezTo>
                      <a:lnTo>
                        <a:pt x="192249" y="48890"/>
                      </a:lnTo>
                      <a:lnTo>
                        <a:pt x="191030" y="48890"/>
                      </a:lnTo>
                      <a:lnTo>
                        <a:pt x="140850" y="48890"/>
                      </a:lnTo>
                      <a:lnTo>
                        <a:pt x="140850" y="15888"/>
                      </a:lnTo>
                      <a:lnTo>
                        <a:pt x="189811" y="15888"/>
                      </a:lnTo>
                      <a:close/>
                      <a:moveTo>
                        <a:pt x="28170" y="205339"/>
                      </a:moveTo>
                      <a:cubicBezTo>
                        <a:pt x="26951" y="205339"/>
                        <a:pt x="25732" y="204120"/>
                        <a:pt x="25732" y="202894"/>
                      </a:cubicBezTo>
                      <a:lnTo>
                        <a:pt x="25732" y="123447"/>
                      </a:lnTo>
                      <a:lnTo>
                        <a:pt x="53902" y="123447"/>
                      </a:lnTo>
                      <a:lnTo>
                        <a:pt x="53902" y="160120"/>
                      </a:lnTo>
                      <a:lnTo>
                        <a:pt x="116337" y="160120"/>
                      </a:lnTo>
                      <a:lnTo>
                        <a:pt x="116337" y="123447"/>
                      </a:lnTo>
                      <a:lnTo>
                        <a:pt x="144507" y="123447"/>
                      </a:lnTo>
                      <a:lnTo>
                        <a:pt x="144507" y="160120"/>
                      </a:lnTo>
                      <a:lnTo>
                        <a:pt x="208163" y="160120"/>
                      </a:lnTo>
                      <a:lnTo>
                        <a:pt x="208163" y="123447"/>
                      </a:lnTo>
                      <a:lnTo>
                        <a:pt x="236333" y="123447"/>
                      </a:lnTo>
                      <a:lnTo>
                        <a:pt x="236333" y="202894"/>
                      </a:lnTo>
                      <a:cubicBezTo>
                        <a:pt x="236333" y="204120"/>
                        <a:pt x="235113" y="205339"/>
                        <a:pt x="233894" y="205339"/>
                      </a:cubicBezTo>
                      <a:lnTo>
                        <a:pt x="231456" y="205339"/>
                      </a:lnTo>
                      <a:lnTo>
                        <a:pt x="30608" y="205339"/>
                      </a:lnTo>
                      <a:lnTo>
                        <a:pt x="28170" y="205339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eform: Shape 543">
                  <a:extLst>
                    <a:ext uri="{FF2B5EF4-FFF2-40B4-BE49-F238E27FC236}">
                      <a16:creationId xmlns:a16="http://schemas.microsoft.com/office/drawing/2014/main" id="{A3BD0816-3D51-248C-C276-8750595CE95E}"/>
                    </a:ext>
                  </a:extLst>
                </p:cNvPr>
                <p:cNvSpPr/>
                <p:nvPr/>
              </p:nvSpPr>
              <p:spPr>
                <a:xfrm>
                  <a:off x="7429163" y="3373391"/>
                  <a:ext cx="132286" cy="132000"/>
                </a:xfrm>
                <a:custGeom>
                  <a:avLst/>
                  <a:gdLst>
                    <a:gd name="connsiteX0" fmla="*/ 66094 w 132286"/>
                    <a:gd name="connsiteY0" fmla="*/ 0 h 132000"/>
                    <a:gd name="connsiteX1" fmla="*/ 0 w 132286"/>
                    <a:gd name="connsiteY1" fmla="*/ 66004 h 132000"/>
                    <a:gd name="connsiteX2" fmla="*/ 66094 w 132286"/>
                    <a:gd name="connsiteY2" fmla="*/ 132001 h 132000"/>
                    <a:gd name="connsiteX3" fmla="*/ 132251 w 132286"/>
                    <a:gd name="connsiteY3" fmla="*/ 66004 h 132000"/>
                    <a:gd name="connsiteX4" fmla="*/ 66094 w 132286"/>
                    <a:gd name="connsiteY4" fmla="*/ 0 h 132000"/>
                    <a:gd name="connsiteX5" fmla="*/ 66094 w 132286"/>
                    <a:gd name="connsiteY5" fmla="*/ 114894 h 132000"/>
                    <a:gd name="connsiteX6" fmla="*/ 18352 w 132286"/>
                    <a:gd name="connsiteY6" fmla="*/ 67223 h 132000"/>
                    <a:gd name="connsiteX7" fmla="*/ 66094 w 132286"/>
                    <a:gd name="connsiteY7" fmla="*/ 19558 h 132000"/>
                    <a:gd name="connsiteX8" fmla="*/ 113899 w 132286"/>
                    <a:gd name="connsiteY8" fmla="*/ 67223 h 132000"/>
                    <a:gd name="connsiteX9" fmla="*/ 66094 w 132286"/>
                    <a:gd name="connsiteY9" fmla="*/ 114894 h 13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286" h="132000">
                      <a:moveTo>
                        <a:pt x="66094" y="0"/>
                      </a:moveTo>
                      <a:cubicBezTo>
                        <a:pt x="29389" y="0"/>
                        <a:pt x="0" y="29331"/>
                        <a:pt x="0" y="66004"/>
                      </a:cubicBezTo>
                      <a:cubicBezTo>
                        <a:pt x="0" y="102669"/>
                        <a:pt x="29389" y="132001"/>
                        <a:pt x="66094" y="132001"/>
                      </a:cubicBezTo>
                      <a:cubicBezTo>
                        <a:pt x="102862" y="132001"/>
                        <a:pt x="132251" y="102669"/>
                        <a:pt x="132251" y="66004"/>
                      </a:cubicBezTo>
                      <a:cubicBezTo>
                        <a:pt x="133471" y="30557"/>
                        <a:pt x="102862" y="0"/>
                        <a:pt x="66094" y="0"/>
                      </a:cubicBezTo>
                      <a:close/>
                      <a:moveTo>
                        <a:pt x="66094" y="114894"/>
                      </a:moveTo>
                      <a:cubicBezTo>
                        <a:pt x="39207" y="114894"/>
                        <a:pt x="18352" y="92890"/>
                        <a:pt x="18352" y="67223"/>
                      </a:cubicBezTo>
                      <a:cubicBezTo>
                        <a:pt x="18352" y="41555"/>
                        <a:pt x="40426" y="19558"/>
                        <a:pt x="66094" y="19558"/>
                      </a:cubicBezTo>
                      <a:cubicBezTo>
                        <a:pt x="91825" y="19558"/>
                        <a:pt x="113899" y="41555"/>
                        <a:pt x="113899" y="67223"/>
                      </a:cubicBezTo>
                      <a:cubicBezTo>
                        <a:pt x="113899" y="92890"/>
                        <a:pt x="93044" y="114894"/>
                        <a:pt x="66094" y="114894"/>
                      </a:cubicBez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eform: Shape 544">
                  <a:extLst>
                    <a:ext uri="{FF2B5EF4-FFF2-40B4-BE49-F238E27FC236}">
                      <a16:creationId xmlns:a16="http://schemas.microsoft.com/office/drawing/2014/main" id="{3944BF29-E6C3-7839-67D1-3FFE72CF78F5}"/>
                    </a:ext>
                  </a:extLst>
                </p:cNvPr>
                <p:cNvSpPr/>
                <p:nvPr/>
              </p:nvSpPr>
              <p:spPr>
                <a:xfrm>
                  <a:off x="7464648" y="3417385"/>
                  <a:ext cx="61280" cy="52560"/>
                </a:xfrm>
                <a:custGeom>
                  <a:avLst/>
                  <a:gdLst>
                    <a:gd name="connsiteX0" fmla="*/ 47805 w 61280"/>
                    <a:gd name="connsiteY0" fmla="*/ 0 h 52560"/>
                    <a:gd name="connsiteX1" fmla="*/ 22074 w 61280"/>
                    <a:gd name="connsiteY1" fmla="*/ 25667 h 52560"/>
                    <a:gd name="connsiteX2" fmla="*/ 13475 w 61280"/>
                    <a:gd name="connsiteY2" fmla="*/ 18339 h 52560"/>
                    <a:gd name="connsiteX3" fmla="*/ 0 w 61280"/>
                    <a:gd name="connsiteY3" fmla="*/ 31783 h 52560"/>
                    <a:gd name="connsiteX4" fmla="*/ 22074 w 61280"/>
                    <a:gd name="connsiteY4" fmla="*/ 52560 h 52560"/>
                    <a:gd name="connsiteX5" fmla="*/ 61280 w 61280"/>
                    <a:gd name="connsiteY5" fmla="*/ 13450 h 52560"/>
                    <a:gd name="connsiteX6" fmla="*/ 47805 w 61280"/>
                    <a:gd name="connsiteY6" fmla="*/ 0 h 5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280" h="52560">
                      <a:moveTo>
                        <a:pt x="47805" y="0"/>
                      </a:moveTo>
                      <a:lnTo>
                        <a:pt x="22074" y="25667"/>
                      </a:lnTo>
                      <a:lnTo>
                        <a:pt x="13475" y="18339"/>
                      </a:lnTo>
                      <a:lnTo>
                        <a:pt x="0" y="31783"/>
                      </a:lnTo>
                      <a:lnTo>
                        <a:pt x="22074" y="52560"/>
                      </a:lnTo>
                      <a:lnTo>
                        <a:pt x="61280" y="13450"/>
                      </a:lnTo>
                      <a:lnTo>
                        <a:pt x="47805" y="0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eform: Shape 545">
                  <a:extLst>
                    <a:ext uri="{FF2B5EF4-FFF2-40B4-BE49-F238E27FC236}">
                      <a16:creationId xmlns:a16="http://schemas.microsoft.com/office/drawing/2014/main" id="{FDB0D856-4EDB-B577-8DDB-02E4557CEBCE}"/>
                    </a:ext>
                  </a:extLst>
                </p:cNvPr>
                <p:cNvSpPr/>
                <p:nvPr/>
              </p:nvSpPr>
              <p:spPr>
                <a:xfrm>
                  <a:off x="7367946" y="3267058"/>
                  <a:ext cx="85728" cy="68441"/>
                </a:xfrm>
                <a:custGeom>
                  <a:avLst/>
                  <a:gdLst>
                    <a:gd name="connsiteX0" fmla="*/ 37924 w 85728"/>
                    <a:gd name="connsiteY0" fmla="*/ 13443 h 68441"/>
                    <a:gd name="connsiteX1" fmla="*/ 50180 w 85728"/>
                    <a:gd name="connsiteY1" fmla="*/ 25667 h 68441"/>
                    <a:gd name="connsiteX2" fmla="*/ 0 w 85728"/>
                    <a:gd name="connsiteY2" fmla="*/ 25667 h 68441"/>
                    <a:gd name="connsiteX3" fmla="*/ 0 w 85728"/>
                    <a:gd name="connsiteY3" fmla="*/ 44000 h 68441"/>
                    <a:gd name="connsiteX4" fmla="*/ 50180 w 85728"/>
                    <a:gd name="connsiteY4" fmla="*/ 44000 h 68441"/>
                    <a:gd name="connsiteX5" fmla="*/ 37924 w 85728"/>
                    <a:gd name="connsiteY5" fmla="*/ 56224 h 68441"/>
                    <a:gd name="connsiteX6" fmla="*/ 51399 w 85728"/>
                    <a:gd name="connsiteY6" fmla="*/ 68442 h 68441"/>
                    <a:gd name="connsiteX7" fmla="*/ 85729 w 85728"/>
                    <a:gd name="connsiteY7" fmla="*/ 34221 h 68441"/>
                    <a:gd name="connsiteX8" fmla="*/ 51399 w 85728"/>
                    <a:gd name="connsiteY8" fmla="*/ 0 h 68441"/>
                    <a:gd name="connsiteX9" fmla="*/ 37924 w 85728"/>
                    <a:gd name="connsiteY9" fmla="*/ 13443 h 6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728" h="68441">
                      <a:moveTo>
                        <a:pt x="37924" y="13443"/>
                      </a:moveTo>
                      <a:lnTo>
                        <a:pt x="50180" y="25667"/>
                      </a:lnTo>
                      <a:lnTo>
                        <a:pt x="0" y="25667"/>
                      </a:lnTo>
                      <a:lnTo>
                        <a:pt x="0" y="44000"/>
                      </a:lnTo>
                      <a:lnTo>
                        <a:pt x="50180" y="44000"/>
                      </a:lnTo>
                      <a:lnTo>
                        <a:pt x="37924" y="56224"/>
                      </a:lnTo>
                      <a:lnTo>
                        <a:pt x="51399" y="68442"/>
                      </a:lnTo>
                      <a:lnTo>
                        <a:pt x="85729" y="34221"/>
                      </a:lnTo>
                      <a:lnTo>
                        <a:pt x="51399" y="0"/>
                      </a:lnTo>
                      <a:lnTo>
                        <a:pt x="37924" y="13443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eform: Shape 546">
                  <a:extLst>
                    <a:ext uri="{FF2B5EF4-FFF2-40B4-BE49-F238E27FC236}">
                      <a16:creationId xmlns:a16="http://schemas.microsoft.com/office/drawing/2014/main" id="{BFDA9118-1AD6-B87D-4D8F-AD2B60375B01}"/>
                    </a:ext>
                  </a:extLst>
                </p:cNvPr>
                <p:cNvSpPr/>
                <p:nvPr/>
              </p:nvSpPr>
              <p:spPr>
                <a:xfrm>
                  <a:off x="7321424" y="3317167"/>
                  <a:ext cx="84445" cy="68448"/>
                </a:xfrm>
                <a:custGeom>
                  <a:avLst/>
                  <a:gdLst>
                    <a:gd name="connsiteX0" fmla="*/ 47742 w 84445"/>
                    <a:gd name="connsiteY0" fmla="*/ 13443 h 68448"/>
                    <a:gd name="connsiteX1" fmla="*/ 34267 w 84445"/>
                    <a:gd name="connsiteY1" fmla="*/ 0 h 68448"/>
                    <a:gd name="connsiteX2" fmla="*/ 0 w 84445"/>
                    <a:gd name="connsiteY2" fmla="*/ 34221 h 68448"/>
                    <a:gd name="connsiteX3" fmla="*/ 34267 w 84445"/>
                    <a:gd name="connsiteY3" fmla="*/ 68449 h 68448"/>
                    <a:gd name="connsiteX4" fmla="*/ 47742 w 84445"/>
                    <a:gd name="connsiteY4" fmla="*/ 54999 h 68448"/>
                    <a:gd name="connsiteX5" fmla="*/ 36704 w 84445"/>
                    <a:gd name="connsiteY5" fmla="*/ 45226 h 68448"/>
                    <a:gd name="connsiteX6" fmla="*/ 84446 w 84445"/>
                    <a:gd name="connsiteY6" fmla="*/ 45226 h 68448"/>
                    <a:gd name="connsiteX7" fmla="*/ 84446 w 84445"/>
                    <a:gd name="connsiteY7" fmla="*/ 26887 h 68448"/>
                    <a:gd name="connsiteX8" fmla="*/ 34267 w 84445"/>
                    <a:gd name="connsiteY8" fmla="*/ 26887 h 68448"/>
                    <a:gd name="connsiteX9" fmla="*/ 47742 w 84445"/>
                    <a:gd name="connsiteY9" fmla="*/ 13443 h 6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445" h="68448">
                      <a:moveTo>
                        <a:pt x="47742" y="13443"/>
                      </a:moveTo>
                      <a:lnTo>
                        <a:pt x="34267" y="0"/>
                      </a:lnTo>
                      <a:lnTo>
                        <a:pt x="0" y="34221"/>
                      </a:lnTo>
                      <a:lnTo>
                        <a:pt x="34267" y="68449"/>
                      </a:lnTo>
                      <a:lnTo>
                        <a:pt x="47742" y="54999"/>
                      </a:lnTo>
                      <a:lnTo>
                        <a:pt x="36704" y="45226"/>
                      </a:lnTo>
                      <a:lnTo>
                        <a:pt x="84446" y="45226"/>
                      </a:lnTo>
                      <a:lnTo>
                        <a:pt x="84446" y="26887"/>
                      </a:lnTo>
                      <a:lnTo>
                        <a:pt x="34267" y="26887"/>
                      </a:lnTo>
                      <a:lnTo>
                        <a:pt x="47742" y="13443"/>
                      </a:lnTo>
                      <a:close/>
                    </a:path>
                  </a:pathLst>
                </a:custGeom>
                <a:solidFill>
                  <a:srgbClr val="2C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64" name="TextBox 547">
              <a:extLst>
                <a:ext uri="{FF2B5EF4-FFF2-40B4-BE49-F238E27FC236}">
                  <a16:creationId xmlns:a16="http://schemas.microsoft.com/office/drawing/2014/main" id="{0F00966D-0BC0-D653-3845-44302063D717}"/>
                </a:ext>
              </a:extLst>
            </p:cNvPr>
            <p:cNvSpPr txBox="1"/>
            <p:nvPr/>
          </p:nvSpPr>
          <p:spPr>
            <a:xfrm>
              <a:off x="7008163" y="3490723"/>
              <a:ext cx="7954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Bastion</a:t>
              </a:r>
            </a:p>
          </p:txBody>
        </p:sp>
      </p:grpSp>
      <p:grpSp>
        <p:nvGrpSpPr>
          <p:cNvPr id="396" name="グループ化 395">
            <a:extLst>
              <a:ext uri="{FF2B5EF4-FFF2-40B4-BE49-F238E27FC236}">
                <a16:creationId xmlns:a16="http://schemas.microsoft.com/office/drawing/2014/main" id="{64D3695F-34B3-8C5F-5D6C-1515910A0798}"/>
              </a:ext>
            </a:extLst>
          </p:cNvPr>
          <p:cNvGrpSpPr/>
          <p:nvPr/>
        </p:nvGrpSpPr>
        <p:grpSpPr>
          <a:xfrm>
            <a:off x="520515" y="5628958"/>
            <a:ext cx="655844" cy="524265"/>
            <a:chOff x="1113252" y="6112956"/>
            <a:chExt cx="655844" cy="524265"/>
          </a:xfrm>
        </p:grpSpPr>
        <p:pic>
          <p:nvPicPr>
            <p:cNvPr id="397" name="グラフィックス 396">
              <a:extLst>
                <a:ext uri="{FF2B5EF4-FFF2-40B4-BE49-F238E27FC236}">
                  <a16:creationId xmlns:a16="http://schemas.microsoft.com/office/drawing/2014/main" id="{A5574D9D-AA81-6990-B438-386E4D103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398" name="グラフィックス 397">
              <a:extLst>
                <a:ext uri="{FF2B5EF4-FFF2-40B4-BE49-F238E27FC236}">
                  <a16:creationId xmlns:a16="http://schemas.microsoft.com/office/drawing/2014/main" id="{A6A745E3-FB5F-53F2-464F-29F4A113D9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400" name="グラフィックス 399">
              <a:extLst>
                <a:ext uri="{FF2B5EF4-FFF2-40B4-BE49-F238E27FC236}">
                  <a16:creationId xmlns:a16="http://schemas.microsoft.com/office/drawing/2014/main" id="{A0CB6837-1924-4FD6-9525-186A4C3F3C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402" name="TextBox 12">
            <a:extLst>
              <a:ext uri="{FF2B5EF4-FFF2-40B4-BE49-F238E27FC236}">
                <a16:creationId xmlns:a16="http://schemas.microsoft.com/office/drawing/2014/main" id="{7B54929D-B6BF-0D77-1272-E8A612118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125" y="6168718"/>
            <a:ext cx="1449436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運用者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(Oracle Client)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405" name="直線矢印コネクタ 404">
            <a:extLst>
              <a:ext uri="{FF2B5EF4-FFF2-40B4-BE49-F238E27FC236}">
                <a16:creationId xmlns:a16="http://schemas.microsoft.com/office/drawing/2014/main" id="{C0227D26-3251-6CC3-3CC7-F11153F2F9B9}"/>
              </a:ext>
            </a:extLst>
          </p:cNvPr>
          <p:cNvCxnSpPr>
            <a:cxnSpLocks/>
          </p:cNvCxnSpPr>
          <p:nvPr/>
        </p:nvCxnSpPr>
        <p:spPr>
          <a:xfrm>
            <a:off x="1262526" y="6295961"/>
            <a:ext cx="2296537" cy="54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0" name="直線コネクタ 409">
            <a:extLst>
              <a:ext uri="{FF2B5EF4-FFF2-40B4-BE49-F238E27FC236}">
                <a16:creationId xmlns:a16="http://schemas.microsoft.com/office/drawing/2014/main" id="{A7E9D1A9-CE1D-3B7B-3074-9C5BAC554EC0}"/>
              </a:ext>
            </a:extLst>
          </p:cNvPr>
          <p:cNvCxnSpPr>
            <a:cxnSpLocks/>
          </p:cNvCxnSpPr>
          <p:nvPr/>
        </p:nvCxnSpPr>
        <p:spPr>
          <a:xfrm>
            <a:off x="3900384" y="5075363"/>
            <a:ext cx="4939176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6" name="直線矢印コネクタ 415">
            <a:extLst>
              <a:ext uri="{FF2B5EF4-FFF2-40B4-BE49-F238E27FC236}">
                <a16:creationId xmlns:a16="http://schemas.microsoft.com/office/drawing/2014/main" id="{32A3B4E1-B87B-4E83-F5D3-336648BA288A}"/>
              </a:ext>
            </a:extLst>
          </p:cNvPr>
          <p:cNvCxnSpPr>
            <a:cxnSpLocks/>
          </p:cNvCxnSpPr>
          <p:nvPr/>
        </p:nvCxnSpPr>
        <p:spPr>
          <a:xfrm flipV="1">
            <a:off x="8839560" y="4441754"/>
            <a:ext cx="0" cy="638130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9" name="直線コネクタ 418">
            <a:extLst>
              <a:ext uri="{FF2B5EF4-FFF2-40B4-BE49-F238E27FC236}">
                <a16:creationId xmlns:a16="http://schemas.microsoft.com/office/drawing/2014/main" id="{ADDB8F13-410B-0347-1B32-DA5CC6EDDC85}"/>
              </a:ext>
            </a:extLst>
          </p:cNvPr>
          <p:cNvCxnSpPr>
            <a:cxnSpLocks/>
          </p:cNvCxnSpPr>
          <p:nvPr/>
        </p:nvCxnSpPr>
        <p:spPr>
          <a:xfrm flipV="1">
            <a:off x="3890903" y="5069013"/>
            <a:ext cx="0" cy="4521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0" name="直線矢印コネクタ 419">
            <a:extLst>
              <a:ext uri="{FF2B5EF4-FFF2-40B4-BE49-F238E27FC236}">
                <a16:creationId xmlns:a16="http://schemas.microsoft.com/office/drawing/2014/main" id="{88C0FF6B-E117-1498-EE3C-1A86BB41C82D}"/>
              </a:ext>
            </a:extLst>
          </p:cNvPr>
          <p:cNvCxnSpPr>
            <a:cxnSpLocks/>
          </p:cNvCxnSpPr>
          <p:nvPr/>
        </p:nvCxnSpPr>
        <p:spPr>
          <a:xfrm flipV="1">
            <a:off x="9000331" y="4441754"/>
            <a:ext cx="0" cy="1081793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DED10FDB-5D00-EDFC-4BAA-13A584141470}"/>
              </a:ext>
            </a:extLst>
          </p:cNvPr>
          <p:cNvSpPr/>
          <p:nvPr/>
        </p:nvSpPr>
        <p:spPr>
          <a:xfrm>
            <a:off x="4921738" y="5519071"/>
            <a:ext cx="1782871" cy="124723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外部連携</a:t>
            </a:r>
            <a:r>
              <a:rPr kumimoji="1" lang="en-US" altLang="ja-JP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1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システム間認証機能</a:t>
            </a:r>
            <a:endParaRPr kumimoji="1" lang="en-US" altLang="ja-JP" sz="11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1076AE8A-3D64-2649-A4AD-0A00BBE32CCA}"/>
              </a:ext>
            </a:extLst>
          </p:cNvPr>
          <p:cNvGrpSpPr/>
          <p:nvPr/>
        </p:nvGrpSpPr>
        <p:grpSpPr>
          <a:xfrm>
            <a:off x="5504653" y="5969596"/>
            <a:ext cx="716863" cy="797569"/>
            <a:chOff x="7891760" y="7929853"/>
            <a:chExt cx="716863" cy="797569"/>
          </a:xfrm>
        </p:grpSpPr>
        <p:pic>
          <p:nvPicPr>
            <p:cNvPr id="13" name="グラフィックス 12">
              <a:extLst>
                <a:ext uri="{FF2B5EF4-FFF2-40B4-BE49-F238E27FC236}">
                  <a16:creationId xmlns:a16="http://schemas.microsoft.com/office/drawing/2014/main" id="{51DAE9BD-6711-F139-B001-69CCD1DBDE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5" name="TextBox 12">
              <a:extLst>
                <a:ext uri="{FF2B5EF4-FFF2-40B4-BE49-F238E27FC236}">
                  <a16:creationId xmlns:a16="http://schemas.microsoft.com/office/drawing/2014/main" id="{D61C3A72-88C7-ED90-8A81-0948EDB5D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cxnSp>
        <p:nvCxnSpPr>
          <p:cNvPr id="60" name="直線矢印コネクタ 59">
            <a:extLst>
              <a:ext uri="{FF2B5EF4-FFF2-40B4-BE49-F238E27FC236}">
                <a16:creationId xmlns:a16="http://schemas.microsoft.com/office/drawing/2014/main" id="{A4A3B702-8314-084C-5CA3-F35C486200CA}"/>
              </a:ext>
            </a:extLst>
          </p:cNvPr>
          <p:cNvCxnSpPr>
            <a:cxnSpLocks/>
          </p:cNvCxnSpPr>
          <p:nvPr/>
        </p:nvCxnSpPr>
        <p:spPr>
          <a:xfrm>
            <a:off x="6492189" y="4765918"/>
            <a:ext cx="0" cy="771036"/>
          </a:xfrm>
          <a:prstGeom prst="straightConnector1">
            <a:avLst/>
          </a:prstGeom>
          <a:ln>
            <a:headEnd type="non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55672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6"/>
          <p:cNvSpPr/>
          <p:nvPr/>
        </p:nvSpPr>
        <p:spPr>
          <a:xfrm>
            <a:off x="5268278" y="1846803"/>
            <a:ext cx="8310925" cy="374717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コンテンツ管理_Webコンテンツ管理（CMS）機能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26"/>
          <p:cNvSpPr txBox="1">
            <a:spLocks noGrp="1"/>
          </p:cNvSpPr>
          <p:nvPr>
            <p:ph type="title"/>
          </p:nvPr>
        </p:nvSpPr>
        <p:spPr>
          <a:xfrm>
            <a:off x="832513" y="684811"/>
            <a:ext cx="15930605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3-8.</a:t>
            </a:r>
            <a:r>
              <a:rPr lang="en-US" dirty="0"/>
              <a:t>府省庁Webサイト </a:t>
            </a:r>
            <a:r>
              <a:rPr lang="en-US" dirty="0">
                <a:latin typeface="Arial"/>
                <a:ea typeface="Arial"/>
                <a:cs typeface="Arial"/>
                <a:sym typeface="Arial"/>
              </a:rPr>
              <a:t>(パターン1 </a:t>
            </a:r>
            <a:r>
              <a:rPr lang="en-US" dirty="0"/>
              <a:t> ローコード開発ツール利用</a:t>
            </a:r>
            <a:r>
              <a:rPr lang="en-US" dirty="0">
                <a:latin typeface="Arial"/>
                <a:ea typeface="Arial"/>
                <a:cs typeface="Arial"/>
                <a:sym typeface="Arial"/>
              </a:rPr>
              <a:t>)</a:t>
            </a:r>
            <a:endParaRPr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26"/>
          <p:cNvSpPr/>
          <p:nvPr/>
        </p:nvSpPr>
        <p:spPr>
          <a:xfrm>
            <a:off x="3051580" y="3334870"/>
            <a:ext cx="12467956" cy="6476103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80" name="Google Shape;1880;p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63648" y="3343828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81" name="Google Shape;1881;p26"/>
          <p:cNvGrpSpPr/>
          <p:nvPr/>
        </p:nvGrpSpPr>
        <p:grpSpPr>
          <a:xfrm>
            <a:off x="1550083" y="4440153"/>
            <a:ext cx="655844" cy="524265"/>
            <a:chOff x="1113252" y="6112956"/>
            <a:chExt cx="655844" cy="524265"/>
          </a:xfrm>
        </p:grpSpPr>
        <p:pic>
          <p:nvPicPr>
            <p:cNvPr id="1882" name="Google Shape;1882;p26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83" name="Google Shape;1883;p26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84" name="Google Shape;1884;p26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85" name="Google Shape;1885;p26"/>
          <p:cNvSpPr txBox="1"/>
          <p:nvPr/>
        </p:nvSpPr>
        <p:spPr>
          <a:xfrm>
            <a:off x="1424225" y="4901616"/>
            <a:ext cx="880369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(閲覧者)</a:t>
            </a:r>
            <a:endParaRPr/>
          </a:p>
        </p:txBody>
      </p:sp>
      <p:sp>
        <p:nvSpPr>
          <p:cNvPr id="1886" name="Google Shape;1886;p26"/>
          <p:cNvSpPr txBox="1"/>
          <p:nvPr/>
        </p:nvSpPr>
        <p:spPr>
          <a:xfrm>
            <a:off x="3570737" y="3444431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grpSp>
        <p:nvGrpSpPr>
          <p:cNvPr id="1887" name="Google Shape;1887;p26"/>
          <p:cNvGrpSpPr/>
          <p:nvPr/>
        </p:nvGrpSpPr>
        <p:grpSpPr>
          <a:xfrm>
            <a:off x="6202247" y="3552105"/>
            <a:ext cx="588623" cy="678592"/>
            <a:chOff x="6202247" y="2702234"/>
            <a:chExt cx="588623" cy="678592"/>
          </a:xfrm>
        </p:grpSpPr>
        <p:pic>
          <p:nvPicPr>
            <p:cNvPr id="1888" name="Google Shape;1888;p26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70255" y="2702234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89" name="Google Shape;1889;p26"/>
            <p:cNvSpPr txBox="1"/>
            <p:nvPr/>
          </p:nvSpPr>
          <p:spPr>
            <a:xfrm>
              <a:off x="6202247" y="3073049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pic>
        <p:nvPicPr>
          <p:cNvPr id="1890" name="Google Shape;1890;p26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296533" y="4508911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1891" name="Google Shape;1891;p26"/>
          <p:cNvSpPr txBox="1"/>
          <p:nvPr/>
        </p:nvSpPr>
        <p:spPr>
          <a:xfrm>
            <a:off x="6027520" y="4929641"/>
            <a:ext cx="938077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Load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Balancer</a:t>
            </a:r>
            <a:endParaRPr/>
          </a:p>
        </p:txBody>
      </p:sp>
      <p:cxnSp>
        <p:nvCxnSpPr>
          <p:cNvPr id="1892" name="Google Shape;1892;p26"/>
          <p:cNvCxnSpPr>
            <a:stCxn id="1890" idx="3"/>
          </p:cNvCxnSpPr>
          <p:nvPr/>
        </p:nvCxnSpPr>
        <p:spPr>
          <a:xfrm>
            <a:off x="6696583" y="4708936"/>
            <a:ext cx="1692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893" name="Google Shape;1893;p26"/>
          <p:cNvCxnSpPr>
            <a:endCxn id="1890" idx="0"/>
          </p:cNvCxnSpPr>
          <p:nvPr/>
        </p:nvCxnSpPr>
        <p:spPr>
          <a:xfrm>
            <a:off x="6496558" y="4206211"/>
            <a:ext cx="0" cy="302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894" name="Google Shape;1894;p26"/>
          <p:cNvCxnSpPr/>
          <p:nvPr/>
        </p:nvCxnSpPr>
        <p:spPr>
          <a:xfrm rot="10800000">
            <a:off x="9725275" y="4739274"/>
            <a:ext cx="1442842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895" name="Google Shape;1895;p26"/>
          <p:cNvSpPr/>
          <p:nvPr/>
        </p:nvSpPr>
        <p:spPr>
          <a:xfrm>
            <a:off x="9406456" y="5679962"/>
            <a:ext cx="3982463" cy="1302413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コミュニケーション_問い合わせフォーム機能</a:t>
            </a:r>
            <a:endParaRPr/>
          </a:p>
        </p:txBody>
      </p:sp>
      <p:cxnSp>
        <p:nvCxnSpPr>
          <p:cNvPr id="1896" name="Google Shape;1896;p26"/>
          <p:cNvCxnSpPr>
            <a:cxnSpLocks/>
          </p:cNvCxnSpPr>
          <p:nvPr/>
        </p:nvCxnSpPr>
        <p:spPr>
          <a:xfrm>
            <a:off x="6496558" y="5431345"/>
            <a:ext cx="3462201" cy="875128"/>
          </a:xfrm>
          <a:prstGeom prst="bentConnector3">
            <a:avLst>
              <a:gd name="adj1" fmla="val -1245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897" name="Google Shape;1897;p26"/>
          <p:cNvCxnSpPr/>
          <p:nvPr/>
        </p:nvCxnSpPr>
        <p:spPr>
          <a:xfrm>
            <a:off x="10580130" y="6278986"/>
            <a:ext cx="1504986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1898" name="Google Shape;1898;p26"/>
          <p:cNvGrpSpPr/>
          <p:nvPr/>
        </p:nvGrpSpPr>
        <p:grpSpPr>
          <a:xfrm>
            <a:off x="10029542" y="6008482"/>
            <a:ext cx="759486" cy="825143"/>
            <a:chOff x="8474613" y="4919653"/>
            <a:chExt cx="943793" cy="1062015"/>
          </a:xfrm>
        </p:grpSpPr>
        <p:pic>
          <p:nvPicPr>
            <p:cNvPr id="1899" name="Google Shape;1899;p26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8540369" y="4919653"/>
              <a:ext cx="692818" cy="69281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00" name="Google Shape;1900;p26"/>
            <p:cNvSpPr txBox="1"/>
            <p:nvPr/>
          </p:nvSpPr>
          <p:spPr>
            <a:xfrm>
              <a:off x="8474613" y="5585591"/>
              <a:ext cx="943793" cy="3960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APEX</a:t>
              </a:r>
              <a:endParaRPr dirty="0"/>
            </a:p>
          </p:txBody>
        </p:sp>
      </p:grpSp>
      <p:grpSp>
        <p:nvGrpSpPr>
          <p:cNvPr id="1901" name="Google Shape;1901;p26"/>
          <p:cNvGrpSpPr/>
          <p:nvPr/>
        </p:nvGrpSpPr>
        <p:grpSpPr>
          <a:xfrm>
            <a:off x="12007156" y="5988378"/>
            <a:ext cx="843501" cy="931513"/>
            <a:chOff x="8754855" y="3081136"/>
            <a:chExt cx="843501" cy="931513"/>
          </a:xfrm>
        </p:grpSpPr>
        <p:grpSp>
          <p:nvGrpSpPr>
            <p:cNvPr id="1902" name="Google Shape;1902;p26"/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1903" name="Google Shape;1903;p26"/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</p:grpSpPr>
            <p:sp>
              <p:nvSpPr>
                <p:cNvPr id="1904" name="Google Shape;1904;p26"/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941" h="344475" extrusionOk="0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26"/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352868" extrusionOk="0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06" name="Google Shape;1906;p26"/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</p:grpSpPr>
            <p:sp>
              <p:nvSpPr>
                <p:cNvPr id="1907" name="Google Shape;1907;p26"/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58" h="157950" extrusionOk="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26"/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57" h="144513" extrusionOk="0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26"/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26"/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34" h="83175" extrusionOk="0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26"/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26"/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96" h="78978" extrusionOk="0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13" name="Google Shape;1913;p26"/>
            <p:cNvSpPr txBox="1"/>
            <p:nvPr/>
          </p:nvSpPr>
          <p:spPr>
            <a:xfrm>
              <a:off x="8754855" y="3489429"/>
              <a:ext cx="843501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Email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Delivery</a:t>
              </a:r>
              <a:endParaRPr/>
            </a:p>
          </p:txBody>
        </p:sp>
      </p:grpSp>
      <p:sp>
        <p:nvSpPr>
          <p:cNvPr id="1914" name="Google Shape;1914;p26"/>
          <p:cNvSpPr/>
          <p:nvPr/>
        </p:nvSpPr>
        <p:spPr>
          <a:xfrm>
            <a:off x="10465511" y="7023911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15" name="Google Shape;1915;p26"/>
          <p:cNvGrpSpPr/>
          <p:nvPr/>
        </p:nvGrpSpPr>
        <p:grpSpPr>
          <a:xfrm>
            <a:off x="10712938" y="7327000"/>
            <a:ext cx="599843" cy="843269"/>
            <a:chOff x="10515621" y="3754054"/>
            <a:chExt cx="599862" cy="843294"/>
          </a:xfrm>
        </p:grpSpPr>
        <p:pic>
          <p:nvPicPr>
            <p:cNvPr id="1916" name="Google Shape;1916;p26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17" name="Google Shape;1917;p26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1918" name="Google Shape;1918;p26"/>
          <p:cNvGrpSpPr/>
          <p:nvPr/>
        </p:nvGrpSpPr>
        <p:grpSpPr>
          <a:xfrm>
            <a:off x="14375504" y="7344688"/>
            <a:ext cx="1026242" cy="661647"/>
            <a:chOff x="10302419" y="5156668"/>
            <a:chExt cx="1026272" cy="661668"/>
          </a:xfrm>
        </p:grpSpPr>
        <p:pic>
          <p:nvPicPr>
            <p:cNvPr id="1919" name="Google Shape;1919;p26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20" name="Google Shape;1920;p26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1921" name="Google Shape;1921;p26"/>
          <p:cNvGrpSpPr/>
          <p:nvPr/>
        </p:nvGrpSpPr>
        <p:grpSpPr>
          <a:xfrm>
            <a:off x="11998742" y="7377304"/>
            <a:ext cx="974946" cy="785693"/>
            <a:chOff x="10328069" y="6650877"/>
            <a:chExt cx="974974" cy="785716"/>
          </a:xfrm>
        </p:grpSpPr>
        <p:pic>
          <p:nvPicPr>
            <p:cNvPr id="1922" name="Google Shape;1922;p26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23" name="Google Shape;1923;p26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1924" name="Google Shape;1924;p26"/>
          <p:cNvGrpSpPr/>
          <p:nvPr/>
        </p:nvGrpSpPr>
        <p:grpSpPr>
          <a:xfrm>
            <a:off x="12836603" y="7363315"/>
            <a:ext cx="1083950" cy="812890"/>
            <a:chOff x="10256563" y="2687458"/>
            <a:chExt cx="1083982" cy="812912"/>
          </a:xfrm>
        </p:grpSpPr>
        <p:pic>
          <p:nvPicPr>
            <p:cNvPr id="1925" name="Google Shape;1925;p26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26" name="Google Shape;1926;p26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1927" name="Google Shape;1927;p26"/>
          <p:cNvGrpSpPr/>
          <p:nvPr/>
        </p:nvGrpSpPr>
        <p:grpSpPr>
          <a:xfrm>
            <a:off x="11436106" y="7383206"/>
            <a:ext cx="506870" cy="770894"/>
            <a:chOff x="10545108" y="7974124"/>
            <a:chExt cx="506885" cy="770918"/>
          </a:xfrm>
        </p:grpSpPr>
        <p:pic>
          <p:nvPicPr>
            <p:cNvPr id="1928" name="Google Shape;1928;p26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29" name="Google Shape;1929;p26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1930" name="Google Shape;1930;p26"/>
          <p:cNvGrpSpPr/>
          <p:nvPr/>
        </p:nvGrpSpPr>
        <p:grpSpPr>
          <a:xfrm>
            <a:off x="13549036" y="7325013"/>
            <a:ext cx="1096564" cy="695324"/>
            <a:chOff x="10715462" y="7773090"/>
            <a:chExt cx="1096597" cy="695344"/>
          </a:xfrm>
        </p:grpSpPr>
        <p:sp>
          <p:nvSpPr>
            <p:cNvPr id="1931" name="Google Shape;1931;p26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1932" name="Google Shape;1932;p26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33" name="Google Shape;1933;p26"/>
          <p:cNvGrpSpPr/>
          <p:nvPr/>
        </p:nvGrpSpPr>
        <p:grpSpPr>
          <a:xfrm>
            <a:off x="15831152" y="5883379"/>
            <a:ext cx="1251987" cy="925864"/>
            <a:chOff x="15304025" y="5657459"/>
            <a:chExt cx="1251987" cy="925864"/>
          </a:xfrm>
        </p:grpSpPr>
        <p:sp>
          <p:nvSpPr>
            <p:cNvPr id="1934" name="Google Shape;1934;p26"/>
            <p:cNvSpPr txBox="1"/>
            <p:nvPr/>
          </p:nvSpPr>
          <p:spPr>
            <a:xfrm>
              <a:off x="15304025" y="6121658"/>
              <a:ext cx="1251987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管理者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（職員）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35" name="Google Shape;1935;p26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 flipH="1">
              <a:off x="15713988" y="5657459"/>
              <a:ext cx="469900" cy="469900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936" name="Google Shape;1936;p26"/>
          <p:cNvCxnSpPr/>
          <p:nvPr/>
        </p:nvCxnSpPr>
        <p:spPr>
          <a:xfrm>
            <a:off x="12850657" y="6251620"/>
            <a:ext cx="3275056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937" name="Google Shape;1937;p26"/>
          <p:cNvSpPr/>
          <p:nvPr/>
        </p:nvSpPr>
        <p:spPr>
          <a:xfrm>
            <a:off x="6910844" y="6999283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38" name="Google Shape;1938;p26"/>
          <p:cNvGrpSpPr/>
          <p:nvPr/>
        </p:nvGrpSpPr>
        <p:grpSpPr>
          <a:xfrm>
            <a:off x="7811262" y="7363874"/>
            <a:ext cx="484428" cy="641879"/>
            <a:chOff x="1528670" y="7429303"/>
            <a:chExt cx="484428" cy="641879"/>
          </a:xfrm>
        </p:grpSpPr>
        <p:pic>
          <p:nvPicPr>
            <p:cNvPr id="1939" name="Google Shape;1939;p26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0" name="Google Shape;1940;p26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1941" name="Google Shape;1941;p26"/>
          <p:cNvGrpSpPr/>
          <p:nvPr/>
        </p:nvGrpSpPr>
        <p:grpSpPr>
          <a:xfrm>
            <a:off x="8403288" y="7366834"/>
            <a:ext cx="502061" cy="651792"/>
            <a:chOff x="2919266" y="8604037"/>
            <a:chExt cx="502061" cy="651792"/>
          </a:xfrm>
        </p:grpSpPr>
        <p:pic>
          <p:nvPicPr>
            <p:cNvPr id="1942" name="Google Shape;1942;p26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3" name="Google Shape;1943;p26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944" name="Google Shape;1944;p26"/>
          <p:cNvGrpSpPr/>
          <p:nvPr/>
        </p:nvGrpSpPr>
        <p:grpSpPr>
          <a:xfrm>
            <a:off x="6933002" y="7373634"/>
            <a:ext cx="972887" cy="791743"/>
            <a:chOff x="1284441" y="8610369"/>
            <a:chExt cx="972887" cy="791743"/>
          </a:xfrm>
        </p:grpSpPr>
        <p:pic>
          <p:nvPicPr>
            <p:cNvPr id="1945" name="Google Shape;1945;p26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6" name="Google Shape;1946;p26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1947" name="Google Shape;1947;p26"/>
          <p:cNvGrpSpPr/>
          <p:nvPr/>
        </p:nvGrpSpPr>
        <p:grpSpPr>
          <a:xfrm>
            <a:off x="8935261" y="7375465"/>
            <a:ext cx="716863" cy="797569"/>
            <a:chOff x="7891760" y="7929853"/>
            <a:chExt cx="716863" cy="797569"/>
          </a:xfrm>
        </p:grpSpPr>
        <p:pic>
          <p:nvPicPr>
            <p:cNvPr id="1948" name="Google Shape;1948;p26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49" name="Google Shape;1949;p26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1950" name="Google Shape;1950;p26"/>
          <p:cNvGrpSpPr/>
          <p:nvPr/>
        </p:nvGrpSpPr>
        <p:grpSpPr>
          <a:xfrm>
            <a:off x="9505736" y="7388437"/>
            <a:ext cx="927286" cy="772063"/>
            <a:chOff x="5815140" y="8649267"/>
            <a:chExt cx="927286" cy="772063"/>
          </a:xfrm>
        </p:grpSpPr>
        <p:pic>
          <p:nvPicPr>
            <p:cNvPr id="1951" name="Google Shape;1951;p26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52" name="Google Shape;1952;p26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1953" name="Google Shape;1953;p26"/>
          <p:cNvSpPr/>
          <p:nvPr/>
        </p:nvSpPr>
        <p:spPr>
          <a:xfrm>
            <a:off x="5559005" y="6991637"/>
            <a:ext cx="131823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54" name="Google Shape;1954;p26"/>
          <p:cNvGrpSpPr/>
          <p:nvPr/>
        </p:nvGrpSpPr>
        <p:grpSpPr>
          <a:xfrm>
            <a:off x="5768607" y="7520973"/>
            <a:ext cx="814646" cy="803155"/>
            <a:chOff x="1907750" y="4310477"/>
            <a:chExt cx="814646" cy="803155"/>
          </a:xfrm>
        </p:grpSpPr>
        <p:sp>
          <p:nvSpPr>
            <p:cNvPr id="1955" name="Google Shape;1955;p26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6" name="Google Shape;1956;p26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57" name="Google Shape;1957;p26"/>
          <p:cNvSpPr/>
          <p:nvPr/>
        </p:nvSpPr>
        <p:spPr>
          <a:xfrm>
            <a:off x="3198414" y="6999283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58" name="Google Shape;1958;p26"/>
          <p:cNvGrpSpPr/>
          <p:nvPr/>
        </p:nvGrpSpPr>
        <p:grpSpPr>
          <a:xfrm>
            <a:off x="4360158" y="7364723"/>
            <a:ext cx="972887" cy="825552"/>
            <a:chOff x="4360158" y="7332449"/>
            <a:chExt cx="972887" cy="825552"/>
          </a:xfrm>
        </p:grpSpPr>
        <p:pic>
          <p:nvPicPr>
            <p:cNvPr id="1959" name="Google Shape;1959;p26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0" name="Google Shape;1960;p26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1961" name="Google Shape;1961;p26"/>
          <p:cNvPicPr preferRelativeResize="0"/>
          <p:nvPr/>
        </p:nvPicPr>
        <p:blipFill rotWithShape="1">
          <a:blip r:embed="rId21">
            <a:alphaModFix/>
          </a:blip>
          <a:srcRect/>
          <a:stretch/>
        </p:blipFill>
        <p:spPr>
          <a:xfrm>
            <a:off x="3650197" y="7335602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1962" name="Google Shape;1962;p26"/>
          <p:cNvSpPr txBox="1"/>
          <p:nvPr/>
        </p:nvSpPr>
        <p:spPr>
          <a:xfrm>
            <a:off x="3162562" y="775938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1963" name="Google Shape;1963;p26"/>
          <p:cNvSpPr/>
          <p:nvPr/>
        </p:nvSpPr>
        <p:spPr>
          <a:xfrm>
            <a:off x="12085116" y="8371047"/>
            <a:ext cx="3316629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1964" name="Google Shape;1964;p26"/>
          <p:cNvGrpSpPr/>
          <p:nvPr/>
        </p:nvGrpSpPr>
        <p:grpSpPr>
          <a:xfrm>
            <a:off x="12108778" y="8737035"/>
            <a:ext cx="723275" cy="661895"/>
            <a:chOff x="12360566" y="4730781"/>
            <a:chExt cx="723275" cy="661895"/>
          </a:xfrm>
        </p:grpSpPr>
        <p:pic>
          <p:nvPicPr>
            <p:cNvPr id="1965" name="Google Shape;1965;p26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66" name="Google Shape;1966;p26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1967" name="Google Shape;1967;p26"/>
          <p:cNvGrpSpPr/>
          <p:nvPr/>
        </p:nvGrpSpPr>
        <p:grpSpPr>
          <a:xfrm>
            <a:off x="13244705" y="8629614"/>
            <a:ext cx="1569059" cy="944217"/>
            <a:chOff x="11379958" y="8469259"/>
            <a:chExt cx="1569059" cy="944217"/>
          </a:xfrm>
        </p:grpSpPr>
        <p:sp>
          <p:nvSpPr>
            <p:cNvPr id="1968" name="Google Shape;1968;p26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1969" name="Google Shape;1969;p26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970" name="Google Shape;1970;p26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26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26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73" name="Google Shape;1973;p26"/>
          <p:cNvGrpSpPr/>
          <p:nvPr/>
        </p:nvGrpSpPr>
        <p:grpSpPr>
          <a:xfrm>
            <a:off x="12850587" y="8654979"/>
            <a:ext cx="763351" cy="925200"/>
            <a:chOff x="6906915" y="2417952"/>
            <a:chExt cx="763373" cy="925227"/>
          </a:xfrm>
        </p:grpSpPr>
        <p:grpSp>
          <p:nvGrpSpPr>
            <p:cNvPr id="1974" name="Google Shape;1974;p26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975" name="Google Shape;1975;p26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26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26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6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26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26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p26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26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26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26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85" name="Google Shape;1985;p26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1986" name="Google Shape;1986;p26"/>
          <p:cNvGrpSpPr/>
          <p:nvPr/>
        </p:nvGrpSpPr>
        <p:grpSpPr>
          <a:xfrm>
            <a:off x="14423744" y="8796578"/>
            <a:ext cx="856324" cy="601617"/>
            <a:chOff x="10370376" y="7974124"/>
            <a:chExt cx="856348" cy="601636"/>
          </a:xfrm>
        </p:grpSpPr>
        <p:pic>
          <p:nvPicPr>
            <p:cNvPr id="1987" name="Google Shape;1987;p26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88" name="Google Shape;1988;p26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1989" name="Google Shape;1989;p26"/>
          <p:cNvSpPr/>
          <p:nvPr/>
        </p:nvSpPr>
        <p:spPr>
          <a:xfrm>
            <a:off x="9359155" y="8371272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1990" name="Google Shape;1990;p26"/>
          <p:cNvGrpSpPr/>
          <p:nvPr/>
        </p:nvGrpSpPr>
        <p:grpSpPr>
          <a:xfrm>
            <a:off x="9201521" y="8703902"/>
            <a:ext cx="1474146" cy="956327"/>
            <a:chOff x="9056143" y="7464062"/>
            <a:chExt cx="1474190" cy="956354"/>
          </a:xfrm>
        </p:grpSpPr>
        <p:pic>
          <p:nvPicPr>
            <p:cNvPr id="1991" name="Google Shape;1991;p26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992" name="Google Shape;1992;p26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1993" name="Google Shape;1993;p26"/>
          <p:cNvGrpSpPr/>
          <p:nvPr/>
        </p:nvGrpSpPr>
        <p:grpSpPr>
          <a:xfrm>
            <a:off x="10375676" y="8782028"/>
            <a:ext cx="907621" cy="721832"/>
            <a:chOff x="9064653" y="5535988"/>
            <a:chExt cx="907647" cy="721854"/>
          </a:xfrm>
        </p:grpSpPr>
        <p:sp>
          <p:nvSpPr>
            <p:cNvPr id="1994" name="Google Shape;1994;p26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995" name="Google Shape;1995;p26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96" name="Google Shape;1996;p26"/>
          <p:cNvGrpSpPr/>
          <p:nvPr/>
        </p:nvGrpSpPr>
        <p:grpSpPr>
          <a:xfrm>
            <a:off x="11235706" y="8650991"/>
            <a:ext cx="639919" cy="1071616"/>
            <a:chOff x="2752071" y="5275170"/>
            <a:chExt cx="639938" cy="1071648"/>
          </a:xfrm>
        </p:grpSpPr>
        <p:grpSp>
          <p:nvGrpSpPr>
            <p:cNvPr id="1997" name="Google Shape;1997;p26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998" name="Google Shape;1998;p26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1999" name="Google Shape;1999;p26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0" name="Google Shape;2000;p26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1" name="Google Shape;2001;p26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2002" name="Google Shape;2002;p26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3" name="Google Shape;2003;p26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4" name="Google Shape;2004;p26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5" name="Google Shape;2005;p26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6" name="Google Shape;2006;p26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7" name="Google Shape;2007;p26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08" name="Google Shape;2008;p26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2009" name="Google Shape;2009;p26"/>
          <p:cNvSpPr/>
          <p:nvPr/>
        </p:nvSpPr>
        <p:spPr>
          <a:xfrm>
            <a:off x="5562701" y="8351581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2010" name="Google Shape;2010;p26"/>
          <p:cNvGrpSpPr/>
          <p:nvPr/>
        </p:nvGrpSpPr>
        <p:grpSpPr>
          <a:xfrm>
            <a:off x="8378294" y="8762337"/>
            <a:ext cx="907621" cy="721832"/>
            <a:chOff x="9064653" y="5535988"/>
            <a:chExt cx="907647" cy="721854"/>
          </a:xfrm>
        </p:grpSpPr>
        <p:sp>
          <p:nvSpPr>
            <p:cNvPr id="2011" name="Google Shape;2011;p26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012" name="Google Shape;2012;p26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13" name="Google Shape;2013;p26"/>
          <p:cNvGrpSpPr/>
          <p:nvPr/>
        </p:nvGrpSpPr>
        <p:grpSpPr>
          <a:xfrm>
            <a:off x="6870380" y="8760313"/>
            <a:ext cx="694421" cy="875767"/>
            <a:chOff x="9144914" y="4400327"/>
            <a:chExt cx="694442" cy="875794"/>
          </a:xfrm>
        </p:grpSpPr>
        <p:sp>
          <p:nvSpPr>
            <p:cNvPr id="2014" name="Google Shape;2014;p26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15" name="Google Shape;2015;p26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16" name="Google Shape;2016;p26"/>
          <p:cNvGrpSpPr/>
          <p:nvPr/>
        </p:nvGrpSpPr>
        <p:grpSpPr>
          <a:xfrm>
            <a:off x="5646654" y="8757170"/>
            <a:ext cx="1290738" cy="870173"/>
            <a:chOff x="8850699" y="3457798"/>
            <a:chExt cx="1290777" cy="870199"/>
          </a:xfrm>
        </p:grpSpPr>
        <p:grpSp>
          <p:nvGrpSpPr>
            <p:cNvPr id="2017" name="Google Shape;2017;p26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018" name="Google Shape;2018;p26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2019" name="Google Shape;2019;p26"/>
              <p:cNvPicPr preferRelativeResize="0"/>
              <p:nvPr/>
            </p:nvPicPr>
            <p:blipFill rotWithShape="1">
              <a:blip r:embed="rId26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020" name="Google Shape;2020;p26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21" name="Google Shape;2021;p26"/>
          <p:cNvGrpSpPr/>
          <p:nvPr/>
        </p:nvGrpSpPr>
        <p:grpSpPr>
          <a:xfrm>
            <a:off x="7526080" y="8696217"/>
            <a:ext cx="907621" cy="950182"/>
            <a:chOff x="9410703" y="6707841"/>
            <a:chExt cx="907647" cy="950210"/>
          </a:xfrm>
        </p:grpSpPr>
        <p:sp>
          <p:nvSpPr>
            <p:cNvPr id="2022" name="Google Shape;2022;p26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2023" name="Google Shape;2023;p26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024" name="Google Shape;2024;p26"/>
              <p:cNvPicPr preferRelativeResize="0"/>
              <p:nvPr/>
            </p:nvPicPr>
            <p:blipFill rotWithShape="1">
              <a:blip r:embed="rId24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2025" name="Google Shape;2025;p26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026" name="Google Shape;2026;p26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027" name="Google Shape;2027;p26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28" name="Google Shape;2028;p26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29" name="Google Shape;2029;p26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30" name="Google Shape;2030;p26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31" name="Google Shape;2031;p26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32" name="Google Shape;2032;p26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033" name="Google Shape;2033;p26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2034" name="Google Shape;2034;p26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35" name="Google Shape;2035;p26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2036" name="Google Shape;2036;p26"/>
          <p:cNvSpPr/>
          <p:nvPr/>
        </p:nvSpPr>
        <p:spPr>
          <a:xfrm>
            <a:off x="3198414" y="8354640"/>
            <a:ext cx="228490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37" name="Google Shape;2037;p26"/>
          <p:cNvGrpSpPr/>
          <p:nvPr/>
        </p:nvGrpSpPr>
        <p:grpSpPr>
          <a:xfrm>
            <a:off x="3512102" y="8952414"/>
            <a:ext cx="885179" cy="610058"/>
            <a:chOff x="896067" y="1628731"/>
            <a:chExt cx="599557" cy="413210"/>
          </a:xfrm>
        </p:grpSpPr>
        <p:grpSp>
          <p:nvGrpSpPr>
            <p:cNvPr id="2038" name="Google Shape;2038;p26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039" name="Google Shape;2039;p26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26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26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26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3" name="Google Shape;2043;p26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2044" name="Google Shape;2044;p26"/>
          <p:cNvGrpSpPr/>
          <p:nvPr/>
        </p:nvGrpSpPr>
        <p:grpSpPr>
          <a:xfrm>
            <a:off x="4306487" y="8938566"/>
            <a:ext cx="1072730" cy="634558"/>
            <a:chOff x="1859122" y="2663681"/>
            <a:chExt cx="726590" cy="429804"/>
          </a:xfrm>
        </p:grpSpPr>
        <p:grpSp>
          <p:nvGrpSpPr>
            <p:cNvPr id="2045" name="Google Shape;2045;p26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046" name="Google Shape;2046;p26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2047" name="Google Shape;2047;p26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26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49" name="Google Shape;2049;p26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2050" name="Google Shape;2050;p26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1" name="Google Shape;2051;p26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2" name="Google Shape;2052;p26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3" name="Google Shape;2053;p26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54" name="Google Shape;2054;p26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pic>
        <p:nvPicPr>
          <p:cNvPr id="2055" name="Google Shape;2055;p26"/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15615395" y="5810067"/>
            <a:ext cx="457200" cy="457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56" name="Google Shape;2056;p26"/>
          <p:cNvGrpSpPr/>
          <p:nvPr/>
        </p:nvGrpSpPr>
        <p:grpSpPr>
          <a:xfrm>
            <a:off x="8539554" y="4185672"/>
            <a:ext cx="760143" cy="1103613"/>
            <a:chOff x="1148211" y="3717764"/>
            <a:chExt cx="481773" cy="669116"/>
          </a:xfrm>
        </p:grpSpPr>
        <p:grpSp>
          <p:nvGrpSpPr>
            <p:cNvPr id="2057" name="Google Shape;2057;p26"/>
            <p:cNvGrpSpPr/>
            <p:nvPr/>
          </p:nvGrpSpPr>
          <p:grpSpPr>
            <a:xfrm>
              <a:off x="1206366" y="3717764"/>
              <a:ext cx="385009" cy="365715"/>
              <a:chOff x="1206366" y="3717764"/>
              <a:chExt cx="385009" cy="365715"/>
            </a:xfrm>
          </p:grpSpPr>
          <p:sp>
            <p:nvSpPr>
              <p:cNvPr id="2058" name="Google Shape;2058;p26"/>
              <p:cNvSpPr/>
              <p:nvPr/>
            </p:nvSpPr>
            <p:spPr>
              <a:xfrm>
                <a:off x="1407720" y="3986546"/>
                <a:ext cx="91164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91164" h="91266" extrusionOk="0">
                    <a:moveTo>
                      <a:pt x="48967" y="81481"/>
                    </a:moveTo>
                    <a:lnTo>
                      <a:pt x="45219" y="81481"/>
                    </a:lnTo>
                    <a:cubicBezTo>
                      <a:pt x="43667" y="81616"/>
                      <a:pt x="42101" y="81616"/>
                      <a:pt x="40548" y="81481"/>
                    </a:cubicBezTo>
                    <a:lnTo>
                      <a:pt x="35151" y="91177"/>
                    </a:lnTo>
                    <a:lnTo>
                      <a:pt x="19225" y="84317"/>
                    </a:lnTo>
                    <a:lnTo>
                      <a:pt x="22517" y="73710"/>
                    </a:lnTo>
                    <a:cubicBezTo>
                      <a:pt x="20341" y="71958"/>
                      <a:pt x="18378" y="69963"/>
                      <a:pt x="16658" y="67762"/>
                    </a:cubicBezTo>
                    <a:lnTo>
                      <a:pt x="6045" y="70784"/>
                    </a:lnTo>
                    <a:lnTo>
                      <a:pt x="0" y="54415"/>
                    </a:lnTo>
                    <a:lnTo>
                      <a:pt x="9157" y="49288"/>
                    </a:lnTo>
                    <a:cubicBezTo>
                      <a:pt x="8836" y="46529"/>
                      <a:pt x="8836" y="43731"/>
                      <a:pt x="9157" y="40965"/>
                    </a:cubicBezTo>
                    <a:lnTo>
                      <a:pt x="0" y="35575"/>
                    </a:lnTo>
                    <a:lnTo>
                      <a:pt x="6866" y="19571"/>
                    </a:lnTo>
                    <a:lnTo>
                      <a:pt x="17576" y="22953"/>
                    </a:lnTo>
                    <a:cubicBezTo>
                      <a:pt x="19328" y="20778"/>
                      <a:pt x="21323" y="18814"/>
                      <a:pt x="23524" y="17101"/>
                    </a:cubicBezTo>
                    <a:lnTo>
                      <a:pt x="20412" y="6398"/>
                    </a:lnTo>
                    <a:lnTo>
                      <a:pt x="36615" y="0"/>
                    </a:lnTo>
                    <a:lnTo>
                      <a:pt x="41742" y="9786"/>
                    </a:lnTo>
                    <a:lnTo>
                      <a:pt x="45309" y="9786"/>
                    </a:lnTo>
                    <a:cubicBezTo>
                      <a:pt x="46894" y="9644"/>
                      <a:pt x="48486" y="9644"/>
                      <a:pt x="50071" y="9786"/>
                    </a:cubicBezTo>
                    <a:lnTo>
                      <a:pt x="55557" y="90"/>
                    </a:lnTo>
                    <a:lnTo>
                      <a:pt x="71484" y="6949"/>
                    </a:lnTo>
                    <a:lnTo>
                      <a:pt x="68192" y="17556"/>
                    </a:lnTo>
                    <a:cubicBezTo>
                      <a:pt x="70361" y="19283"/>
                      <a:pt x="72299" y="21278"/>
                      <a:pt x="73954" y="23498"/>
                    </a:cubicBezTo>
                    <a:lnTo>
                      <a:pt x="84664" y="20482"/>
                    </a:lnTo>
                    <a:lnTo>
                      <a:pt x="91164" y="36672"/>
                    </a:lnTo>
                    <a:lnTo>
                      <a:pt x="81096" y="42159"/>
                    </a:lnTo>
                    <a:cubicBezTo>
                      <a:pt x="81410" y="44924"/>
                      <a:pt x="81410" y="47716"/>
                      <a:pt x="81096" y="50481"/>
                    </a:cubicBezTo>
                    <a:lnTo>
                      <a:pt x="90798" y="55878"/>
                    </a:lnTo>
                    <a:lnTo>
                      <a:pt x="83932" y="71881"/>
                    </a:lnTo>
                    <a:lnTo>
                      <a:pt x="73223" y="68314"/>
                    </a:lnTo>
                    <a:cubicBezTo>
                      <a:pt x="71445" y="70489"/>
                      <a:pt x="69417" y="72452"/>
                      <a:pt x="67184" y="74166"/>
                    </a:cubicBezTo>
                    <a:lnTo>
                      <a:pt x="70297" y="84863"/>
                    </a:lnTo>
                    <a:lnTo>
                      <a:pt x="54094" y="91267"/>
                    </a:lnTo>
                    <a:lnTo>
                      <a:pt x="48967" y="814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26"/>
              <p:cNvSpPr/>
              <p:nvPr/>
            </p:nvSpPr>
            <p:spPr>
              <a:xfrm>
                <a:off x="1401861" y="3980778"/>
                <a:ext cx="102329" cy="102701"/>
              </a:xfrm>
              <a:custGeom>
                <a:avLst/>
                <a:gdLst/>
                <a:ahLst/>
                <a:cxnLst/>
                <a:rect l="l" t="t" r="r" b="b"/>
                <a:pathLst>
                  <a:path w="102329" h="102701" extrusionOk="0">
                    <a:moveTo>
                      <a:pt x="40182" y="11339"/>
                    </a:moveTo>
                    <a:lnTo>
                      <a:pt x="41921" y="14637"/>
                    </a:lnTo>
                    <a:lnTo>
                      <a:pt x="44937" y="20393"/>
                    </a:lnTo>
                    <a:lnTo>
                      <a:pt x="46772" y="20393"/>
                    </a:lnTo>
                    <a:lnTo>
                      <a:pt x="50982" y="20393"/>
                    </a:lnTo>
                    <a:cubicBezTo>
                      <a:pt x="53414" y="20393"/>
                      <a:pt x="55839" y="20669"/>
                      <a:pt x="58214" y="21220"/>
                    </a:cubicBezTo>
                    <a:lnTo>
                      <a:pt x="63155" y="12070"/>
                    </a:lnTo>
                    <a:lnTo>
                      <a:pt x="71573" y="15734"/>
                    </a:lnTo>
                    <a:lnTo>
                      <a:pt x="68461" y="25520"/>
                    </a:lnTo>
                    <a:cubicBezTo>
                      <a:pt x="72125" y="27881"/>
                      <a:pt x="75244" y="31000"/>
                      <a:pt x="77612" y="34664"/>
                    </a:cubicBezTo>
                    <a:lnTo>
                      <a:pt x="87500" y="31827"/>
                    </a:lnTo>
                    <a:lnTo>
                      <a:pt x="90888" y="40330"/>
                    </a:lnTo>
                    <a:lnTo>
                      <a:pt x="81731" y="45085"/>
                    </a:lnTo>
                    <a:cubicBezTo>
                      <a:pt x="81731" y="45726"/>
                      <a:pt x="81731" y="46368"/>
                      <a:pt x="81731" y="47010"/>
                    </a:cubicBezTo>
                    <a:cubicBezTo>
                      <a:pt x="82283" y="50789"/>
                      <a:pt x="82097" y="54639"/>
                      <a:pt x="81186" y="58348"/>
                    </a:cubicBezTo>
                    <a:lnTo>
                      <a:pt x="90336" y="63379"/>
                    </a:lnTo>
                    <a:lnTo>
                      <a:pt x="86769" y="71792"/>
                    </a:lnTo>
                    <a:lnTo>
                      <a:pt x="76880" y="68679"/>
                    </a:lnTo>
                    <a:cubicBezTo>
                      <a:pt x="76598" y="69231"/>
                      <a:pt x="76264" y="69751"/>
                      <a:pt x="75873" y="70239"/>
                    </a:cubicBezTo>
                    <a:cubicBezTo>
                      <a:pt x="73550" y="73280"/>
                      <a:pt x="70701" y="75886"/>
                      <a:pt x="67454" y="77920"/>
                    </a:cubicBezTo>
                    <a:lnTo>
                      <a:pt x="70200" y="87795"/>
                    </a:lnTo>
                    <a:lnTo>
                      <a:pt x="61692" y="91177"/>
                    </a:lnTo>
                    <a:lnTo>
                      <a:pt x="56930" y="82033"/>
                    </a:lnTo>
                    <a:lnTo>
                      <a:pt x="55101" y="82033"/>
                    </a:lnTo>
                    <a:cubicBezTo>
                      <a:pt x="53638" y="82168"/>
                      <a:pt x="52169" y="82168"/>
                      <a:pt x="50706" y="82033"/>
                    </a:cubicBezTo>
                    <a:cubicBezTo>
                      <a:pt x="48332" y="82033"/>
                      <a:pt x="45970" y="81757"/>
                      <a:pt x="43660" y="81211"/>
                    </a:cubicBezTo>
                    <a:lnTo>
                      <a:pt x="38719" y="90356"/>
                    </a:lnTo>
                    <a:lnTo>
                      <a:pt x="30294" y="86788"/>
                    </a:lnTo>
                    <a:lnTo>
                      <a:pt x="33316" y="77554"/>
                    </a:lnTo>
                    <a:lnTo>
                      <a:pt x="31757" y="76457"/>
                    </a:lnTo>
                    <a:cubicBezTo>
                      <a:pt x="28747" y="74127"/>
                      <a:pt x="26174" y="71278"/>
                      <a:pt x="24166" y="68044"/>
                    </a:cubicBezTo>
                    <a:lnTo>
                      <a:pt x="15009" y="70784"/>
                    </a:lnTo>
                    <a:lnTo>
                      <a:pt x="11627" y="62372"/>
                    </a:lnTo>
                    <a:lnTo>
                      <a:pt x="20778" y="57617"/>
                    </a:lnTo>
                    <a:cubicBezTo>
                      <a:pt x="20778" y="56975"/>
                      <a:pt x="20778" y="56333"/>
                      <a:pt x="20778" y="55698"/>
                    </a:cubicBezTo>
                    <a:cubicBezTo>
                      <a:pt x="20264" y="51912"/>
                      <a:pt x="20450" y="48069"/>
                      <a:pt x="21323" y="44353"/>
                    </a:cubicBezTo>
                    <a:lnTo>
                      <a:pt x="12173" y="39329"/>
                    </a:lnTo>
                    <a:lnTo>
                      <a:pt x="15741" y="30910"/>
                    </a:lnTo>
                    <a:lnTo>
                      <a:pt x="25629" y="34022"/>
                    </a:lnTo>
                    <a:cubicBezTo>
                      <a:pt x="28009" y="30371"/>
                      <a:pt x="31128" y="27252"/>
                      <a:pt x="34779" y="24878"/>
                    </a:cubicBezTo>
                    <a:lnTo>
                      <a:pt x="33316" y="19392"/>
                    </a:lnTo>
                    <a:lnTo>
                      <a:pt x="32033" y="14906"/>
                    </a:lnTo>
                    <a:lnTo>
                      <a:pt x="33868" y="14175"/>
                    </a:lnTo>
                    <a:lnTo>
                      <a:pt x="38899" y="12166"/>
                    </a:lnTo>
                    <a:lnTo>
                      <a:pt x="40548" y="11525"/>
                    </a:lnTo>
                    <a:lnTo>
                      <a:pt x="40182" y="11339"/>
                    </a:lnTo>
                    <a:close/>
                    <a:moveTo>
                      <a:pt x="44847" y="0"/>
                    </a:moveTo>
                    <a:lnTo>
                      <a:pt x="37160" y="3022"/>
                    </a:lnTo>
                    <a:lnTo>
                      <a:pt x="35511" y="3657"/>
                    </a:lnTo>
                    <a:lnTo>
                      <a:pt x="30480" y="5672"/>
                    </a:lnTo>
                    <a:lnTo>
                      <a:pt x="28651" y="6404"/>
                    </a:lnTo>
                    <a:lnTo>
                      <a:pt x="20957" y="9420"/>
                    </a:lnTo>
                    <a:lnTo>
                      <a:pt x="23248" y="17377"/>
                    </a:lnTo>
                    <a:lnTo>
                      <a:pt x="24345" y="21220"/>
                    </a:lnTo>
                    <a:cubicBezTo>
                      <a:pt x="23569" y="21901"/>
                      <a:pt x="22837" y="22639"/>
                      <a:pt x="22151" y="23415"/>
                    </a:cubicBezTo>
                    <a:lnTo>
                      <a:pt x="18217" y="22221"/>
                    </a:lnTo>
                    <a:lnTo>
                      <a:pt x="10344" y="19757"/>
                    </a:lnTo>
                    <a:lnTo>
                      <a:pt x="7142" y="27349"/>
                    </a:lnTo>
                    <a:lnTo>
                      <a:pt x="3478" y="35665"/>
                    </a:lnTo>
                    <a:lnTo>
                      <a:pt x="186" y="43256"/>
                    </a:lnTo>
                    <a:lnTo>
                      <a:pt x="7411" y="47279"/>
                    </a:lnTo>
                    <a:lnTo>
                      <a:pt x="10889" y="49294"/>
                    </a:lnTo>
                    <a:lnTo>
                      <a:pt x="10889" y="52406"/>
                    </a:lnTo>
                    <a:lnTo>
                      <a:pt x="7322" y="54235"/>
                    </a:lnTo>
                    <a:lnTo>
                      <a:pt x="0" y="58072"/>
                    </a:lnTo>
                    <a:lnTo>
                      <a:pt x="3112" y="65753"/>
                    </a:lnTo>
                    <a:lnTo>
                      <a:pt x="6410" y="74262"/>
                    </a:lnTo>
                    <a:lnTo>
                      <a:pt x="9516" y="81853"/>
                    </a:lnTo>
                    <a:lnTo>
                      <a:pt x="17479" y="79659"/>
                    </a:lnTo>
                    <a:lnTo>
                      <a:pt x="21323" y="78561"/>
                    </a:lnTo>
                    <a:lnTo>
                      <a:pt x="23524" y="80756"/>
                    </a:lnTo>
                    <a:lnTo>
                      <a:pt x="22241" y="84593"/>
                    </a:lnTo>
                    <a:lnTo>
                      <a:pt x="19770" y="92460"/>
                    </a:lnTo>
                    <a:lnTo>
                      <a:pt x="27368" y="95752"/>
                    </a:lnTo>
                    <a:lnTo>
                      <a:pt x="35787" y="99320"/>
                    </a:lnTo>
                    <a:lnTo>
                      <a:pt x="43384" y="102612"/>
                    </a:lnTo>
                    <a:lnTo>
                      <a:pt x="47414" y="95386"/>
                    </a:lnTo>
                    <a:lnTo>
                      <a:pt x="49333" y="91908"/>
                    </a:lnTo>
                    <a:lnTo>
                      <a:pt x="52445" y="91908"/>
                    </a:lnTo>
                    <a:lnTo>
                      <a:pt x="54370" y="95386"/>
                    </a:lnTo>
                    <a:lnTo>
                      <a:pt x="58117" y="102701"/>
                    </a:lnTo>
                    <a:lnTo>
                      <a:pt x="65805" y="99685"/>
                    </a:lnTo>
                    <a:lnTo>
                      <a:pt x="74320" y="96297"/>
                    </a:lnTo>
                    <a:lnTo>
                      <a:pt x="82007" y="93282"/>
                    </a:lnTo>
                    <a:lnTo>
                      <a:pt x="79081" y="85414"/>
                    </a:lnTo>
                    <a:lnTo>
                      <a:pt x="77984" y="81577"/>
                    </a:lnTo>
                    <a:lnTo>
                      <a:pt x="80268" y="79383"/>
                    </a:lnTo>
                    <a:lnTo>
                      <a:pt x="84112" y="80570"/>
                    </a:lnTo>
                    <a:lnTo>
                      <a:pt x="91985" y="83040"/>
                    </a:lnTo>
                    <a:lnTo>
                      <a:pt x="95187" y="75449"/>
                    </a:lnTo>
                    <a:lnTo>
                      <a:pt x="98851" y="67037"/>
                    </a:lnTo>
                    <a:lnTo>
                      <a:pt x="102143" y="59535"/>
                    </a:lnTo>
                    <a:lnTo>
                      <a:pt x="94912" y="55512"/>
                    </a:lnTo>
                    <a:lnTo>
                      <a:pt x="91434" y="53504"/>
                    </a:lnTo>
                    <a:lnTo>
                      <a:pt x="91434" y="50391"/>
                    </a:lnTo>
                    <a:lnTo>
                      <a:pt x="95008" y="48563"/>
                    </a:lnTo>
                    <a:lnTo>
                      <a:pt x="102329" y="44719"/>
                    </a:lnTo>
                    <a:lnTo>
                      <a:pt x="99217" y="37038"/>
                    </a:lnTo>
                    <a:lnTo>
                      <a:pt x="95919" y="28536"/>
                    </a:lnTo>
                    <a:lnTo>
                      <a:pt x="93083" y="20489"/>
                    </a:lnTo>
                    <a:lnTo>
                      <a:pt x="85119" y="22773"/>
                    </a:lnTo>
                    <a:lnTo>
                      <a:pt x="81276" y="23871"/>
                    </a:lnTo>
                    <a:lnTo>
                      <a:pt x="79081" y="22042"/>
                    </a:lnTo>
                    <a:lnTo>
                      <a:pt x="80358" y="18198"/>
                    </a:lnTo>
                    <a:lnTo>
                      <a:pt x="82829" y="10337"/>
                    </a:lnTo>
                    <a:lnTo>
                      <a:pt x="75237" y="7046"/>
                    </a:lnTo>
                    <a:lnTo>
                      <a:pt x="66812" y="3478"/>
                    </a:lnTo>
                    <a:lnTo>
                      <a:pt x="59221" y="186"/>
                    </a:lnTo>
                    <a:lnTo>
                      <a:pt x="55191" y="7411"/>
                    </a:lnTo>
                    <a:lnTo>
                      <a:pt x="53266" y="10883"/>
                    </a:lnTo>
                    <a:lnTo>
                      <a:pt x="50154" y="10883"/>
                    </a:lnTo>
                    <a:lnTo>
                      <a:pt x="48415" y="7591"/>
                    </a:lnTo>
                    <a:lnTo>
                      <a:pt x="44668" y="276"/>
                    </a:lnTo>
                    <a:lnTo>
                      <a:pt x="448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26"/>
              <p:cNvSpPr/>
              <p:nvPr/>
            </p:nvSpPr>
            <p:spPr>
              <a:xfrm>
                <a:off x="1211307" y="3721703"/>
                <a:ext cx="375518" cy="315325"/>
              </a:xfrm>
              <a:custGeom>
                <a:avLst/>
                <a:gdLst/>
                <a:ahLst/>
                <a:cxnLst/>
                <a:rect l="l" t="t" r="r" b="b"/>
                <a:pathLst>
                  <a:path w="375518" h="315325" extrusionOk="0">
                    <a:moveTo>
                      <a:pt x="74224" y="315324"/>
                    </a:moveTo>
                    <a:cubicBezTo>
                      <a:pt x="71439" y="315356"/>
                      <a:pt x="68667" y="314843"/>
                      <a:pt x="66074" y="313810"/>
                    </a:cubicBezTo>
                    <a:cubicBezTo>
                      <a:pt x="63482" y="312770"/>
                      <a:pt x="61120" y="311237"/>
                      <a:pt x="59125" y="309286"/>
                    </a:cubicBezTo>
                    <a:cubicBezTo>
                      <a:pt x="55101" y="305186"/>
                      <a:pt x="52843" y="299667"/>
                      <a:pt x="52843" y="293924"/>
                    </a:cubicBezTo>
                    <a:cubicBezTo>
                      <a:pt x="52843" y="288181"/>
                      <a:pt x="55101" y="282663"/>
                      <a:pt x="59125" y="278562"/>
                    </a:cubicBezTo>
                    <a:cubicBezTo>
                      <a:pt x="61120" y="276470"/>
                      <a:pt x="63520" y="274808"/>
                      <a:pt x="66177" y="273673"/>
                    </a:cubicBezTo>
                    <a:cubicBezTo>
                      <a:pt x="68840" y="272543"/>
                      <a:pt x="71702" y="271966"/>
                      <a:pt x="74596" y="271978"/>
                    </a:cubicBezTo>
                    <a:lnTo>
                      <a:pt x="76514" y="271978"/>
                    </a:lnTo>
                    <a:lnTo>
                      <a:pt x="81276" y="267127"/>
                    </a:lnTo>
                    <a:cubicBezTo>
                      <a:pt x="90978" y="257252"/>
                      <a:pt x="110652" y="237404"/>
                      <a:pt x="124750" y="222684"/>
                    </a:cubicBezTo>
                    <a:cubicBezTo>
                      <a:pt x="122921" y="219572"/>
                      <a:pt x="121086" y="216280"/>
                      <a:pt x="120264" y="214451"/>
                    </a:cubicBezTo>
                    <a:cubicBezTo>
                      <a:pt x="119443" y="212623"/>
                      <a:pt x="119167" y="212167"/>
                      <a:pt x="118705" y="210980"/>
                    </a:cubicBezTo>
                    <a:lnTo>
                      <a:pt x="95733" y="208509"/>
                    </a:lnTo>
                    <a:lnTo>
                      <a:pt x="95733" y="192506"/>
                    </a:lnTo>
                    <a:lnTo>
                      <a:pt x="0" y="192506"/>
                    </a:lnTo>
                    <a:lnTo>
                      <a:pt x="1007" y="178973"/>
                    </a:lnTo>
                    <a:cubicBezTo>
                      <a:pt x="2239" y="163611"/>
                      <a:pt x="7386" y="148826"/>
                      <a:pt x="15959" y="136025"/>
                    </a:cubicBezTo>
                    <a:cubicBezTo>
                      <a:pt x="24532" y="123217"/>
                      <a:pt x="36242" y="112815"/>
                      <a:pt x="49974" y="105808"/>
                    </a:cubicBezTo>
                    <a:cubicBezTo>
                      <a:pt x="52888" y="104204"/>
                      <a:pt x="55397" y="101951"/>
                      <a:pt x="57302" y="99224"/>
                    </a:cubicBezTo>
                    <a:cubicBezTo>
                      <a:pt x="59202" y="96497"/>
                      <a:pt x="60453" y="93366"/>
                      <a:pt x="60954" y="90080"/>
                    </a:cubicBezTo>
                    <a:cubicBezTo>
                      <a:pt x="64059" y="74269"/>
                      <a:pt x="72568" y="60030"/>
                      <a:pt x="85023" y="49802"/>
                    </a:cubicBezTo>
                    <a:cubicBezTo>
                      <a:pt x="97478" y="39573"/>
                      <a:pt x="113110" y="33997"/>
                      <a:pt x="129235" y="34016"/>
                    </a:cubicBezTo>
                    <a:cubicBezTo>
                      <a:pt x="131366" y="33881"/>
                      <a:pt x="133509" y="33881"/>
                      <a:pt x="135639" y="34016"/>
                    </a:cubicBezTo>
                    <a:lnTo>
                      <a:pt x="137840" y="34016"/>
                    </a:lnTo>
                    <a:cubicBezTo>
                      <a:pt x="140715" y="34055"/>
                      <a:pt x="143570" y="33484"/>
                      <a:pt x="146221" y="32348"/>
                    </a:cubicBezTo>
                    <a:cubicBezTo>
                      <a:pt x="148871" y="31218"/>
                      <a:pt x="151251" y="29544"/>
                      <a:pt x="153215" y="27433"/>
                    </a:cubicBezTo>
                    <a:cubicBezTo>
                      <a:pt x="161198" y="18828"/>
                      <a:pt x="170868" y="11955"/>
                      <a:pt x="181622" y="7232"/>
                    </a:cubicBezTo>
                    <a:cubicBezTo>
                      <a:pt x="192370" y="2516"/>
                      <a:pt x="203979" y="52"/>
                      <a:pt x="215728" y="1"/>
                    </a:cubicBezTo>
                    <a:cubicBezTo>
                      <a:pt x="231571" y="-57"/>
                      <a:pt x="247113" y="4325"/>
                      <a:pt x="260588" y="12655"/>
                    </a:cubicBezTo>
                    <a:cubicBezTo>
                      <a:pt x="274063" y="20977"/>
                      <a:pt x="284933" y="32913"/>
                      <a:pt x="291966" y="47094"/>
                    </a:cubicBezTo>
                    <a:cubicBezTo>
                      <a:pt x="293320" y="50321"/>
                      <a:pt x="295419" y="53177"/>
                      <a:pt x="298094" y="55436"/>
                    </a:cubicBezTo>
                    <a:cubicBezTo>
                      <a:pt x="300764" y="57694"/>
                      <a:pt x="303934" y="59286"/>
                      <a:pt x="307341" y="60081"/>
                    </a:cubicBezTo>
                    <a:cubicBezTo>
                      <a:pt x="320476" y="63040"/>
                      <a:pt x="332745" y="68994"/>
                      <a:pt x="343198" y="77471"/>
                    </a:cubicBezTo>
                    <a:cubicBezTo>
                      <a:pt x="353651" y="85948"/>
                      <a:pt x="362006" y="96722"/>
                      <a:pt x="367602" y="108959"/>
                    </a:cubicBezTo>
                    <a:cubicBezTo>
                      <a:pt x="373203" y="121189"/>
                      <a:pt x="375899" y="134549"/>
                      <a:pt x="375475" y="147999"/>
                    </a:cubicBezTo>
                    <a:cubicBezTo>
                      <a:pt x="375058" y="161442"/>
                      <a:pt x="371535" y="174609"/>
                      <a:pt x="365189" y="186468"/>
                    </a:cubicBezTo>
                    <a:lnTo>
                      <a:pt x="361711" y="192961"/>
                    </a:lnTo>
                    <a:lnTo>
                      <a:pt x="281443" y="192961"/>
                    </a:lnTo>
                    <a:lnTo>
                      <a:pt x="281443" y="208965"/>
                    </a:lnTo>
                    <a:lnTo>
                      <a:pt x="262224" y="211160"/>
                    </a:lnTo>
                    <a:lnTo>
                      <a:pt x="274301" y="226252"/>
                    </a:lnTo>
                    <a:lnTo>
                      <a:pt x="234125" y="266492"/>
                    </a:lnTo>
                    <a:lnTo>
                      <a:pt x="218930" y="254326"/>
                    </a:lnTo>
                    <a:lnTo>
                      <a:pt x="216825" y="273621"/>
                    </a:lnTo>
                    <a:lnTo>
                      <a:pt x="159805" y="273621"/>
                    </a:lnTo>
                    <a:lnTo>
                      <a:pt x="157238" y="250668"/>
                    </a:lnTo>
                    <a:lnTo>
                      <a:pt x="152939" y="248563"/>
                    </a:lnTo>
                    <a:lnTo>
                      <a:pt x="150648" y="246921"/>
                    </a:lnTo>
                    <a:cubicBezTo>
                      <a:pt x="148088" y="245586"/>
                      <a:pt x="145611" y="244091"/>
                      <a:pt x="143237" y="242435"/>
                    </a:cubicBezTo>
                    <a:cubicBezTo>
                      <a:pt x="129235" y="257072"/>
                      <a:pt x="109465" y="277003"/>
                      <a:pt x="100314" y="286243"/>
                    </a:cubicBezTo>
                    <a:lnTo>
                      <a:pt x="95367" y="291274"/>
                    </a:lnTo>
                    <a:cubicBezTo>
                      <a:pt x="95733" y="294437"/>
                      <a:pt x="95393" y="297639"/>
                      <a:pt x="94379" y="300655"/>
                    </a:cubicBezTo>
                    <a:cubicBezTo>
                      <a:pt x="93371" y="303671"/>
                      <a:pt x="91709" y="306430"/>
                      <a:pt x="89508" y="308741"/>
                    </a:cubicBezTo>
                    <a:cubicBezTo>
                      <a:pt x="87539" y="310807"/>
                      <a:pt x="85171" y="312462"/>
                      <a:pt x="82540" y="313592"/>
                    </a:cubicBezTo>
                    <a:cubicBezTo>
                      <a:pt x="79915" y="314721"/>
                      <a:pt x="77086" y="315311"/>
                      <a:pt x="74224" y="315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26"/>
              <p:cNvSpPr/>
              <p:nvPr/>
            </p:nvSpPr>
            <p:spPr>
              <a:xfrm>
                <a:off x="1206366" y="3717764"/>
                <a:ext cx="385009" cy="323833"/>
              </a:xfrm>
              <a:custGeom>
                <a:avLst/>
                <a:gdLst/>
                <a:ahLst/>
                <a:cxnLst/>
                <a:rect l="l" t="t" r="r" b="b"/>
                <a:pathLst>
                  <a:path w="385009" h="323833" extrusionOk="0">
                    <a:moveTo>
                      <a:pt x="220669" y="9144"/>
                    </a:moveTo>
                    <a:cubicBezTo>
                      <a:pt x="235678" y="9086"/>
                      <a:pt x="250404" y="13238"/>
                      <a:pt x="263174" y="21124"/>
                    </a:cubicBezTo>
                    <a:cubicBezTo>
                      <a:pt x="275944" y="29017"/>
                      <a:pt x="286236" y="40330"/>
                      <a:pt x="292884" y="53773"/>
                    </a:cubicBezTo>
                    <a:cubicBezTo>
                      <a:pt x="294674" y="57367"/>
                      <a:pt x="297247" y="60511"/>
                      <a:pt x="300417" y="62981"/>
                    </a:cubicBezTo>
                    <a:cubicBezTo>
                      <a:pt x="303587" y="65452"/>
                      <a:pt x="307264" y="67178"/>
                      <a:pt x="311191" y="68044"/>
                    </a:cubicBezTo>
                    <a:cubicBezTo>
                      <a:pt x="320463" y="70130"/>
                      <a:pt x="329312" y="73781"/>
                      <a:pt x="337365" y="78831"/>
                    </a:cubicBezTo>
                    <a:cubicBezTo>
                      <a:pt x="355114" y="89939"/>
                      <a:pt x="367961" y="107379"/>
                      <a:pt x="373300" y="127612"/>
                    </a:cubicBezTo>
                    <a:cubicBezTo>
                      <a:pt x="378639" y="147844"/>
                      <a:pt x="376065" y="169347"/>
                      <a:pt x="366107" y="187751"/>
                    </a:cubicBezTo>
                    <a:lnTo>
                      <a:pt x="363906" y="191864"/>
                    </a:lnTo>
                    <a:lnTo>
                      <a:pt x="281533" y="191864"/>
                    </a:lnTo>
                    <a:lnTo>
                      <a:pt x="281533" y="208419"/>
                    </a:lnTo>
                    <a:lnTo>
                      <a:pt x="260023" y="210800"/>
                    </a:lnTo>
                    <a:lnTo>
                      <a:pt x="259292" y="212443"/>
                    </a:lnTo>
                    <a:lnTo>
                      <a:pt x="272838" y="229454"/>
                    </a:lnTo>
                    <a:lnTo>
                      <a:pt x="238424" y="263841"/>
                    </a:lnTo>
                    <a:lnTo>
                      <a:pt x="221490" y="250212"/>
                    </a:lnTo>
                    <a:lnTo>
                      <a:pt x="219751" y="250944"/>
                    </a:lnTo>
                    <a:lnTo>
                      <a:pt x="217377" y="272530"/>
                    </a:lnTo>
                    <a:lnTo>
                      <a:pt x="168955" y="272530"/>
                    </a:lnTo>
                    <a:lnTo>
                      <a:pt x="166575" y="250944"/>
                    </a:lnTo>
                    <a:cubicBezTo>
                      <a:pt x="164387" y="250103"/>
                      <a:pt x="162243" y="249121"/>
                      <a:pt x="160171" y="248018"/>
                    </a:cubicBezTo>
                    <a:lnTo>
                      <a:pt x="157880" y="246920"/>
                    </a:lnTo>
                    <a:cubicBezTo>
                      <a:pt x="154370" y="245014"/>
                      <a:pt x="151001" y="242846"/>
                      <a:pt x="147812" y="240426"/>
                    </a:cubicBezTo>
                    <a:cubicBezTo>
                      <a:pt x="133534" y="255333"/>
                      <a:pt x="111204" y="277830"/>
                      <a:pt x="102054" y="287436"/>
                    </a:cubicBezTo>
                    <a:lnTo>
                      <a:pt x="96926" y="292647"/>
                    </a:lnTo>
                    <a:lnTo>
                      <a:pt x="95919" y="293744"/>
                    </a:lnTo>
                    <a:lnTo>
                      <a:pt x="95919" y="295117"/>
                    </a:lnTo>
                    <a:cubicBezTo>
                      <a:pt x="96336" y="297684"/>
                      <a:pt x="96156" y="300315"/>
                      <a:pt x="95393" y="302805"/>
                    </a:cubicBezTo>
                    <a:cubicBezTo>
                      <a:pt x="94629" y="305294"/>
                      <a:pt x="93307" y="307579"/>
                      <a:pt x="91523" y="309472"/>
                    </a:cubicBezTo>
                    <a:cubicBezTo>
                      <a:pt x="89958" y="311044"/>
                      <a:pt x="88097" y="312295"/>
                      <a:pt x="86050" y="313148"/>
                    </a:cubicBezTo>
                    <a:cubicBezTo>
                      <a:pt x="84003" y="314002"/>
                      <a:pt x="81802" y="314438"/>
                      <a:pt x="79582" y="314438"/>
                    </a:cubicBezTo>
                    <a:cubicBezTo>
                      <a:pt x="77361" y="314438"/>
                      <a:pt x="75160" y="314002"/>
                      <a:pt x="73113" y="313148"/>
                    </a:cubicBezTo>
                    <a:cubicBezTo>
                      <a:pt x="71067" y="312295"/>
                      <a:pt x="69206" y="311044"/>
                      <a:pt x="67640" y="309472"/>
                    </a:cubicBezTo>
                    <a:cubicBezTo>
                      <a:pt x="64476" y="306231"/>
                      <a:pt x="62712" y="301880"/>
                      <a:pt x="62712" y="297357"/>
                    </a:cubicBezTo>
                    <a:cubicBezTo>
                      <a:pt x="62712" y="292833"/>
                      <a:pt x="64476" y="288482"/>
                      <a:pt x="67640" y="285242"/>
                    </a:cubicBezTo>
                    <a:cubicBezTo>
                      <a:pt x="69199" y="283580"/>
                      <a:pt x="71086" y="282258"/>
                      <a:pt x="73178" y="281366"/>
                    </a:cubicBezTo>
                    <a:cubicBezTo>
                      <a:pt x="75276" y="280468"/>
                      <a:pt x="77535" y="280012"/>
                      <a:pt x="79813" y="280025"/>
                    </a:cubicBezTo>
                    <a:lnTo>
                      <a:pt x="81917" y="280025"/>
                    </a:lnTo>
                    <a:lnTo>
                      <a:pt x="83380" y="280025"/>
                    </a:lnTo>
                    <a:lnTo>
                      <a:pt x="84478" y="279017"/>
                    </a:lnTo>
                    <a:lnTo>
                      <a:pt x="89053" y="274359"/>
                    </a:lnTo>
                    <a:cubicBezTo>
                      <a:pt x="99397" y="263931"/>
                      <a:pt x="120816" y="242345"/>
                      <a:pt x="134818" y="227349"/>
                    </a:cubicBezTo>
                    <a:cubicBezTo>
                      <a:pt x="132527" y="223512"/>
                      <a:pt x="129691" y="218757"/>
                      <a:pt x="128780" y="216556"/>
                    </a:cubicBezTo>
                    <a:cubicBezTo>
                      <a:pt x="127862" y="214361"/>
                      <a:pt x="126944" y="212718"/>
                      <a:pt x="126123" y="210800"/>
                    </a:cubicBezTo>
                    <a:lnTo>
                      <a:pt x="104524" y="208419"/>
                    </a:lnTo>
                    <a:lnTo>
                      <a:pt x="104524" y="192050"/>
                    </a:lnTo>
                    <a:lnTo>
                      <a:pt x="9882" y="192050"/>
                    </a:lnTo>
                    <a:lnTo>
                      <a:pt x="10524" y="183637"/>
                    </a:lnTo>
                    <a:cubicBezTo>
                      <a:pt x="11538" y="169013"/>
                      <a:pt x="16273" y="154896"/>
                      <a:pt x="24281" y="142621"/>
                    </a:cubicBezTo>
                    <a:cubicBezTo>
                      <a:pt x="32290" y="130345"/>
                      <a:pt x="43307" y="120316"/>
                      <a:pt x="56289" y="113495"/>
                    </a:cubicBezTo>
                    <a:cubicBezTo>
                      <a:pt x="59824" y="111679"/>
                      <a:pt x="62917" y="109093"/>
                      <a:pt x="65323" y="105923"/>
                    </a:cubicBezTo>
                    <a:cubicBezTo>
                      <a:pt x="67730" y="102759"/>
                      <a:pt x="69398" y="99095"/>
                      <a:pt x="70200" y="95200"/>
                    </a:cubicBezTo>
                    <a:cubicBezTo>
                      <a:pt x="72202" y="84940"/>
                      <a:pt x="76662" y="75315"/>
                      <a:pt x="83201" y="67139"/>
                    </a:cubicBezTo>
                    <a:cubicBezTo>
                      <a:pt x="89733" y="58971"/>
                      <a:pt x="98146" y="52503"/>
                      <a:pt x="107726" y="48287"/>
                    </a:cubicBezTo>
                    <a:cubicBezTo>
                      <a:pt x="115984" y="44693"/>
                      <a:pt x="124891" y="42826"/>
                      <a:pt x="133900" y="42800"/>
                    </a:cubicBezTo>
                    <a:lnTo>
                      <a:pt x="139945" y="42800"/>
                    </a:lnTo>
                    <a:lnTo>
                      <a:pt x="142595" y="42800"/>
                    </a:lnTo>
                    <a:cubicBezTo>
                      <a:pt x="146034" y="42755"/>
                      <a:pt x="149423" y="42018"/>
                      <a:pt x="152567" y="40638"/>
                    </a:cubicBezTo>
                    <a:cubicBezTo>
                      <a:pt x="155711" y="39252"/>
                      <a:pt x="158547" y="37250"/>
                      <a:pt x="160902" y="34754"/>
                    </a:cubicBezTo>
                    <a:cubicBezTo>
                      <a:pt x="168551" y="26591"/>
                      <a:pt x="177817" y="20104"/>
                      <a:pt x="188103" y="15696"/>
                    </a:cubicBezTo>
                    <a:cubicBezTo>
                      <a:pt x="198390" y="11287"/>
                      <a:pt x="209478" y="9061"/>
                      <a:pt x="220669" y="9144"/>
                    </a:cubicBezTo>
                    <a:close/>
                    <a:moveTo>
                      <a:pt x="220669" y="0"/>
                    </a:moveTo>
                    <a:cubicBezTo>
                      <a:pt x="208316" y="13"/>
                      <a:pt x="196092" y="2567"/>
                      <a:pt x="184773" y="7508"/>
                    </a:cubicBezTo>
                    <a:cubicBezTo>
                      <a:pt x="173447" y="12449"/>
                      <a:pt x="163264" y="19668"/>
                      <a:pt x="154864" y="28715"/>
                    </a:cubicBezTo>
                    <a:cubicBezTo>
                      <a:pt x="153324" y="30352"/>
                      <a:pt x="151463" y="31648"/>
                      <a:pt x="149403" y="32527"/>
                    </a:cubicBezTo>
                    <a:cubicBezTo>
                      <a:pt x="147337" y="33413"/>
                      <a:pt x="145117" y="33855"/>
                      <a:pt x="142871" y="33836"/>
                    </a:cubicBezTo>
                    <a:lnTo>
                      <a:pt x="141042" y="33836"/>
                    </a:lnTo>
                    <a:cubicBezTo>
                      <a:pt x="138758" y="33701"/>
                      <a:pt x="136461" y="33701"/>
                      <a:pt x="134176" y="33836"/>
                    </a:cubicBezTo>
                    <a:cubicBezTo>
                      <a:pt x="116998" y="33868"/>
                      <a:pt x="100366" y="39849"/>
                      <a:pt x="87096" y="50751"/>
                    </a:cubicBezTo>
                    <a:cubicBezTo>
                      <a:pt x="73832" y="61653"/>
                      <a:pt x="64759" y="76810"/>
                      <a:pt x="61416" y="93647"/>
                    </a:cubicBezTo>
                    <a:cubicBezTo>
                      <a:pt x="60896" y="96214"/>
                      <a:pt x="59799" y="98640"/>
                      <a:pt x="58214" y="100725"/>
                    </a:cubicBezTo>
                    <a:cubicBezTo>
                      <a:pt x="56629" y="102817"/>
                      <a:pt x="54594" y="104524"/>
                      <a:pt x="52259" y="105718"/>
                    </a:cubicBezTo>
                    <a:cubicBezTo>
                      <a:pt x="37911" y="113200"/>
                      <a:pt x="25706" y="124217"/>
                      <a:pt x="16806" y="137718"/>
                    </a:cubicBezTo>
                    <a:cubicBezTo>
                      <a:pt x="7899" y="151226"/>
                      <a:pt x="2586" y="166780"/>
                      <a:pt x="1373" y="182906"/>
                    </a:cubicBezTo>
                    <a:lnTo>
                      <a:pt x="732" y="191408"/>
                    </a:lnTo>
                    <a:lnTo>
                      <a:pt x="0" y="201194"/>
                    </a:lnTo>
                    <a:lnTo>
                      <a:pt x="95643" y="201194"/>
                    </a:lnTo>
                    <a:lnTo>
                      <a:pt x="95643" y="216742"/>
                    </a:lnTo>
                    <a:lnTo>
                      <a:pt x="103792" y="217653"/>
                    </a:lnTo>
                    <a:lnTo>
                      <a:pt x="120175" y="219488"/>
                    </a:lnTo>
                    <a:lnTo>
                      <a:pt x="120906" y="220855"/>
                    </a:lnTo>
                    <a:cubicBezTo>
                      <a:pt x="121458" y="222228"/>
                      <a:pt x="122555" y="224243"/>
                      <a:pt x="123653" y="226252"/>
                    </a:cubicBezTo>
                    <a:cubicBezTo>
                      <a:pt x="109831" y="240702"/>
                      <a:pt x="90978" y="259452"/>
                      <a:pt x="82373" y="267955"/>
                    </a:cubicBezTo>
                    <a:lnTo>
                      <a:pt x="79081" y="271336"/>
                    </a:lnTo>
                    <a:cubicBezTo>
                      <a:pt x="75565" y="271323"/>
                      <a:pt x="72087" y="272029"/>
                      <a:pt x="68859" y="273415"/>
                    </a:cubicBezTo>
                    <a:cubicBezTo>
                      <a:pt x="65631" y="274801"/>
                      <a:pt x="62725" y="276829"/>
                      <a:pt x="60318" y="279383"/>
                    </a:cubicBezTo>
                    <a:cubicBezTo>
                      <a:pt x="55538" y="284427"/>
                      <a:pt x="52926" y="291139"/>
                      <a:pt x="53048" y="298082"/>
                    </a:cubicBezTo>
                    <a:cubicBezTo>
                      <a:pt x="53170" y="305025"/>
                      <a:pt x="56006" y="311640"/>
                      <a:pt x="60954" y="316517"/>
                    </a:cubicBezTo>
                    <a:cubicBezTo>
                      <a:pt x="65856" y="321272"/>
                      <a:pt x="72433" y="323897"/>
                      <a:pt x="79261" y="323833"/>
                    </a:cubicBezTo>
                    <a:cubicBezTo>
                      <a:pt x="82752" y="323820"/>
                      <a:pt x="86197" y="323114"/>
                      <a:pt x="89412" y="321747"/>
                    </a:cubicBezTo>
                    <a:cubicBezTo>
                      <a:pt x="92621" y="320380"/>
                      <a:pt x="95521" y="318385"/>
                      <a:pt x="97947" y="315876"/>
                    </a:cubicBezTo>
                    <a:cubicBezTo>
                      <a:pt x="100366" y="313367"/>
                      <a:pt x="102265" y="310402"/>
                      <a:pt x="103517" y="307149"/>
                    </a:cubicBezTo>
                    <a:cubicBezTo>
                      <a:pt x="104774" y="303895"/>
                      <a:pt x="105365" y="300430"/>
                      <a:pt x="105255" y="296946"/>
                    </a:cubicBezTo>
                    <a:lnTo>
                      <a:pt x="108368" y="293834"/>
                    </a:lnTo>
                    <a:cubicBezTo>
                      <a:pt x="116876" y="285242"/>
                      <a:pt x="135094" y="266402"/>
                      <a:pt x="149095" y="252227"/>
                    </a:cubicBezTo>
                    <a:cubicBezTo>
                      <a:pt x="150623" y="253260"/>
                      <a:pt x="152175" y="254178"/>
                      <a:pt x="153767" y="254967"/>
                    </a:cubicBezTo>
                    <a:lnTo>
                      <a:pt x="155596" y="256064"/>
                    </a:lnTo>
                    <a:lnTo>
                      <a:pt x="157700" y="257072"/>
                    </a:lnTo>
                    <a:lnTo>
                      <a:pt x="159529" y="273441"/>
                    </a:lnTo>
                    <a:lnTo>
                      <a:pt x="160447" y="281577"/>
                    </a:lnTo>
                    <a:lnTo>
                      <a:pt x="225520" y="281577"/>
                    </a:lnTo>
                    <a:lnTo>
                      <a:pt x="226437" y="273441"/>
                    </a:lnTo>
                    <a:lnTo>
                      <a:pt x="227169" y="266492"/>
                    </a:lnTo>
                    <a:lnTo>
                      <a:pt x="232662" y="270881"/>
                    </a:lnTo>
                    <a:lnTo>
                      <a:pt x="238976" y="276001"/>
                    </a:lnTo>
                    <a:lnTo>
                      <a:pt x="244835" y="270149"/>
                    </a:lnTo>
                    <a:lnTo>
                      <a:pt x="279248" y="235761"/>
                    </a:lnTo>
                    <a:lnTo>
                      <a:pt x="285010" y="229999"/>
                    </a:lnTo>
                    <a:lnTo>
                      <a:pt x="279883" y="223601"/>
                    </a:lnTo>
                    <a:lnTo>
                      <a:pt x="275494" y="218205"/>
                    </a:lnTo>
                    <a:lnTo>
                      <a:pt x="282450" y="217383"/>
                    </a:lnTo>
                    <a:lnTo>
                      <a:pt x="290593" y="216466"/>
                    </a:lnTo>
                    <a:lnTo>
                      <a:pt x="290593" y="201194"/>
                    </a:lnTo>
                    <a:lnTo>
                      <a:pt x="369033" y="201194"/>
                    </a:lnTo>
                    <a:lnTo>
                      <a:pt x="371593" y="196439"/>
                    </a:lnTo>
                    <a:lnTo>
                      <a:pt x="373794" y="192326"/>
                    </a:lnTo>
                    <a:cubicBezTo>
                      <a:pt x="380602" y="179877"/>
                      <a:pt x="384420" y="166017"/>
                      <a:pt x="384946" y="151842"/>
                    </a:cubicBezTo>
                    <a:cubicBezTo>
                      <a:pt x="385473" y="137667"/>
                      <a:pt x="382694" y="123569"/>
                      <a:pt x="376823" y="110652"/>
                    </a:cubicBezTo>
                    <a:cubicBezTo>
                      <a:pt x="370958" y="97735"/>
                      <a:pt x="362160" y="86358"/>
                      <a:pt x="351136" y="77426"/>
                    </a:cubicBezTo>
                    <a:cubicBezTo>
                      <a:pt x="340105" y="68487"/>
                      <a:pt x="327156" y="62243"/>
                      <a:pt x="313296" y="59170"/>
                    </a:cubicBezTo>
                    <a:cubicBezTo>
                      <a:pt x="310691" y="58631"/>
                      <a:pt x="308239" y="57534"/>
                      <a:pt x="306109" y="55955"/>
                    </a:cubicBezTo>
                    <a:cubicBezTo>
                      <a:pt x="303972" y="54376"/>
                      <a:pt x="302208" y="52355"/>
                      <a:pt x="300937" y="50026"/>
                    </a:cubicBezTo>
                    <a:cubicBezTo>
                      <a:pt x="293603" y="35004"/>
                      <a:pt x="282187" y="22344"/>
                      <a:pt x="267993" y="13495"/>
                    </a:cubicBezTo>
                    <a:cubicBezTo>
                      <a:pt x="253799" y="4652"/>
                      <a:pt x="237398" y="-26"/>
                      <a:pt x="2206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26"/>
              <p:cNvSpPr/>
              <p:nvPr/>
            </p:nvSpPr>
            <p:spPr>
              <a:xfrm>
                <a:off x="1311166" y="3813420"/>
                <a:ext cx="176642" cy="176963"/>
              </a:xfrm>
              <a:custGeom>
                <a:avLst/>
                <a:gdLst/>
                <a:ahLst/>
                <a:cxnLst/>
                <a:rect l="l" t="t" r="r" b="b"/>
                <a:pathLst>
                  <a:path w="176642" h="176963" extrusionOk="0">
                    <a:moveTo>
                      <a:pt x="154768" y="59811"/>
                    </a:moveTo>
                    <a:lnTo>
                      <a:pt x="168314" y="42897"/>
                    </a:lnTo>
                    <a:lnTo>
                      <a:pt x="133900" y="8509"/>
                    </a:lnTo>
                    <a:lnTo>
                      <a:pt x="116973" y="22042"/>
                    </a:lnTo>
                    <a:lnTo>
                      <a:pt x="114868" y="21586"/>
                    </a:lnTo>
                    <a:lnTo>
                      <a:pt x="112487" y="0"/>
                    </a:lnTo>
                    <a:lnTo>
                      <a:pt x="64162" y="0"/>
                    </a:lnTo>
                    <a:lnTo>
                      <a:pt x="61781" y="21586"/>
                    </a:lnTo>
                    <a:lnTo>
                      <a:pt x="60132" y="22228"/>
                    </a:lnTo>
                    <a:lnTo>
                      <a:pt x="43198" y="8688"/>
                    </a:lnTo>
                    <a:lnTo>
                      <a:pt x="8785" y="43076"/>
                    </a:lnTo>
                    <a:lnTo>
                      <a:pt x="22331" y="59811"/>
                    </a:lnTo>
                    <a:cubicBezTo>
                      <a:pt x="22331" y="60363"/>
                      <a:pt x="21875" y="60999"/>
                      <a:pt x="21599" y="61550"/>
                    </a:cubicBezTo>
                    <a:lnTo>
                      <a:pt x="0" y="63925"/>
                    </a:lnTo>
                    <a:lnTo>
                      <a:pt x="0" y="112577"/>
                    </a:lnTo>
                    <a:lnTo>
                      <a:pt x="21599" y="114958"/>
                    </a:lnTo>
                    <a:cubicBezTo>
                      <a:pt x="22427" y="116877"/>
                      <a:pt x="23248" y="118891"/>
                      <a:pt x="24256" y="120720"/>
                    </a:cubicBezTo>
                    <a:lnTo>
                      <a:pt x="27913" y="116877"/>
                    </a:lnTo>
                    <a:cubicBezTo>
                      <a:pt x="30878" y="112635"/>
                      <a:pt x="32957" y="107848"/>
                      <a:pt x="34048" y="102791"/>
                    </a:cubicBezTo>
                    <a:lnTo>
                      <a:pt x="33316" y="100417"/>
                    </a:lnTo>
                    <a:lnTo>
                      <a:pt x="15741" y="98499"/>
                    </a:lnTo>
                    <a:lnTo>
                      <a:pt x="15741" y="78100"/>
                    </a:lnTo>
                    <a:lnTo>
                      <a:pt x="33316" y="76181"/>
                    </a:lnTo>
                    <a:lnTo>
                      <a:pt x="34869" y="71246"/>
                    </a:lnTo>
                    <a:cubicBezTo>
                      <a:pt x="35800" y="68089"/>
                      <a:pt x="37025" y="65028"/>
                      <a:pt x="38533" y="62096"/>
                    </a:cubicBezTo>
                    <a:lnTo>
                      <a:pt x="40824" y="57527"/>
                    </a:lnTo>
                    <a:lnTo>
                      <a:pt x="29838" y="43808"/>
                    </a:lnTo>
                    <a:lnTo>
                      <a:pt x="44302" y="29357"/>
                    </a:lnTo>
                    <a:lnTo>
                      <a:pt x="58117" y="40330"/>
                    </a:lnTo>
                    <a:lnTo>
                      <a:pt x="62693" y="37956"/>
                    </a:lnTo>
                    <a:cubicBezTo>
                      <a:pt x="65638" y="36473"/>
                      <a:pt x="68699" y="35254"/>
                      <a:pt x="71849" y="34298"/>
                    </a:cubicBezTo>
                    <a:lnTo>
                      <a:pt x="76701" y="32745"/>
                    </a:lnTo>
                    <a:lnTo>
                      <a:pt x="78253" y="15734"/>
                    </a:lnTo>
                    <a:lnTo>
                      <a:pt x="98755" y="15734"/>
                    </a:lnTo>
                    <a:lnTo>
                      <a:pt x="100770" y="33201"/>
                    </a:lnTo>
                    <a:lnTo>
                      <a:pt x="105621" y="34754"/>
                    </a:lnTo>
                    <a:cubicBezTo>
                      <a:pt x="108765" y="35729"/>
                      <a:pt x="111826" y="36948"/>
                      <a:pt x="114772" y="38411"/>
                    </a:cubicBezTo>
                    <a:lnTo>
                      <a:pt x="119353" y="40792"/>
                    </a:lnTo>
                    <a:lnTo>
                      <a:pt x="133079" y="29819"/>
                    </a:lnTo>
                    <a:lnTo>
                      <a:pt x="147632" y="44263"/>
                    </a:lnTo>
                    <a:lnTo>
                      <a:pt x="136557" y="57983"/>
                    </a:lnTo>
                    <a:lnTo>
                      <a:pt x="138937" y="62558"/>
                    </a:lnTo>
                    <a:cubicBezTo>
                      <a:pt x="140401" y="65503"/>
                      <a:pt x="141626" y="68558"/>
                      <a:pt x="142595" y="71702"/>
                    </a:cubicBezTo>
                    <a:lnTo>
                      <a:pt x="144154" y="76637"/>
                    </a:lnTo>
                    <a:lnTo>
                      <a:pt x="161634" y="78561"/>
                    </a:lnTo>
                    <a:lnTo>
                      <a:pt x="161634" y="99044"/>
                    </a:lnTo>
                    <a:lnTo>
                      <a:pt x="144154" y="100963"/>
                    </a:lnTo>
                    <a:lnTo>
                      <a:pt x="142326" y="105538"/>
                    </a:lnTo>
                    <a:cubicBezTo>
                      <a:pt x="141344" y="108676"/>
                      <a:pt x="140125" y="111737"/>
                      <a:pt x="138662" y="114682"/>
                    </a:cubicBezTo>
                    <a:lnTo>
                      <a:pt x="136281" y="119167"/>
                    </a:lnTo>
                    <a:lnTo>
                      <a:pt x="147267" y="132976"/>
                    </a:lnTo>
                    <a:lnTo>
                      <a:pt x="133169" y="147055"/>
                    </a:lnTo>
                    <a:lnTo>
                      <a:pt x="119443" y="136082"/>
                    </a:lnTo>
                    <a:lnTo>
                      <a:pt x="114868" y="138367"/>
                    </a:lnTo>
                    <a:cubicBezTo>
                      <a:pt x="111935" y="139874"/>
                      <a:pt x="108875" y="141100"/>
                      <a:pt x="105711" y="142024"/>
                    </a:cubicBezTo>
                    <a:lnTo>
                      <a:pt x="100860" y="143583"/>
                    </a:lnTo>
                    <a:lnTo>
                      <a:pt x="98851" y="161140"/>
                    </a:lnTo>
                    <a:lnTo>
                      <a:pt x="78253" y="161140"/>
                    </a:lnTo>
                    <a:lnTo>
                      <a:pt x="76335" y="143583"/>
                    </a:lnTo>
                    <a:lnTo>
                      <a:pt x="71484" y="142120"/>
                    </a:lnTo>
                    <a:cubicBezTo>
                      <a:pt x="70425" y="141806"/>
                      <a:pt x="69385" y="141440"/>
                      <a:pt x="68371" y="141023"/>
                    </a:cubicBezTo>
                    <a:cubicBezTo>
                      <a:pt x="64123" y="142063"/>
                      <a:pt x="60222" y="144174"/>
                      <a:pt x="57020" y="147151"/>
                    </a:cubicBezTo>
                    <a:lnTo>
                      <a:pt x="53087" y="151264"/>
                    </a:lnTo>
                    <a:lnTo>
                      <a:pt x="55371" y="152451"/>
                    </a:lnTo>
                    <a:cubicBezTo>
                      <a:pt x="57450" y="153555"/>
                      <a:pt x="59587" y="154537"/>
                      <a:pt x="61781" y="155378"/>
                    </a:cubicBezTo>
                    <a:lnTo>
                      <a:pt x="64162" y="176964"/>
                    </a:lnTo>
                    <a:lnTo>
                      <a:pt x="112853" y="176964"/>
                    </a:lnTo>
                    <a:lnTo>
                      <a:pt x="114868" y="155288"/>
                    </a:lnTo>
                    <a:lnTo>
                      <a:pt x="116607" y="154556"/>
                    </a:lnTo>
                    <a:lnTo>
                      <a:pt x="133534" y="168179"/>
                    </a:lnTo>
                    <a:lnTo>
                      <a:pt x="167948" y="133798"/>
                    </a:lnTo>
                    <a:lnTo>
                      <a:pt x="154402" y="116787"/>
                    </a:lnTo>
                    <a:lnTo>
                      <a:pt x="155140" y="115138"/>
                    </a:lnTo>
                    <a:lnTo>
                      <a:pt x="176643" y="112763"/>
                    </a:lnTo>
                    <a:lnTo>
                      <a:pt x="176643" y="64111"/>
                    </a:lnTo>
                    <a:lnTo>
                      <a:pt x="155140" y="61730"/>
                    </a:lnTo>
                    <a:cubicBezTo>
                      <a:pt x="155230" y="61185"/>
                      <a:pt x="155044" y="60543"/>
                      <a:pt x="154768" y="598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26"/>
              <p:cNvSpPr/>
              <p:nvPr/>
            </p:nvSpPr>
            <p:spPr>
              <a:xfrm>
                <a:off x="1268436" y="3879512"/>
                <a:ext cx="151187" cy="153428"/>
              </a:xfrm>
              <a:custGeom>
                <a:avLst/>
                <a:gdLst/>
                <a:ahLst/>
                <a:cxnLst/>
                <a:rect l="l" t="t" r="r" b="b"/>
                <a:pathLst>
                  <a:path w="151187" h="153428" extrusionOk="0">
                    <a:moveTo>
                      <a:pt x="86204" y="78043"/>
                    </a:moveTo>
                    <a:lnTo>
                      <a:pt x="91145" y="72923"/>
                    </a:lnTo>
                    <a:cubicBezTo>
                      <a:pt x="100225" y="65203"/>
                      <a:pt x="111801" y="61039"/>
                      <a:pt x="123730" y="61218"/>
                    </a:cubicBezTo>
                    <a:cubicBezTo>
                      <a:pt x="130692" y="60519"/>
                      <a:pt x="137211" y="57458"/>
                      <a:pt x="142204" y="52556"/>
                    </a:cubicBezTo>
                    <a:cubicBezTo>
                      <a:pt x="147196" y="47647"/>
                      <a:pt x="150366" y="41185"/>
                      <a:pt x="151187" y="34242"/>
                    </a:cubicBezTo>
                    <a:lnTo>
                      <a:pt x="132880" y="46588"/>
                    </a:lnTo>
                    <a:cubicBezTo>
                      <a:pt x="131103" y="47801"/>
                      <a:pt x="128991" y="48442"/>
                      <a:pt x="126835" y="48417"/>
                    </a:cubicBezTo>
                    <a:cubicBezTo>
                      <a:pt x="125385" y="48391"/>
                      <a:pt x="123954" y="48083"/>
                      <a:pt x="122626" y="47499"/>
                    </a:cubicBezTo>
                    <a:cubicBezTo>
                      <a:pt x="118108" y="44830"/>
                      <a:pt x="114476" y="40883"/>
                      <a:pt x="112192" y="36161"/>
                    </a:cubicBezTo>
                    <a:cubicBezTo>
                      <a:pt x="109510" y="32477"/>
                      <a:pt x="107726" y="28217"/>
                      <a:pt x="106975" y="23725"/>
                    </a:cubicBezTo>
                    <a:cubicBezTo>
                      <a:pt x="106988" y="21909"/>
                      <a:pt x="107444" y="20131"/>
                      <a:pt x="108310" y="18534"/>
                    </a:cubicBezTo>
                    <a:cubicBezTo>
                      <a:pt x="109170" y="16942"/>
                      <a:pt x="110408" y="15582"/>
                      <a:pt x="111923" y="14574"/>
                    </a:cubicBezTo>
                    <a:lnTo>
                      <a:pt x="131507" y="1497"/>
                    </a:lnTo>
                    <a:cubicBezTo>
                      <a:pt x="128375" y="470"/>
                      <a:pt x="125096" y="-24"/>
                      <a:pt x="121804" y="34"/>
                    </a:cubicBezTo>
                    <a:cubicBezTo>
                      <a:pt x="113642" y="-338"/>
                      <a:pt x="105634" y="2369"/>
                      <a:pt x="99378" y="7625"/>
                    </a:cubicBezTo>
                    <a:cubicBezTo>
                      <a:pt x="93878" y="13952"/>
                      <a:pt x="90657" y="21935"/>
                      <a:pt x="90227" y="30308"/>
                    </a:cubicBezTo>
                    <a:cubicBezTo>
                      <a:pt x="89534" y="40903"/>
                      <a:pt x="85787" y="51067"/>
                      <a:pt x="79428" y="59569"/>
                    </a:cubicBezTo>
                    <a:lnTo>
                      <a:pt x="75032" y="64234"/>
                    </a:lnTo>
                    <a:lnTo>
                      <a:pt x="73845" y="65518"/>
                    </a:lnTo>
                    <a:cubicBezTo>
                      <a:pt x="59567" y="80514"/>
                      <a:pt x="37237" y="102556"/>
                      <a:pt x="27259" y="113073"/>
                    </a:cubicBezTo>
                    <a:lnTo>
                      <a:pt x="22042" y="118463"/>
                    </a:lnTo>
                    <a:lnTo>
                      <a:pt x="20303" y="119015"/>
                    </a:lnTo>
                    <a:lnTo>
                      <a:pt x="18840" y="119015"/>
                    </a:lnTo>
                    <a:lnTo>
                      <a:pt x="17101" y="119015"/>
                    </a:lnTo>
                    <a:cubicBezTo>
                      <a:pt x="14823" y="119002"/>
                      <a:pt x="12564" y="119458"/>
                      <a:pt x="10466" y="120356"/>
                    </a:cubicBezTo>
                    <a:cubicBezTo>
                      <a:pt x="8374" y="121248"/>
                      <a:pt x="6487" y="122570"/>
                      <a:pt x="4928" y="124225"/>
                    </a:cubicBezTo>
                    <a:cubicBezTo>
                      <a:pt x="1765" y="127472"/>
                      <a:pt x="0" y="131816"/>
                      <a:pt x="0" y="136347"/>
                    </a:cubicBezTo>
                    <a:cubicBezTo>
                      <a:pt x="0" y="140871"/>
                      <a:pt x="1765" y="145221"/>
                      <a:pt x="4928" y="148462"/>
                    </a:cubicBezTo>
                    <a:cubicBezTo>
                      <a:pt x="6494" y="150034"/>
                      <a:pt x="8355" y="151285"/>
                      <a:pt x="10402" y="152139"/>
                    </a:cubicBezTo>
                    <a:cubicBezTo>
                      <a:pt x="12449" y="152986"/>
                      <a:pt x="14650" y="153428"/>
                      <a:pt x="16870" y="153428"/>
                    </a:cubicBezTo>
                    <a:cubicBezTo>
                      <a:pt x="19090" y="153428"/>
                      <a:pt x="21291" y="152986"/>
                      <a:pt x="23338" y="152139"/>
                    </a:cubicBezTo>
                    <a:cubicBezTo>
                      <a:pt x="25385" y="151285"/>
                      <a:pt x="27246" y="150034"/>
                      <a:pt x="28812" y="148462"/>
                    </a:cubicBezTo>
                    <a:cubicBezTo>
                      <a:pt x="30628" y="146562"/>
                      <a:pt x="31975" y="144272"/>
                      <a:pt x="32751" y="141763"/>
                    </a:cubicBezTo>
                    <a:cubicBezTo>
                      <a:pt x="33528" y="139254"/>
                      <a:pt x="33720" y="136603"/>
                      <a:pt x="33297" y="134011"/>
                    </a:cubicBezTo>
                    <a:lnTo>
                      <a:pt x="33297" y="132644"/>
                    </a:lnTo>
                    <a:lnTo>
                      <a:pt x="34304" y="131541"/>
                    </a:lnTo>
                    <a:lnTo>
                      <a:pt x="39431" y="126330"/>
                    </a:lnTo>
                    <a:cubicBezTo>
                      <a:pt x="49410" y="115813"/>
                      <a:pt x="72016" y="92950"/>
                      <a:pt x="86204" y="78043"/>
                    </a:cubicBezTo>
                    <a:close/>
                    <a:moveTo>
                      <a:pt x="23691" y="140960"/>
                    </a:moveTo>
                    <a:lnTo>
                      <a:pt x="16459" y="143983"/>
                    </a:lnTo>
                    <a:lnTo>
                      <a:pt x="10145" y="139228"/>
                    </a:lnTo>
                    <a:lnTo>
                      <a:pt x="11152" y="131451"/>
                    </a:lnTo>
                    <a:lnTo>
                      <a:pt x="18474" y="128345"/>
                    </a:lnTo>
                    <a:lnTo>
                      <a:pt x="24698" y="133190"/>
                    </a:lnTo>
                    <a:lnTo>
                      <a:pt x="23691" y="1409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26"/>
              <p:cNvSpPr/>
              <p:nvPr/>
            </p:nvSpPr>
            <p:spPr>
              <a:xfrm>
                <a:off x="1389881" y="3892616"/>
                <a:ext cx="19667" cy="22683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22683" extrusionOk="0">
                    <a:moveTo>
                      <a:pt x="11980" y="1194"/>
                    </a:moveTo>
                    <a:lnTo>
                      <a:pt x="9882" y="0"/>
                    </a:lnTo>
                    <a:lnTo>
                      <a:pt x="0" y="5583"/>
                    </a:lnTo>
                    <a:lnTo>
                      <a:pt x="0" y="9240"/>
                    </a:lnTo>
                    <a:lnTo>
                      <a:pt x="0" y="14547"/>
                    </a:lnTo>
                    <a:lnTo>
                      <a:pt x="0" y="16921"/>
                    </a:lnTo>
                    <a:lnTo>
                      <a:pt x="2105" y="18205"/>
                    </a:lnTo>
                    <a:lnTo>
                      <a:pt x="7957" y="21586"/>
                    </a:lnTo>
                    <a:lnTo>
                      <a:pt x="9786" y="22684"/>
                    </a:lnTo>
                    <a:lnTo>
                      <a:pt x="19578" y="17011"/>
                    </a:lnTo>
                    <a:lnTo>
                      <a:pt x="19668" y="13719"/>
                    </a:lnTo>
                    <a:lnTo>
                      <a:pt x="19668" y="5673"/>
                    </a:lnTo>
                    <a:lnTo>
                      <a:pt x="11980" y="119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26"/>
              <p:cNvSpPr/>
              <p:nvPr/>
            </p:nvSpPr>
            <p:spPr>
              <a:xfrm>
                <a:off x="1412757" y="3992122"/>
                <a:ext cx="80088" cy="80383"/>
              </a:xfrm>
              <a:custGeom>
                <a:avLst/>
                <a:gdLst/>
                <a:ahLst/>
                <a:cxnLst/>
                <a:rect l="l" t="t" r="r" b="b"/>
                <a:pathLst>
                  <a:path w="80088" h="80383" extrusionOk="0">
                    <a:moveTo>
                      <a:pt x="27644" y="821"/>
                    </a:moveTo>
                    <a:lnTo>
                      <a:pt x="22607" y="2836"/>
                    </a:lnTo>
                    <a:lnTo>
                      <a:pt x="20778" y="3568"/>
                    </a:lnTo>
                    <a:lnTo>
                      <a:pt x="22061" y="8047"/>
                    </a:lnTo>
                    <a:lnTo>
                      <a:pt x="23524" y="13443"/>
                    </a:lnTo>
                    <a:cubicBezTo>
                      <a:pt x="19866" y="15817"/>
                      <a:pt x="16748" y="18936"/>
                      <a:pt x="14374" y="22587"/>
                    </a:cubicBezTo>
                    <a:lnTo>
                      <a:pt x="4120" y="19571"/>
                    </a:lnTo>
                    <a:lnTo>
                      <a:pt x="552" y="27984"/>
                    </a:lnTo>
                    <a:lnTo>
                      <a:pt x="9702" y="33015"/>
                    </a:lnTo>
                    <a:cubicBezTo>
                      <a:pt x="8830" y="36730"/>
                      <a:pt x="8643" y="40574"/>
                      <a:pt x="9157" y="44353"/>
                    </a:cubicBezTo>
                    <a:cubicBezTo>
                      <a:pt x="9157" y="44995"/>
                      <a:pt x="9157" y="45630"/>
                      <a:pt x="9157" y="46272"/>
                    </a:cubicBezTo>
                    <a:lnTo>
                      <a:pt x="0" y="51027"/>
                    </a:lnTo>
                    <a:lnTo>
                      <a:pt x="3388" y="59536"/>
                    </a:lnTo>
                    <a:lnTo>
                      <a:pt x="13270" y="56699"/>
                    </a:lnTo>
                    <a:cubicBezTo>
                      <a:pt x="15311" y="59940"/>
                      <a:pt x="17916" y="62789"/>
                      <a:pt x="20964" y="65112"/>
                    </a:cubicBezTo>
                    <a:lnTo>
                      <a:pt x="22517" y="66209"/>
                    </a:lnTo>
                    <a:lnTo>
                      <a:pt x="19494" y="75995"/>
                    </a:lnTo>
                    <a:lnTo>
                      <a:pt x="27920" y="79563"/>
                    </a:lnTo>
                    <a:lnTo>
                      <a:pt x="32861" y="70418"/>
                    </a:lnTo>
                    <a:cubicBezTo>
                      <a:pt x="35171" y="70964"/>
                      <a:pt x="37532" y="71240"/>
                      <a:pt x="39906" y="71240"/>
                    </a:cubicBezTo>
                    <a:cubicBezTo>
                      <a:pt x="41369" y="71375"/>
                      <a:pt x="42839" y="71375"/>
                      <a:pt x="44302" y="71240"/>
                    </a:cubicBezTo>
                    <a:lnTo>
                      <a:pt x="46131" y="71240"/>
                    </a:lnTo>
                    <a:lnTo>
                      <a:pt x="50892" y="80384"/>
                    </a:lnTo>
                    <a:lnTo>
                      <a:pt x="59401" y="77002"/>
                    </a:lnTo>
                    <a:lnTo>
                      <a:pt x="56654" y="67127"/>
                    </a:lnTo>
                    <a:cubicBezTo>
                      <a:pt x="59901" y="65086"/>
                      <a:pt x="62757" y="62487"/>
                      <a:pt x="65080" y="59439"/>
                    </a:cubicBezTo>
                    <a:cubicBezTo>
                      <a:pt x="65465" y="58958"/>
                      <a:pt x="65798" y="58438"/>
                      <a:pt x="66081" y="57887"/>
                    </a:cubicBezTo>
                    <a:lnTo>
                      <a:pt x="75969" y="60999"/>
                    </a:lnTo>
                    <a:lnTo>
                      <a:pt x="79537" y="52586"/>
                    </a:lnTo>
                    <a:lnTo>
                      <a:pt x="70386" y="47555"/>
                    </a:lnTo>
                    <a:cubicBezTo>
                      <a:pt x="71297" y="43846"/>
                      <a:pt x="71484" y="39996"/>
                      <a:pt x="70932" y="36217"/>
                    </a:cubicBezTo>
                    <a:cubicBezTo>
                      <a:pt x="70932" y="35575"/>
                      <a:pt x="70932" y="34933"/>
                      <a:pt x="70932" y="34292"/>
                    </a:cubicBezTo>
                    <a:lnTo>
                      <a:pt x="80089" y="29537"/>
                    </a:lnTo>
                    <a:lnTo>
                      <a:pt x="76701" y="21035"/>
                    </a:lnTo>
                    <a:lnTo>
                      <a:pt x="66819" y="23871"/>
                    </a:lnTo>
                    <a:cubicBezTo>
                      <a:pt x="64444" y="20207"/>
                      <a:pt x="61326" y="17088"/>
                      <a:pt x="57662" y="14720"/>
                    </a:cubicBezTo>
                    <a:lnTo>
                      <a:pt x="60774" y="4935"/>
                    </a:lnTo>
                    <a:lnTo>
                      <a:pt x="52355" y="1277"/>
                    </a:lnTo>
                    <a:lnTo>
                      <a:pt x="47414" y="10427"/>
                    </a:lnTo>
                    <a:cubicBezTo>
                      <a:pt x="43679" y="9298"/>
                      <a:pt x="39772" y="8862"/>
                      <a:pt x="35883" y="9144"/>
                    </a:cubicBezTo>
                    <a:lnTo>
                      <a:pt x="34048" y="9144"/>
                    </a:lnTo>
                    <a:lnTo>
                      <a:pt x="31032" y="3382"/>
                    </a:lnTo>
                    <a:lnTo>
                      <a:pt x="29293" y="0"/>
                    </a:lnTo>
                    <a:lnTo>
                      <a:pt x="27644" y="821"/>
                    </a:lnTo>
                    <a:close/>
                    <a:moveTo>
                      <a:pt x="38078" y="24506"/>
                    </a:moveTo>
                    <a:cubicBezTo>
                      <a:pt x="42204" y="23935"/>
                      <a:pt x="46387" y="25019"/>
                      <a:pt x="49718" y="27522"/>
                    </a:cubicBezTo>
                    <a:cubicBezTo>
                      <a:pt x="53042" y="30025"/>
                      <a:pt x="55243" y="33740"/>
                      <a:pt x="55833" y="37860"/>
                    </a:cubicBezTo>
                    <a:cubicBezTo>
                      <a:pt x="56115" y="39907"/>
                      <a:pt x="55987" y="41985"/>
                      <a:pt x="55454" y="43981"/>
                    </a:cubicBezTo>
                    <a:cubicBezTo>
                      <a:pt x="54922" y="45977"/>
                      <a:pt x="53991" y="47844"/>
                      <a:pt x="52721" y="49474"/>
                    </a:cubicBezTo>
                    <a:cubicBezTo>
                      <a:pt x="51508" y="51149"/>
                      <a:pt x="49968" y="52554"/>
                      <a:pt x="48184" y="53613"/>
                    </a:cubicBezTo>
                    <a:cubicBezTo>
                      <a:pt x="46407" y="54665"/>
                      <a:pt x="44430" y="55345"/>
                      <a:pt x="42377" y="55602"/>
                    </a:cubicBezTo>
                    <a:cubicBezTo>
                      <a:pt x="40266" y="56038"/>
                      <a:pt x="38090" y="56038"/>
                      <a:pt x="35979" y="55596"/>
                    </a:cubicBezTo>
                    <a:cubicBezTo>
                      <a:pt x="33868" y="55159"/>
                      <a:pt x="31872" y="54293"/>
                      <a:pt x="30108" y="53048"/>
                    </a:cubicBezTo>
                    <a:cubicBezTo>
                      <a:pt x="28350" y="51810"/>
                      <a:pt x="26861" y="50218"/>
                      <a:pt x="25738" y="48377"/>
                    </a:cubicBezTo>
                    <a:cubicBezTo>
                      <a:pt x="24621" y="46535"/>
                      <a:pt x="23890" y="44488"/>
                      <a:pt x="23595" y="42351"/>
                    </a:cubicBezTo>
                    <a:cubicBezTo>
                      <a:pt x="23300" y="40221"/>
                      <a:pt x="23441" y="38046"/>
                      <a:pt x="24025" y="35973"/>
                    </a:cubicBezTo>
                    <a:cubicBezTo>
                      <a:pt x="24602" y="33900"/>
                      <a:pt x="25603" y="31962"/>
                      <a:pt x="26957" y="30288"/>
                    </a:cubicBezTo>
                    <a:cubicBezTo>
                      <a:pt x="28317" y="28619"/>
                      <a:pt x="30005" y="27240"/>
                      <a:pt x="31917" y="26245"/>
                    </a:cubicBezTo>
                    <a:cubicBezTo>
                      <a:pt x="33830" y="25250"/>
                      <a:pt x="35928" y="24660"/>
                      <a:pt x="38078" y="2450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26"/>
              <p:cNvSpPr/>
              <p:nvPr/>
            </p:nvSpPr>
            <p:spPr>
              <a:xfrm>
                <a:off x="1444790" y="4025593"/>
                <a:ext cx="16099" cy="13898"/>
              </a:xfrm>
              <a:custGeom>
                <a:avLst/>
                <a:gdLst/>
                <a:ahLst/>
                <a:cxnLst/>
                <a:rect l="l" t="t" r="r" b="b"/>
                <a:pathLst>
                  <a:path w="16099" h="13898" extrusionOk="0">
                    <a:moveTo>
                      <a:pt x="12070" y="13899"/>
                    </a:moveTo>
                    <a:lnTo>
                      <a:pt x="16100" y="6949"/>
                    </a:lnTo>
                    <a:lnTo>
                      <a:pt x="12070" y="0"/>
                    </a:lnTo>
                    <a:lnTo>
                      <a:pt x="4023" y="0"/>
                    </a:lnTo>
                    <a:lnTo>
                      <a:pt x="0" y="6949"/>
                    </a:lnTo>
                    <a:lnTo>
                      <a:pt x="4023" y="13899"/>
                    </a:lnTo>
                    <a:lnTo>
                      <a:pt x="12070" y="138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26"/>
              <p:cNvSpPr/>
              <p:nvPr/>
            </p:nvSpPr>
            <p:spPr>
              <a:xfrm>
                <a:off x="1216248" y="3726914"/>
                <a:ext cx="366233" cy="182906"/>
              </a:xfrm>
              <a:custGeom>
                <a:avLst/>
                <a:gdLst/>
                <a:ahLst/>
                <a:cxnLst/>
                <a:rect l="l" t="t" r="r" b="b"/>
                <a:pathLst>
                  <a:path w="366233" h="182906" extrusionOk="0">
                    <a:moveTo>
                      <a:pt x="327567" y="69688"/>
                    </a:moveTo>
                    <a:cubicBezTo>
                      <a:pt x="319495" y="64625"/>
                      <a:pt x="310607" y="60973"/>
                      <a:pt x="301303" y="58895"/>
                    </a:cubicBezTo>
                    <a:cubicBezTo>
                      <a:pt x="297376" y="58035"/>
                      <a:pt x="293699" y="56308"/>
                      <a:pt x="290529" y="53838"/>
                    </a:cubicBezTo>
                    <a:cubicBezTo>
                      <a:pt x="287365" y="51368"/>
                      <a:pt x="284786" y="48223"/>
                      <a:pt x="282996" y="44630"/>
                    </a:cubicBezTo>
                    <a:cubicBezTo>
                      <a:pt x="276348" y="31180"/>
                      <a:pt x="266055" y="19867"/>
                      <a:pt x="253286" y="11981"/>
                    </a:cubicBezTo>
                    <a:cubicBezTo>
                      <a:pt x="240523" y="4088"/>
                      <a:pt x="225796" y="-63"/>
                      <a:pt x="210780" y="1"/>
                    </a:cubicBezTo>
                    <a:cubicBezTo>
                      <a:pt x="199686" y="26"/>
                      <a:pt x="188713" y="2324"/>
                      <a:pt x="178542" y="6758"/>
                    </a:cubicBezTo>
                    <a:cubicBezTo>
                      <a:pt x="168372" y="11198"/>
                      <a:pt x="159221" y="17673"/>
                      <a:pt x="151656" y="25790"/>
                    </a:cubicBezTo>
                    <a:cubicBezTo>
                      <a:pt x="148954" y="28665"/>
                      <a:pt x="145624" y="30872"/>
                      <a:pt x="141921" y="32233"/>
                    </a:cubicBezTo>
                    <a:cubicBezTo>
                      <a:pt x="138219" y="33599"/>
                      <a:pt x="134253" y="34087"/>
                      <a:pt x="130333" y="33657"/>
                    </a:cubicBezTo>
                    <a:cubicBezTo>
                      <a:pt x="119328" y="32669"/>
                      <a:pt x="108246" y="34466"/>
                      <a:pt x="98114" y="38868"/>
                    </a:cubicBezTo>
                    <a:cubicBezTo>
                      <a:pt x="88533" y="43083"/>
                      <a:pt x="80121" y="49551"/>
                      <a:pt x="73588" y="57720"/>
                    </a:cubicBezTo>
                    <a:cubicBezTo>
                      <a:pt x="67056" y="65889"/>
                      <a:pt x="62596" y="75521"/>
                      <a:pt x="60588" y="85781"/>
                    </a:cubicBezTo>
                    <a:cubicBezTo>
                      <a:pt x="59786" y="89676"/>
                      <a:pt x="58117" y="93340"/>
                      <a:pt x="55711" y="96504"/>
                    </a:cubicBezTo>
                    <a:cubicBezTo>
                      <a:pt x="53305" y="99667"/>
                      <a:pt x="50218" y="102253"/>
                      <a:pt x="46676" y="104075"/>
                    </a:cubicBezTo>
                    <a:cubicBezTo>
                      <a:pt x="33695" y="110897"/>
                      <a:pt x="22677" y="120926"/>
                      <a:pt x="14669" y="133202"/>
                    </a:cubicBezTo>
                    <a:cubicBezTo>
                      <a:pt x="6661" y="145477"/>
                      <a:pt x="1925" y="159594"/>
                      <a:pt x="911" y="174218"/>
                    </a:cubicBezTo>
                    <a:lnTo>
                      <a:pt x="0" y="182906"/>
                    </a:lnTo>
                    <a:lnTo>
                      <a:pt x="83194" y="182906"/>
                    </a:lnTo>
                    <a:lnTo>
                      <a:pt x="83194" y="166993"/>
                    </a:lnTo>
                    <a:lnTo>
                      <a:pt x="17569" y="166993"/>
                    </a:lnTo>
                    <a:cubicBezTo>
                      <a:pt x="19616" y="156629"/>
                      <a:pt x="23973" y="146863"/>
                      <a:pt x="30307" y="138406"/>
                    </a:cubicBezTo>
                    <a:cubicBezTo>
                      <a:pt x="36647" y="129955"/>
                      <a:pt x="44802" y="123031"/>
                      <a:pt x="54184" y="118154"/>
                    </a:cubicBezTo>
                    <a:cubicBezTo>
                      <a:pt x="59824" y="115234"/>
                      <a:pt x="64727" y="111076"/>
                      <a:pt x="68532" y="105994"/>
                    </a:cubicBezTo>
                    <a:cubicBezTo>
                      <a:pt x="72337" y="100912"/>
                      <a:pt x="74942" y="95034"/>
                      <a:pt x="76149" y="88803"/>
                    </a:cubicBezTo>
                    <a:cubicBezTo>
                      <a:pt x="77676" y="81033"/>
                      <a:pt x="81064" y="73750"/>
                      <a:pt x="86024" y="67570"/>
                    </a:cubicBezTo>
                    <a:cubicBezTo>
                      <a:pt x="90978" y="61391"/>
                      <a:pt x="97356" y="56501"/>
                      <a:pt x="104614" y="53318"/>
                    </a:cubicBezTo>
                    <a:cubicBezTo>
                      <a:pt x="112256" y="49949"/>
                      <a:pt x="120630" y="48563"/>
                      <a:pt x="128959" y="49295"/>
                    </a:cubicBezTo>
                    <a:cubicBezTo>
                      <a:pt x="135261" y="49956"/>
                      <a:pt x="141626" y="49154"/>
                      <a:pt x="147562" y="46946"/>
                    </a:cubicBezTo>
                    <a:cubicBezTo>
                      <a:pt x="153504" y="44739"/>
                      <a:pt x="158849" y="41197"/>
                      <a:pt x="163187" y="36583"/>
                    </a:cubicBezTo>
                    <a:cubicBezTo>
                      <a:pt x="169276" y="30044"/>
                      <a:pt x="176636" y="24834"/>
                      <a:pt x="184824" y="21260"/>
                    </a:cubicBezTo>
                    <a:cubicBezTo>
                      <a:pt x="193012" y="17692"/>
                      <a:pt x="201848" y="15838"/>
                      <a:pt x="210780" y="15825"/>
                    </a:cubicBezTo>
                    <a:cubicBezTo>
                      <a:pt x="222851" y="15728"/>
                      <a:pt x="234702" y="19046"/>
                      <a:pt x="244969" y="25386"/>
                    </a:cubicBezTo>
                    <a:cubicBezTo>
                      <a:pt x="255236" y="31732"/>
                      <a:pt x="263501" y="40844"/>
                      <a:pt x="268808" y="51669"/>
                    </a:cubicBezTo>
                    <a:cubicBezTo>
                      <a:pt x="271683" y="57380"/>
                      <a:pt x="275796" y="62385"/>
                      <a:pt x="280846" y="66306"/>
                    </a:cubicBezTo>
                    <a:cubicBezTo>
                      <a:pt x="285896" y="70233"/>
                      <a:pt x="291761" y="72979"/>
                      <a:pt x="298005" y="74353"/>
                    </a:cubicBezTo>
                    <a:cubicBezTo>
                      <a:pt x="305538" y="76137"/>
                      <a:pt x="312693" y="79229"/>
                      <a:pt x="319148" y="83497"/>
                    </a:cubicBezTo>
                    <a:cubicBezTo>
                      <a:pt x="332784" y="92121"/>
                      <a:pt x="342845" y="105365"/>
                      <a:pt x="347485" y="120804"/>
                    </a:cubicBezTo>
                    <a:cubicBezTo>
                      <a:pt x="352124" y="136243"/>
                      <a:pt x="351033" y="152837"/>
                      <a:pt x="344411" y="167538"/>
                    </a:cubicBezTo>
                    <a:lnTo>
                      <a:pt x="283727" y="167538"/>
                    </a:lnTo>
                    <a:lnTo>
                      <a:pt x="283727" y="182906"/>
                    </a:lnTo>
                    <a:lnTo>
                      <a:pt x="354024" y="182906"/>
                    </a:lnTo>
                    <a:lnTo>
                      <a:pt x="356218" y="178787"/>
                    </a:lnTo>
                    <a:cubicBezTo>
                      <a:pt x="366241" y="160377"/>
                      <a:pt x="368859" y="138835"/>
                      <a:pt x="363540" y="118565"/>
                    </a:cubicBezTo>
                    <a:cubicBezTo>
                      <a:pt x="358214" y="98287"/>
                      <a:pt x="345348" y="80808"/>
                      <a:pt x="327567" y="6968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8" name="Google Shape;2068;p26"/>
            <p:cNvSpPr txBox="1"/>
            <p:nvPr/>
          </p:nvSpPr>
          <p:spPr>
            <a:xfrm>
              <a:off x="1148211" y="4069654"/>
              <a:ext cx="481773" cy="3172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Visual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Builder</a:t>
              </a:r>
              <a:endParaRPr/>
            </a:p>
          </p:txBody>
        </p:sp>
      </p:grpSp>
      <p:grpSp>
        <p:nvGrpSpPr>
          <p:cNvPr id="2069" name="Google Shape;2069;p26"/>
          <p:cNvGrpSpPr/>
          <p:nvPr/>
        </p:nvGrpSpPr>
        <p:grpSpPr>
          <a:xfrm>
            <a:off x="11397688" y="4182324"/>
            <a:ext cx="760145" cy="1319057"/>
            <a:chOff x="1148211" y="3717764"/>
            <a:chExt cx="481774" cy="799739"/>
          </a:xfrm>
        </p:grpSpPr>
        <p:grpSp>
          <p:nvGrpSpPr>
            <p:cNvPr id="2070" name="Google Shape;2070;p26"/>
            <p:cNvGrpSpPr/>
            <p:nvPr/>
          </p:nvGrpSpPr>
          <p:grpSpPr>
            <a:xfrm>
              <a:off x="1206366" y="3717764"/>
              <a:ext cx="385009" cy="365715"/>
              <a:chOff x="1206366" y="3717764"/>
              <a:chExt cx="385009" cy="365715"/>
            </a:xfrm>
          </p:grpSpPr>
          <p:sp>
            <p:nvSpPr>
              <p:cNvPr id="2071" name="Google Shape;2071;p26"/>
              <p:cNvSpPr/>
              <p:nvPr/>
            </p:nvSpPr>
            <p:spPr>
              <a:xfrm>
                <a:off x="1407720" y="3986546"/>
                <a:ext cx="91164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91164" h="91266" extrusionOk="0">
                    <a:moveTo>
                      <a:pt x="48967" y="81481"/>
                    </a:moveTo>
                    <a:lnTo>
                      <a:pt x="45219" y="81481"/>
                    </a:lnTo>
                    <a:cubicBezTo>
                      <a:pt x="43667" y="81616"/>
                      <a:pt x="42101" y="81616"/>
                      <a:pt x="40548" y="81481"/>
                    </a:cubicBezTo>
                    <a:lnTo>
                      <a:pt x="35151" y="91177"/>
                    </a:lnTo>
                    <a:lnTo>
                      <a:pt x="19225" y="84317"/>
                    </a:lnTo>
                    <a:lnTo>
                      <a:pt x="22517" y="73710"/>
                    </a:lnTo>
                    <a:cubicBezTo>
                      <a:pt x="20341" y="71958"/>
                      <a:pt x="18378" y="69963"/>
                      <a:pt x="16658" y="67762"/>
                    </a:cubicBezTo>
                    <a:lnTo>
                      <a:pt x="6045" y="70784"/>
                    </a:lnTo>
                    <a:lnTo>
                      <a:pt x="0" y="54415"/>
                    </a:lnTo>
                    <a:lnTo>
                      <a:pt x="9157" y="49288"/>
                    </a:lnTo>
                    <a:cubicBezTo>
                      <a:pt x="8836" y="46529"/>
                      <a:pt x="8836" y="43731"/>
                      <a:pt x="9157" y="40965"/>
                    </a:cubicBezTo>
                    <a:lnTo>
                      <a:pt x="0" y="35575"/>
                    </a:lnTo>
                    <a:lnTo>
                      <a:pt x="6866" y="19571"/>
                    </a:lnTo>
                    <a:lnTo>
                      <a:pt x="17576" y="22953"/>
                    </a:lnTo>
                    <a:cubicBezTo>
                      <a:pt x="19328" y="20778"/>
                      <a:pt x="21323" y="18814"/>
                      <a:pt x="23524" y="17101"/>
                    </a:cubicBezTo>
                    <a:lnTo>
                      <a:pt x="20412" y="6398"/>
                    </a:lnTo>
                    <a:lnTo>
                      <a:pt x="36615" y="0"/>
                    </a:lnTo>
                    <a:lnTo>
                      <a:pt x="41742" y="9786"/>
                    </a:lnTo>
                    <a:lnTo>
                      <a:pt x="45309" y="9786"/>
                    </a:lnTo>
                    <a:cubicBezTo>
                      <a:pt x="46894" y="9644"/>
                      <a:pt x="48486" y="9644"/>
                      <a:pt x="50071" y="9786"/>
                    </a:cubicBezTo>
                    <a:lnTo>
                      <a:pt x="55557" y="90"/>
                    </a:lnTo>
                    <a:lnTo>
                      <a:pt x="71484" y="6949"/>
                    </a:lnTo>
                    <a:lnTo>
                      <a:pt x="68192" y="17556"/>
                    </a:lnTo>
                    <a:cubicBezTo>
                      <a:pt x="70361" y="19283"/>
                      <a:pt x="72299" y="21278"/>
                      <a:pt x="73954" y="23498"/>
                    </a:cubicBezTo>
                    <a:lnTo>
                      <a:pt x="84664" y="20482"/>
                    </a:lnTo>
                    <a:lnTo>
                      <a:pt x="91164" y="36672"/>
                    </a:lnTo>
                    <a:lnTo>
                      <a:pt x="81096" y="42159"/>
                    </a:lnTo>
                    <a:cubicBezTo>
                      <a:pt x="81410" y="44924"/>
                      <a:pt x="81410" y="47716"/>
                      <a:pt x="81096" y="50481"/>
                    </a:cubicBezTo>
                    <a:lnTo>
                      <a:pt x="90798" y="55878"/>
                    </a:lnTo>
                    <a:lnTo>
                      <a:pt x="83932" y="71881"/>
                    </a:lnTo>
                    <a:lnTo>
                      <a:pt x="73223" y="68314"/>
                    </a:lnTo>
                    <a:cubicBezTo>
                      <a:pt x="71445" y="70489"/>
                      <a:pt x="69417" y="72452"/>
                      <a:pt x="67184" y="74166"/>
                    </a:cubicBezTo>
                    <a:lnTo>
                      <a:pt x="70297" y="84863"/>
                    </a:lnTo>
                    <a:lnTo>
                      <a:pt x="54094" y="91267"/>
                    </a:lnTo>
                    <a:lnTo>
                      <a:pt x="48967" y="814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26"/>
              <p:cNvSpPr/>
              <p:nvPr/>
            </p:nvSpPr>
            <p:spPr>
              <a:xfrm>
                <a:off x="1401861" y="3980778"/>
                <a:ext cx="102329" cy="102701"/>
              </a:xfrm>
              <a:custGeom>
                <a:avLst/>
                <a:gdLst/>
                <a:ahLst/>
                <a:cxnLst/>
                <a:rect l="l" t="t" r="r" b="b"/>
                <a:pathLst>
                  <a:path w="102329" h="102701" extrusionOk="0">
                    <a:moveTo>
                      <a:pt x="40182" y="11339"/>
                    </a:moveTo>
                    <a:lnTo>
                      <a:pt x="41921" y="14637"/>
                    </a:lnTo>
                    <a:lnTo>
                      <a:pt x="44937" y="20393"/>
                    </a:lnTo>
                    <a:lnTo>
                      <a:pt x="46772" y="20393"/>
                    </a:lnTo>
                    <a:lnTo>
                      <a:pt x="50982" y="20393"/>
                    </a:lnTo>
                    <a:cubicBezTo>
                      <a:pt x="53414" y="20393"/>
                      <a:pt x="55839" y="20669"/>
                      <a:pt x="58214" y="21220"/>
                    </a:cubicBezTo>
                    <a:lnTo>
                      <a:pt x="63155" y="12070"/>
                    </a:lnTo>
                    <a:lnTo>
                      <a:pt x="71573" y="15734"/>
                    </a:lnTo>
                    <a:lnTo>
                      <a:pt x="68461" y="25520"/>
                    </a:lnTo>
                    <a:cubicBezTo>
                      <a:pt x="72125" y="27881"/>
                      <a:pt x="75244" y="31000"/>
                      <a:pt x="77612" y="34664"/>
                    </a:cubicBezTo>
                    <a:lnTo>
                      <a:pt x="87500" y="31827"/>
                    </a:lnTo>
                    <a:lnTo>
                      <a:pt x="90888" y="40330"/>
                    </a:lnTo>
                    <a:lnTo>
                      <a:pt x="81731" y="45085"/>
                    </a:lnTo>
                    <a:cubicBezTo>
                      <a:pt x="81731" y="45726"/>
                      <a:pt x="81731" y="46368"/>
                      <a:pt x="81731" y="47010"/>
                    </a:cubicBezTo>
                    <a:cubicBezTo>
                      <a:pt x="82283" y="50789"/>
                      <a:pt x="82097" y="54639"/>
                      <a:pt x="81186" y="58348"/>
                    </a:cubicBezTo>
                    <a:lnTo>
                      <a:pt x="90336" y="63379"/>
                    </a:lnTo>
                    <a:lnTo>
                      <a:pt x="86769" y="71792"/>
                    </a:lnTo>
                    <a:lnTo>
                      <a:pt x="76880" y="68679"/>
                    </a:lnTo>
                    <a:cubicBezTo>
                      <a:pt x="76598" y="69231"/>
                      <a:pt x="76264" y="69751"/>
                      <a:pt x="75873" y="70239"/>
                    </a:cubicBezTo>
                    <a:cubicBezTo>
                      <a:pt x="73550" y="73280"/>
                      <a:pt x="70701" y="75886"/>
                      <a:pt x="67454" y="77920"/>
                    </a:cubicBezTo>
                    <a:lnTo>
                      <a:pt x="70200" y="87795"/>
                    </a:lnTo>
                    <a:lnTo>
                      <a:pt x="61692" y="91177"/>
                    </a:lnTo>
                    <a:lnTo>
                      <a:pt x="56930" y="82033"/>
                    </a:lnTo>
                    <a:lnTo>
                      <a:pt x="55101" y="82033"/>
                    </a:lnTo>
                    <a:cubicBezTo>
                      <a:pt x="53638" y="82168"/>
                      <a:pt x="52169" y="82168"/>
                      <a:pt x="50706" y="82033"/>
                    </a:cubicBezTo>
                    <a:cubicBezTo>
                      <a:pt x="48332" y="82033"/>
                      <a:pt x="45970" y="81757"/>
                      <a:pt x="43660" y="81211"/>
                    </a:cubicBezTo>
                    <a:lnTo>
                      <a:pt x="38719" y="90356"/>
                    </a:lnTo>
                    <a:lnTo>
                      <a:pt x="30294" y="86788"/>
                    </a:lnTo>
                    <a:lnTo>
                      <a:pt x="33316" y="77554"/>
                    </a:lnTo>
                    <a:lnTo>
                      <a:pt x="31757" y="76457"/>
                    </a:lnTo>
                    <a:cubicBezTo>
                      <a:pt x="28747" y="74127"/>
                      <a:pt x="26174" y="71278"/>
                      <a:pt x="24166" y="68044"/>
                    </a:cubicBezTo>
                    <a:lnTo>
                      <a:pt x="15009" y="70784"/>
                    </a:lnTo>
                    <a:lnTo>
                      <a:pt x="11627" y="62372"/>
                    </a:lnTo>
                    <a:lnTo>
                      <a:pt x="20778" y="57617"/>
                    </a:lnTo>
                    <a:cubicBezTo>
                      <a:pt x="20778" y="56975"/>
                      <a:pt x="20778" y="56333"/>
                      <a:pt x="20778" y="55698"/>
                    </a:cubicBezTo>
                    <a:cubicBezTo>
                      <a:pt x="20264" y="51912"/>
                      <a:pt x="20450" y="48069"/>
                      <a:pt x="21323" y="44353"/>
                    </a:cubicBezTo>
                    <a:lnTo>
                      <a:pt x="12173" y="39329"/>
                    </a:lnTo>
                    <a:lnTo>
                      <a:pt x="15741" y="30910"/>
                    </a:lnTo>
                    <a:lnTo>
                      <a:pt x="25629" y="34022"/>
                    </a:lnTo>
                    <a:cubicBezTo>
                      <a:pt x="28009" y="30371"/>
                      <a:pt x="31128" y="27252"/>
                      <a:pt x="34779" y="24878"/>
                    </a:cubicBezTo>
                    <a:lnTo>
                      <a:pt x="33316" y="19392"/>
                    </a:lnTo>
                    <a:lnTo>
                      <a:pt x="32033" y="14906"/>
                    </a:lnTo>
                    <a:lnTo>
                      <a:pt x="33868" y="14175"/>
                    </a:lnTo>
                    <a:lnTo>
                      <a:pt x="38899" y="12166"/>
                    </a:lnTo>
                    <a:lnTo>
                      <a:pt x="40548" y="11525"/>
                    </a:lnTo>
                    <a:lnTo>
                      <a:pt x="40182" y="11339"/>
                    </a:lnTo>
                    <a:close/>
                    <a:moveTo>
                      <a:pt x="44847" y="0"/>
                    </a:moveTo>
                    <a:lnTo>
                      <a:pt x="37160" y="3022"/>
                    </a:lnTo>
                    <a:lnTo>
                      <a:pt x="35511" y="3657"/>
                    </a:lnTo>
                    <a:lnTo>
                      <a:pt x="30480" y="5672"/>
                    </a:lnTo>
                    <a:lnTo>
                      <a:pt x="28651" y="6404"/>
                    </a:lnTo>
                    <a:lnTo>
                      <a:pt x="20957" y="9420"/>
                    </a:lnTo>
                    <a:lnTo>
                      <a:pt x="23248" y="17377"/>
                    </a:lnTo>
                    <a:lnTo>
                      <a:pt x="24345" y="21220"/>
                    </a:lnTo>
                    <a:cubicBezTo>
                      <a:pt x="23569" y="21901"/>
                      <a:pt x="22837" y="22639"/>
                      <a:pt x="22151" y="23415"/>
                    </a:cubicBezTo>
                    <a:lnTo>
                      <a:pt x="18217" y="22221"/>
                    </a:lnTo>
                    <a:lnTo>
                      <a:pt x="10344" y="19757"/>
                    </a:lnTo>
                    <a:lnTo>
                      <a:pt x="7142" y="27349"/>
                    </a:lnTo>
                    <a:lnTo>
                      <a:pt x="3478" y="35665"/>
                    </a:lnTo>
                    <a:lnTo>
                      <a:pt x="186" y="43256"/>
                    </a:lnTo>
                    <a:lnTo>
                      <a:pt x="7411" y="47279"/>
                    </a:lnTo>
                    <a:lnTo>
                      <a:pt x="10889" y="49294"/>
                    </a:lnTo>
                    <a:lnTo>
                      <a:pt x="10889" y="52406"/>
                    </a:lnTo>
                    <a:lnTo>
                      <a:pt x="7322" y="54235"/>
                    </a:lnTo>
                    <a:lnTo>
                      <a:pt x="0" y="58072"/>
                    </a:lnTo>
                    <a:lnTo>
                      <a:pt x="3112" y="65753"/>
                    </a:lnTo>
                    <a:lnTo>
                      <a:pt x="6410" y="74262"/>
                    </a:lnTo>
                    <a:lnTo>
                      <a:pt x="9516" y="81853"/>
                    </a:lnTo>
                    <a:lnTo>
                      <a:pt x="17479" y="79659"/>
                    </a:lnTo>
                    <a:lnTo>
                      <a:pt x="21323" y="78561"/>
                    </a:lnTo>
                    <a:lnTo>
                      <a:pt x="23524" y="80756"/>
                    </a:lnTo>
                    <a:lnTo>
                      <a:pt x="22241" y="84593"/>
                    </a:lnTo>
                    <a:lnTo>
                      <a:pt x="19770" y="92460"/>
                    </a:lnTo>
                    <a:lnTo>
                      <a:pt x="27368" y="95752"/>
                    </a:lnTo>
                    <a:lnTo>
                      <a:pt x="35787" y="99320"/>
                    </a:lnTo>
                    <a:lnTo>
                      <a:pt x="43384" y="102612"/>
                    </a:lnTo>
                    <a:lnTo>
                      <a:pt x="47414" y="95386"/>
                    </a:lnTo>
                    <a:lnTo>
                      <a:pt x="49333" y="91908"/>
                    </a:lnTo>
                    <a:lnTo>
                      <a:pt x="52445" y="91908"/>
                    </a:lnTo>
                    <a:lnTo>
                      <a:pt x="54370" y="95386"/>
                    </a:lnTo>
                    <a:lnTo>
                      <a:pt x="58117" y="102701"/>
                    </a:lnTo>
                    <a:lnTo>
                      <a:pt x="65805" y="99685"/>
                    </a:lnTo>
                    <a:lnTo>
                      <a:pt x="74320" y="96297"/>
                    </a:lnTo>
                    <a:lnTo>
                      <a:pt x="82007" y="93282"/>
                    </a:lnTo>
                    <a:lnTo>
                      <a:pt x="79081" y="85414"/>
                    </a:lnTo>
                    <a:lnTo>
                      <a:pt x="77984" y="81577"/>
                    </a:lnTo>
                    <a:lnTo>
                      <a:pt x="80268" y="79383"/>
                    </a:lnTo>
                    <a:lnTo>
                      <a:pt x="84112" y="80570"/>
                    </a:lnTo>
                    <a:lnTo>
                      <a:pt x="91985" y="83040"/>
                    </a:lnTo>
                    <a:lnTo>
                      <a:pt x="95187" y="75449"/>
                    </a:lnTo>
                    <a:lnTo>
                      <a:pt x="98851" y="67037"/>
                    </a:lnTo>
                    <a:lnTo>
                      <a:pt x="102143" y="59535"/>
                    </a:lnTo>
                    <a:lnTo>
                      <a:pt x="94912" y="55512"/>
                    </a:lnTo>
                    <a:lnTo>
                      <a:pt x="91434" y="53504"/>
                    </a:lnTo>
                    <a:lnTo>
                      <a:pt x="91434" y="50391"/>
                    </a:lnTo>
                    <a:lnTo>
                      <a:pt x="95008" y="48563"/>
                    </a:lnTo>
                    <a:lnTo>
                      <a:pt x="102329" y="44719"/>
                    </a:lnTo>
                    <a:lnTo>
                      <a:pt x="99217" y="37038"/>
                    </a:lnTo>
                    <a:lnTo>
                      <a:pt x="95919" y="28536"/>
                    </a:lnTo>
                    <a:lnTo>
                      <a:pt x="93083" y="20489"/>
                    </a:lnTo>
                    <a:lnTo>
                      <a:pt x="85119" y="22773"/>
                    </a:lnTo>
                    <a:lnTo>
                      <a:pt x="81276" y="23871"/>
                    </a:lnTo>
                    <a:lnTo>
                      <a:pt x="79081" y="22042"/>
                    </a:lnTo>
                    <a:lnTo>
                      <a:pt x="80358" y="18198"/>
                    </a:lnTo>
                    <a:lnTo>
                      <a:pt x="82829" y="10337"/>
                    </a:lnTo>
                    <a:lnTo>
                      <a:pt x="75237" y="7046"/>
                    </a:lnTo>
                    <a:lnTo>
                      <a:pt x="66812" y="3478"/>
                    </a:lnTo>
                    <a:lnTo>
                      <a:pt x="59221" y="186"/>
                    </a:lnTo>
                    <a:lnTo>
                      <a:pt x="55191" y="7411"/>
                    </a:lnTo>
                    <a:lnTo>
                      <a:pt x="53266" y="10883"/>
                    </a:lnTo>
                    <a:lnTo>
                      <a:pt x="50154" y="10883"/>
                    </a:lnTo>
                    <a:lnTo>
                      <a:pt x="48415" y="7591"/>
                    </a:lnTo>
                    <a:lnTo>
                      <a:pt x="44668" y="276"/>
                    </a:lnTo>
                    <a:lnTo>
                      <a:pt x="448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26"/>
              <p:cNvSpPr/>
              <p:nvPr/>
            </p:nvSpPr>
            <p:spPr>
              <a:xfrm>
                <a:off x="1211307" y="3721703"/>
                <a:ext cx="375518" cy="315325"/>
              </a:xfrm>
              <a:custGeom>
                <a:avLst/>
                <a:gdLst/>
                <a:ahLst/>
                <a:cxnLst/>
                <a:rect l="l" t="t" r="r" b="b"/>
                <a:pathLst>
                  <a:path w="375518" h="315325" extrusionOk="0">
                    <a:moveTo>
                      <a:pt x="74224" y="315324"/>
                    </a:moveTo>
                    <a:cubicBezTo>
                      <a:pt x="71439" y="315356"/>
                      <a:pt x="68667" y="314843"/>
                      <a:pt x="66074" y="313810"/>
                    </a:cubicBezTo>
                    <a:cubicBezTo>
                      <a:pt x="63482" y="312770"/>
                      <a:pt x="61120" y="311237"/>
                      <a:pt x="59125" y="309286"/>
                    </a:cubicBezTo>
                    <a:cubicBezTo>
                      <a:pt x="55101" y="305186"/>
                      <a:pt x="52843" y="299667"/>
                      <a:pt x="52843" y="293924"/>
                    </a:cubicBezTo>
                    <a:cubicBezTo>
                      <a:pt x="52843" y="288181"/>
                      <a:pt x="55101" y="282663"/>
                      <a:pt x="59125" y="278562"/>
                    </a:cubicBezTo>
                    <a:cubicBezTo>
                      <a:pt x="61120" y="276470"/>
                      <a:pt x="63520" y="274808"/>
                      <a:pt x="66177" y="273673"/>
                    </a:cubicBezTo>
                    <a:cubicBezTo>
                      <a:pt x="68840" y="272543"/>
                      <a:pt x="71702" y="271966"/>
                      <a:pt x="74596" y="271978"/>
                    </a:cubicBezTo>
                    <a:lnTo>
                      <a:pt x="76514" y="271978"/>
                    </a:lnTo>
                    <a:lnTo>
                      <a:pt x="81276" y="267127"/>
                    </a:lnTo>
                    <a:cubicBezTo>
                      <a:pt x="90978" y="257252"/>
                      <a:pt x="110652" y="237404"/>
                      <a:pt x="124750" y="222684"/>
                    </a:cubicBezTo>
                    <a:cubicBezTo>
                      <a:pt x="122921" y="219572"/>
                      <a:pt x="121086" y="216280"/>
                      <a:pt x="120264" y="214451"/>
                    </a:cubicBezTo>
                    <a:cubicBezTo>
                      <a:pt x="119443" y="212623"/>
                      <a:pt x="119167" y="212167"/>
                      <a:pt x="118705" y="210980"/>
                    </a:cubicBezTo>
                    <a:lnTo>
                      <a:pt x="95733" y="208509"/>
                    </a:lnTo>
                    <a:lnTo>
                      <a:pt x="95733" y="192506"/>
                    </a:lnTo>
                    <a:lnTo>
                      <a:pt x="0" y="192506"/>
                    </a:lnTo>
                    <a:lnTo>
                      <a:pt x="1007" y="178973"/>
                    </a:lnTo>
                    <a:cubicBezTo>
                      <a:pt x="2239" y="163611"/>
                      <a:pt x="7386" y="148826"/>
                      <a:pt x="15959" y="136025"/>
                    </a:cubicBezTo>
                    <a:cubicBezTo>
                      <a:pt x="24532" y="123217"/>
                      <a:pt x="36242" y="112815"/>
                      <a:pt x="49974" y="105808"/>
                    </a:cubicBezTo>
                    <a:cubicBezTo>
                      <a:pt x="52888" y="104204"/>
                      <a:pt x="55397" y="101951"/>
                      <a:pt x="57302" y="99224"/>
                    </a:cubicBezTo>
                    <a:cubicBezTo>
                      <a:pt x="59202" y="96497"/>
                      <a:pt x="60453" y="93366"/>
                      <a:pt x="60954" y="90080"/>
                    </a:cubicBezTo>
                    <a:cubicBezTo>
                      <a:pt x="64059" y="74269"/>
                      <a:pt x="72568" y="60030"/>
                      <a:pt x="85023" y="49802"/>
                    </a:cubicBezTo>
                    <a:cubicBezTo>
                      <a:pt x="97478" y="39573"/>
                      <a:pt x="113110" y="33997"/>
                      <a:pt x="129235" y="34016"/>
                    </a:cubicBezTo>
                    <a:cubicBezTo>
                      <a:pt x="131366" y="33881"/>
                      <a:pt x="133509" y="33881"/>
                      <a:pt x="135639" y="34016"/>
                    </a:cubicBezTo>
                    <a:lnTo>
                      <a:pt x="137840" y="34016"/>
                    </a:lnTo>
                    <a:cubicBezTo>
                      <a:pt x="140715" y="34055"/>
                      <a:pt x="143570" y="33484"/>
                      <a:pt x="146221" y="32348"/>
                    </a:cubicBezTo>
                    <a:cubicBezTo>
                      <a:pt x="148871" y="31218"/>
                      <a:pt x="151251" y="29544"/>
                      <a:pt x="153215" y="27433"/>
                    </a:cubicBezTo>
                    <a:cubicBezTo>
                      <a:pt x="161198" y="18828"/>
                      <a:pt x="170868" y="11955"/>
                      <a:pt x="181622" y="7232"/>
                    </a:cubicBezTo>
                    <a:cubicBezTo>
                      <a:pt x="192370" y="2516"/>
                      <a:pt x="203979" y="52"/>
                      <a:pt x="215728" y="1"/>
                    </a:cubicBezTo>
                    <a:cubicBezTo>
                      <a:pt x="231571" y="-57"/>
                      <a:pt x="247113" y="4325"/>
                      <a:pt x="260588" y="12655"/>
                    </a:cubicBezTo>
                    <a:cubicBezTo>
                      <a:pt x="274063" y="20977"/>
                      <a:pt x="284933" y="32913"/>
                      <a:pt x="291966" y="47094"/>
                    </a:cubicBezTo>
                    <a:cubicBezTo>
                      <a:pt x="293320" y="50321"/>
                      <a:pt x="295419" y="53177"/>
                      <a:pt x="298094" y="55436"/>
                    </a:cubicBezTo>
                    <a:cubicBezTo>
                      <a:pt x="300764" y="57694"/>
                      <a:pt x="303934" y="59286"/>
                      <a:pt x="307341" y="60081"/>
                    </a:cubicBezTo>
                    <a:cubicBezTo>
                      <a:pt x="320476" y="63040"/>
                      <a:pt x="332745" y="68994"/>
                      <a:pt x="343198" y="77471"/>
                    </a:cubicBezTo>
                    <a:cubicBezTo>
                      <a:pt x="353651" y="85948"/>
                      <a:pt x="362006" y="96722"/>
                      <a:pt x="367602" y="108959"/>
                    </a:cubicBezTo>
                    <a:cubicBezTo>
                      <a:pt x="373203" y="121189"/>
                      <a:pt x="375899" y="134549"/>
                      <a:pt x="375475" y="147999"/>
                    </a:cubicBezTo>
                    <a:cubicBezTo>
                      <a:pt x="375058" y="161442"/>
                      <a:pt x="371535" y="174609"/>
                      <a:pt x="365189" y="186468"/>
                    </a:cubicBezTo>
                    <a:lnTo>
                      <a:pt x="361711" y="192961"/>
                    </a:lnTo>
                    <a:lnTo>
                      <a:pt x="281443" y="192961"/>
                    </a:lnTo>
                    <a:lnTo>
                      <a:pt x="281443" y="208965"/>
                    </a:lnTo>
                    <a:lnTo>
                      <a:pt x="262224" y="211160"/>
                    </a:lnTo>
                    <a:lnTo>
                      <a:pt x="274301" y="226252"/>
                    </a:lnTo>
                    <a:lnTo>
                      <a:pt x="234125" y="266492"/>
                    </a:lnTo>
                    <a:lnTo>
                      <a:pt x="218930" y="254326"/>
                    </a:lnTo>
                    <a:lnTo>
                      <a:pt x="216825" y="273621"/>
                    </a:lnTo>
                    <a:lnTo>
                      <a:pt x="159805" y="273621"/>
                    </a:lnTo>
                    <a:lnTo>
                      <a:pt x="157238" y="250668"/>
                    </a:lnTo>
                    <a:lnTo>
                      <a:pt x="152939" y="248563"/>
                    </a:lnTo>
                    <a:lnTo>
                      <a:pt x="150648" y="246921"/>
                    </a:lnTo>
                    <a:cubicBezTo>
                      <a:pt x="148088" y="245586"/>
                      <a:pt x="145611" y="244091"/>
                      <a:pt x="143237" y="242435"/>
                    </a:cubicBezTo>
                    <a:cubicBezTo>
                      <a:pt x="129235" y="257072"/>
                      <a:pt x="109465" y="277003"/>
                      <a:pt x="100314" y="286243"/>
                    </a:cubicBezTo>
                    <a:lnTo>
                      <a:pt x="95367" y="291274"/>
                    </a:lnTo>
                    <a:cubicBezTo>
                      <a:pt x="95733" y="294437"/>
                      <a:pt x="95393" y="297639"/>
                      <a:pt x="94379" y="300655"/>
                    </a:cubicBezTo>
                    <a:cubicBezTo>
                      <a:pt x="93371" y="303671"/>
                      <a:pt x="91709" y="306430"/>
                      <a:pt x="89508" y="308741"/>
                    </a:cubicBezTo>
                    <a:cubicBezTo>
                      <a:pt x="87539" y="310807"/>
                      <a:pt x="85171" y="312462"/>
                      <a:pt x="82540" y="313592"/>
                    </a:cubicBezTo>
                    <a:cubicBezTo>
                      <a:pt x="79915" y="314721"/>
                      <a:pt x="77086" y="315311"/>
                      <a:pt x="74224" y="315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26"/>
              <p:cNvSpPr/>
              <p:nvPr/>
            </p:nvSpPr>
            <p:spPr>
              <a:xfrm>
                <a:off x="1206366" y="3717764"/>
                <a:ext cx="385009" cy="323833"/>
              </a:xfrm>
              <a:custGeom>
                <a:avLst/>
                <a:gdLst/>
                <a:ahLst/>
                <a:cxnLst/>
                <a:rect l="l" t="t" r="r" b="b"/>
                <a:pathLst>
                  <a:path w="385009" h="323833" extrusionOk="0">
                    <a:moveTo>
                      <a:pt x="220669" y="9144"/>
                    </a:moveTo>
                    <a:cubicBezTo>
                      <a:pt x="235678" y="9086"/>
                      <a:pt x="250404" y="13238"/>
                      <a:pt x="263174" y="21124"/>
                    </a:cubicBezTo>
                    <a:cubicBezTo>
                      <a:pt x="275944" y="29017"/>
                      <a:pt x="286236" y="40330"/>
                      <a:pt x="292884" y="53773"/>
                    </a:cubicBezTo>
                    <a:cubicBezTo>
                      <a:pt x="294674" y="57367"/>
                      <a:pt x="297247" y="60511"/>
                      <a:pt x="300417" y="62981"/>
                    </a:cubicBezTo>
                    <a:cubicBezTo>
                      <a:pt x="303587" y="65452"/>
                      <a:pt x="307264" y="67178"/>
                      <a:pt x="311191" y="68044"/>
                    </a:cubicBezTo>
                    <a:cubicBezTo>
                      <a:pt x="320463" y="70130"/>
                      <a:pt x="329312" y="73781"/>
                      <a:pt x="337365" y="78831"/>
                    </a:cubicBezTo>
                    <a:cubicBezTo>
                      <a:pt x="355114" y="89939"/>
                      <a:pt x="367961" y="107379"/>
                      <a:pt x="373300" y="127612"/>
                    </a:cubicBezTo>
                    <a:cubicBezTo>
                      <a:pt x="378639" y="147844"/>
                      <a:pt x="376065" y="169347"/>
                      <a:pt x="366107" y="187751"/>
                    </a:cubicBezTo>
                    <a:lnTo>
                      <a:pt x="363906" y="191864"/>
                    </a:lnTo>
                    <a:lnTo>
                      <a:pt x="281533" y="191864"/>
                    </a:lnTo>
                    <a:lnTo>
                      <a:pt x="281533" y="208419"/>
                    </a:lnTo>
                    <a:lnTo>
                      <a:pt x="260023" y="210800"/>
                    </a:lnTo>
                    <a:lnTo>
                      <a:pt x="259292" y="212443"/>
                    </a:lnTo>
                    <a:lnTo>
                      <a:pt x="272838" y="229454"/>
                    </a:lnTo>
                    <a:lnTo>
                      <a:pt x="238424" y="263841"/>
                    </a:lnTo>
                    <a:lnTo>
                      <a:pt x="221490" y="250212"/>
                    </a:lnTo>
                    <a:lnTo>
                      <a:pt x="219751" y="250944"/>
                    </a:lnTo>
                    <a:lnTo>
                      <a:pt x="217377" y="272530"/>
                    </a:lnTo>
                    <a:lnTo>
                      <a:pt x="168955" y="272530"/>
                    </a:lnTo>
                    <a:lnTo>
                      <a:pt x="166575" y="250944"/>
                    </a:lnTo>
                    <a:cubicBezTo>
                      <a:pt x="164387" y="250103"/>
                      <a:pt x="162243" y="249121"/>
                      <a:pt x="160171" y="248018"/>
                    </a:cubicBezTo>
                    <a:lnTo>
                      <a:pt x="157880" y="246920"/>
                    </a:lnTo>
                    <a:cubicBezTo>
                      <a:pt x="154370" y="245014"/>
                      <a:pt x="151001" y="242846"/>
                      <a:pt x="147812" y="240426"/>
                    </a:cubicBezTo>
                    <a:cubicBezTo>
                      <a:pt x="133534" y="255333"/>
                      <a:pt x="111204" y="277830"/>
                      <a:pt x="102054" y="287436"/>
                    </a:cubicBezTo>
                    <a:lnTo>
                      <a:pt x="96926" y="292647"/>
                    </a:lnTo>
                    <a:lnTo>
                      <a:pt x="95919" y="293744"/>
                    </a:lnTo>
                    <a:lnTo>
                      <a:pt x="95919" y="295117"/>
                    </a:lnTo>
                    <a:cubicBezTo>
                      <a:pt x="96336" y="297684"/>
                      <a:pt x="96156" y="300315"/>
                      <a:pt x="95393" y="302805"/>
                    </a:cubicBezTo>
                    <a:cubicBezTo>
                      <a:pt x="94629" y="305294"/>
                      <a:pt x="93307" y="307579"/>
                      <a:pt x="91523" y="309472"/>
                    </a:cubicBezTo>
                    <a:cubicBezTo>
                      <a:pt x="89958" y="311044"/>
                      <a:pt x="88097" y="312295"/>
                      <a:pt x="86050" y="313148"/>
                    </a:cubicBezTo>
                    <a:cubicBezTo>
                      <a:pt x="84003" y="314002"/>
                      <a:pt x="81802" y="314438"/>
                      <a:pt x="79582" y="314438"/>
                    </a:cubicBezTo>
                    <a:cubicBezTo>
                      <a:pt x="77361" y="314438"/>
                      <a:pt x="75160" y="314002"/>
                      <a:pt x="73113" y="313148"/>
                    </a:cubicBezTo>
                    <a:cubicBezTo>
                      <a:pt x="71067" y="312295"/>
                      <a:pt x="69206" y="311044"/>
                      <a:pt x="67640" y="309472"/>
                    </a:cubicBezTo>
                    <a:cubicBezTo>
                      <a:pt x="64476" y="306231"/>
                      <a:pt x="62712" y="301880"/>
                      <a:pt x="62712" y="297357"/>
                    </a:cubicBezTo>
                    <a:cubicBezTo>
                      <a:pt x="62712" y="292833"/>
                      <a:pt x="64476" y="288482"/>
                      <a:pt x="67640" y="285242"/>
                    </a:cubicBezTo>
                    <a:cubicBezTo>
                      <a:pt x="69199" y="283580"/>
                      <a:pt x="71086" y="282258"/>
                      <a:pt x="73178" y="281366"/>
                    </a:cubicBezTo>
                    <a:cubicBezTo>
                      <a:pt x="75276" y="280468"/>
                      <a:pt x="77535" y="280012"/>
                      <a:pt x="79813" y="280025"/>
                    </a:cubicBezTo>
                    <a:lnTo>
                      <a:pt x="81917" y="280025"/>
                    </a:lnTo>
                    <a:lnTo>
                      <a:pt x="83380" y="280025"/>
                    </a:lnTo>
                    <a:lnTo>
                      <a:pt x="84478" y="279017"/>
                    </a:lnTo>
                    <a:lnTo>
                      <a:pt x="89053" y="274359"/>
                    </a:lnTo>
                    <a:cubicBezTo>
                      <a:pt x="99397" y="263931"/>
                      <a:pt x="120816" y="242345"/>
                      <a:pt x="134818" y="227349"/>
                    </a:cubicBezTo>
                    <a:cubicBezTo>
                      <a:pt x="132527" y="223512"/>
                      <a:pt x="129691" y="218757"/>
                      <a:pt x="128780" y="216556"/>
                    </a:cubicBezTo>
                    <a:cubicBezTo>
                      <a:pt x="127862" y="214361"/>
                      <a:pt x="126944" y="212718"/>
                      <a:pt x="126123" y="210800"/>
                    </a:cubicBezTo>
                    <a:lnTo>
                      <a:pt x="104524" y="208419"/>
                    </a:lnTo>
                    <a:lnTo>
                      <a:pt x="104524" y="192050"/>
                    </a:lnTo>
                    <a:lnTo>
                      <a:pt x="9882" y="192050"/>
                    </a:lnTo>
                    <a:lnTo>
                      <a:pt x="10524" y="183637"/>
                    </a:lnTo>
                    <a:cubicBezTo>
                      <a:pt x="11538" y="169013"/>
                      <a:pt x="16273" y="154896"/>
                      <a:pt x="24281" y="142621"/>
                    </a:cubicBezTo>
                    <a:cubicBezTo>
                      <a:pt x="32290" y="130345"/>
                      <a:pt x="43307" y="120316"/>
                      <a:pt x="56289" y="113495"/>
                    </a:cubicBezTo>
                    <a:cubicBezTo>
                      <a:pt x="59824" y="111679"/>
                      <a:pt x="62917" y="109093"/>
                      <a:pt x="65323" y="105923"/>
                    </a:cubicBezTo>
                    <a:cubicBezTo>
                      <a:pt x="67730" y="102759"/>
                      <a:pt x="69398" y="99095"/>
                      <a:pt x="70200" y="95200"/>
                    </a:cubicBezTo>
                    <a:cubicBezTo>
                      <a:pt x="72202" y="84940"/>
                      <a:pt x="76662" y="75315"/>
                      <a:pt x="83201" y="67139"/>
                    </a:cubicBezTo>
                    <a:cubicBezTo>
                      <a:pt x="89733" y="58971"/>
                      <a:pt x="98146" y="52503"/>
                      <a:pt x="107726" y="48287"/>
                    </a:cubicBezTo>
                    <a:cubicBezTo>
                      <a:pt x="115984" y="44693"/>
                      <a:pt x="124891" y="42826"/>
                      <a:pt x="133900" y="42800"/>
                    </a:cubicBezTo>
                    <a:lnTo>
                      <a:pt x="139945" y="42800"/>
                    </a:lnTo>
                    <a:lnTo>
                      <a:pt x="142595" y="42800"/>
                    </a:lnTo>
                    <a:cubicBezTo>
                      <a:pt x="146034" y="42755"/>
                      <a:pt x="149423" y="42018"/>
                      <a:pt x="152567" y="40638"/>
                    </a:cubicBezTo>
                    <a:cubicBezTo>
                      <a:pt x="155711" y="39252"/>
                      <a:pt x="158547" y="37250"/>
                      <a:pt x="160902" y="34754"/>
                    </a:cubicBezTo>
                    <a:cubicBezTo>
                      <a:pt x="168551" y="26591"/>
                      <a:pt x="177817" y="20104"/>
                      <a:pt x="188103" y="15696"/>
                    </a:cubicBezTo>
                    <a:cubicBezTo>
                      <a:pt x="198390" y="11287"/>
                      <a:pt x="209478" y="9061"/>
                      <a:pt x="220669" y="9144"/>
                    </a:cubicBezTo>
                    <a:close/>
                    <a:moveTo>
                      <a:pt x="220669" y="0"/>
                    </a:moveTo>
                    <a:cubicBezTo>
                      <a:pt x="208316" y="13"/>
                      <a:pt x="196092" y="2567"/>
                      <a:pt x="184773" y="7508"/>
                    </a:cubicBezTo>
                    <a:cubicBezTo>
                      <a:pt x="173447" y="12449"/>
                      <a:pt x="163264" y="19668"/>
                      <a:pt x="154864" y="28715"/>
                    </a:cubicBezTo>
                    <a:cubicBezTo>
                      <a:pt x="153324" y="30352"/>
                      <a:pt x="151463" y="31648"/>
                      <a:pt x="149403" y="32527"/>
                    </a:cubicBezTo>
                    <a:cubicBezTo>
                      <a:pt x="147337" y="33413"/>
                      <a:pt x="145117" y="33855"/>
                      <a:pt x="142871" y="33836"/>
                    </a:cubicBezTo>
                    <a:lnTo>
                      <a:pt x="141042" y="33836"/>
                    </a:lnTo>
                    <a:cubicBezTo>
                      <a:pt x="138758" y="33701"/>
                      <a:pt x="136461" y="33701"/>
                      <a:pt x="134176" y="33836"/>
                    </a:cubicBezTo>
                    <a:cubicBezTo>
                      <a:pt x="116998" y="33868"/>
                      <a:pt x="100366" y="39849"/>
                      <a:pt x="87096" y="50751"/>
                    </a:cubicBezTo>
                    <a:cubicBezTo>
                      <a:pt x="73832" y="61653"/>
                      <a:pt x="64759" y="76810"/>
                      <a:pt x="61416" y="93647"/>
                    </a:cubicBezTo>
                    <a:cubicBezTo>
                      <a:pt x="60896" y="96214"/>
                      <a:pt x="59799" y="98640"/>
                      <a:pt x="58214" y="100725"/>
                    </a:cubicBezTo>
                    <a:cubicBezTo>
                      <a:pt x="56629" y="102817"/>
                      <a:pt x="54594" y="104524"/>
                      <a:pt x="52259" y="105718"/>
                    </a:cubicBezTo>
                    <a:cubicBezTo>
                      <a:pt x="37911" y="113200"/>
                      <a:pt x="25706" y="124217"/>
                      <a:pt x="16806" y="137718"/>
                    </a:cubicBezTo>
                    <a:cubicBezTo>
                      <a:pt x="7899" y="151226"/>
                      <a:pt x="2586" y="166780"/>
                      <a:pt x="1373" y="182906"/>
                    </a:cubicBezTo>
                    <a:lnTo>
                      <a:pt x="732" y="191408"/>
                    </a:lnTo>
                    <a:lnTo>
                      <a:pt x="0" y="201194"/>
                    </a:lnTo>
                    <a:lnTo>
                      <a:pt x="95643" y="201194"/>
                    </a:lnTo>
                    <a:lnTo>
                      <a:pt x="95643" y="216742"/>
                    </a:lnTo>
                    <a:lnTo>
                      <a:pt x="103792" y="217653"/>
                    </a:lnTo>
                    <a:lnTo>
                      <a:pt x="120175" y="219488"/>
                    </a:lnTo>
                    <a:lnTo>
                      <a:pt x="120906" y="220855"/>
                    </a:lnTo>
                    <a:cubicBezTo>
                      <a:pt x="121458" y="222228"/>
                      <a:pt x="122555" y="224243"/>
                      <a:pt x="123653" y="226252"/>
                    </a:cubicBezTo>
                    <a:cubicBezTo>
                      <a:pt x="109831" y="240702"/>
                      <a:pt x="90978" y="259452"/>
                      <a:pt x="82373" y="267955"/>
                    </a:cubicBezTo>
                    <a:lnTo>
                      <a:pt x="79081" y="271336"/>
                    </a:lnTo>
                    <a:cubicBezTo>
                      <a:pt x="75565" y="271323"/>
                      <a:pt x="72087" y="272029"/>
                      <a:pt x="68859" y="273415"/>
                    </a:cubicBezTo>
                    <a:cubicBezTo>
                      <a:pt x="65631" y="274801"/>
                      <a:pt x="62725" y="276829"/>
                      <a:pt x="60318" y="279383"/>
                    </a:cubicBezTo>
                    <a:cubicBezTo>
                      <a:pt x="55538" y="284427"/>
                      <a:pt x="52926" y="291139"/>
                      <a:pt x="53048" y="298082"/>
                    </a:cubicBezTo>
                    <a:cubicBezTo>
                      <a:pt x="53170" y="305025"/>
                      <a:pt x="56006" y="311640"/>
                      <a:pt x="60954" y="316517"/>
                    </a:cubicBezTo>
                    <a:cubicBezTo>
                      <a:pt x="65856" y="321272"/>
                      <a:pt x="72433" y="323897"/>
                      <a:pt x="79261" y="323833"/>
                    </a:cubicBezTo>
                    <a:cubicBezTo>
                      <a:pt x="82752" y="323820"/>
                      <a:pt x="86197" y="323114"/>
                      <a:pt x="89412" y="321747"/>
                    </a:cubicBezTo>
                    <a:cubicBezTo>
                      <a:pt x="92621" y="320380"/>
                      <a:pt x="95521" y="318385"/>
                      <a:pt x="97947" y="315876"/>
                    </a:cubicBezTo>
                    <a:cubicBezTo>
                      <a:pt x="100366" y="313367"/>
                      <a:pt x="102265" y="310402"/>
                      <a:pt x="103517" y="307149"/>
                    </a:cubicBezTo>
                    <a:cubicBezTo>
                      <a:pt x="104774" y="303895"/>
                      <a:pt x="105365" y="300430"/>
                      <a:pt x="105255" y="296946"/>
                    </a:cubicBezTo>
                    <a:lnTo>
                      <a:pt x="108368" y="293834"/>
                    </a:lnTo>
                    <a:cubicBezTo>
                      <a:pt x="116876" y="285242"/>
                      <a:pt x="135094" y="266402"/>
                      <a:pt x="149095" y="252227"/>
                    </a:cubicBezTo>
                    <a:cubicBezTo>
                      <a:pt x="150623" y="253260"/>
                      <a:pt x="152175" y="254178"/>
                      <a:pt x="153767" y="254967"/>
                    </a:cubicBezTo>
                    <a:lnTo>
                      <a:pt x="155596" y="256064"/>
                    </a:lnTo>
                    <a:lnTo>
                      <a:pt x="157700" y="257072"/>
                    </a:lnTo>
                    <a:lnTo>
                      <a:pt x="159529" y="273441"/>
                    </a:lnTo>
                    <a:lnTo>
                      <a:pt x="160447" y="281577"/>
                    </a:lnTo>
                    <a:lnTo>
                      <a:pt x="225520" y="281577"/>
                    </a:lnTo>
                    <a:lnTo>
                      <a:pt x="226437" y="273441"/>
                    </a:lnTo>
                    <a:lnTo>
                      <a:pt x="227169" y="266492"/>
                    </a:lnTo>
                    <a:lnTo>
                      <a:pt x="232662" y="270881"/>
                    </a:lnTo>
                    <a:lnTo>
                      <a:pt x="238976" y="276001"/>
                    </a:lnTo>
                    <a:lnTo>
                      <a:pt x="244835" y="270149"/>
                    </a:lnTo>
                    <a:lnTo>
                      <a:pt x="279248" y="235761"/>
                    </a:lnTo>
                    <a:lnTo>
                      <a:pt x="285010" y="229999"/>
                    </a:lnTo>
                    <a:lnTo>
                      <a:pt x="279883" y="223601"/>
                    </a:lnTo>
                    <a:lnTo>
                      <a:pt x="275494" y="218205"/>
                    </a:lnTo>
                    <a:lnTo>
                      <a:pt x="282450" y="217383"/>
                    </a:lnTo>
                    <a:lnTo>
                      <a:pt x="290593" y="216466"/>
                    </a:lnTo>
                    <a:lnTo>
                      <a:pt x="290593" y="201194"/>
                    </a:lnTo>
                    <a:lnTo>
                      <a:pt x="369033" y="201194"/>
                    </a:lnTo>
                    <a:lnTo>
                      <a:pt x="371593" y="196439"/>
                    </a:lnTo>
                    <a:lnTo>
                      <a:pt x="373794" y="192326"/>
                    </a:lnTo>
                    <a:cubicBezTo>
                      <a:pt x="380602" y="179877"/>
                      <a:pt x="384420" y="166017"/>
                      <a:pt x="384946" y="151842"/>
                    </a:cubicBezTo>
                    <a:cubicBezTo>
                      <a:pt x="385473" y="137667"/>
                      <a:pt x="382694" y="123569"/>
                      <a:pt x="376823" y="110652"/>
                    </a:cubicBezTo>
                    <a:cubicBezTo>
                      <a:pt x="370958" y="97735"/>
                      <a:pt x="362160" y="86358"/>
                      <a:pt x="351136" y="77426"/>
                    </a:cubicBezTo>
                    <a:cubicBezTo>
                      <a:pt x="340105" y="68487"/>
                      <a:pt x="327156" y="62243"/>
                      <a:pt x="313296" y="59170"/>
                    </a:cubicBezTo>
                    <a:cubicBezTo>
                      <a:pt x="310691" y="58631"/>
                      <a:pt x="308239" y="57534"/>
                      <a:pt x="306109" y="55955"/>
                    </a:cubicBezTo>
                    <a:cubicBezTo>
                      <a:pt x="303972" y="54376"/>
                      <a:pt x="302208" y="52355"/>
                      <a:pt x="300937" y="50026"/>
                    </a:cubicBezTo>
                    <a:cubicBezTo>
                      <a:pt x="293603" y="35004"/>
                      <a:pt x="282187" y="22344"/>
                      <a:pt x="267993" y="13495"/>
                    </a:cubicBezTo>
                    <a:cubicBezTo>
                      <a:pt x="253799" y="4652"/>
                      <a:pt x="237398" y="-26"/>
                      <a:pt x="2206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26"/>
              <p:cNvSpPr/>
              <p:nvPr/>
            </p:nvSpPr>
            <p:spPr>
              <a:xfrm>
                <a:off x="1311166" y="3813420"/>
                <a:ext cx="176642" cy="176963"/>
              </a:xfrm>
              <a:custGeom>
                <a:avLst/>
                <a:gdLst/>
                <a:ahLst/>
                <a:cxnLst/>
                <a:rect l="l" t="t" r="r" b="b"/>
                <a:pathLst>
                  <a:path w="176642" h="176963" extrusionOk="0">
                    <a:moveTo>
                      <a:pt x="154768" y="59811"/>
                    </a:moveTo>
                    <a:lnTo>
                      <a:pt x="168314" y="42897"/>
                    </a:lnTo>
                    <a:lnTo>
                      <a:pt x="133900" y="8509"/>
                    </a:lnTo>
                    <a:lnTo>
                      <a:pt x="116973" y="22042"/>
                    </a:lnTo>
                    <a:lnTo>
                      <a:pt x="114868" y="21586"/>
                    </a:lnTo>
                    <a:lnTo>
                      <a:pt x="112487" y="0"/>
                    </a:lnTo>
                    <a:lnTo>
                      <a:pt x="64162" y="0"/>
                    </a:lnTo>
                    <a:lnTo>
                      <a:pt x="61781" y="21586"/>
                    </a:lnTo>
                    <a:lnTo>
                      <a:pt x="60132" y="22228"/>
                    </a:lnTo>
                    <a:lnTo>
                      <a:pt x="43198" y="8688"/>
                    </a:lnTo>
                    <a:lnTo>
                      <a:pt x="8785" y="43076"/>
                    </a:lnTo>
                    <a:lnTo>
                      <a:pt x="22331" y="59811"/>
                    </a:lnTo>
                    <a:cubicBezTo>
                      <a:pt x="22331" y="60363"/>
                      <a:pt x="21875" y="60999"/>
                      <a:pt x="21599" y="61550"/>
                    </a:cubicBezTo>
                    <a:lnTo>
                      <a:pt x="0" y="63925"/>
                    </a:lnTo>
                    <a:lnTo>
                      <a:pt x="0" y="112577"/>
                    </a:lnTo>
                    <a:lnTo>
                      <a:pt x="21599" y="114958"/>
                    </a:lnTo>
                    <a:cubicBezTo>
                      <a:pt x="22427" y="116877"/>
                      <a:pt x="23248" y="118891"/>
                      <a:pt x="24256" y="120720"/>
                    </a:cubicBezTo>
                    <a:lnTo>
                      <a:pt x="27913" y="116877"/>
                    </a:lnTo>
                    <a:cubicBezTo>
                      <a:pt x="30878" y="112635"/>
                      <a:pt x="32957" y="107848"/>
                      <a:pt x="34048" y="102791"/>
                    </a:cubicBezTo>
                    <a:lnTo>
                      <a:pt x="33316" y="100417"/>
                    </a:lnTo>
                    <a:lnTo>
                      <a:pt x="15741" y="98499"/>
                    </a:lnTo>
                    <a:lnTo>
                      <a:pt x="15741" y="78100"/>
                    </a:lnTo>
                    <a:lnTo>
                      <a:pt x="33316" y="76181"/>
                    </a:lnTo>
                    <a:lnTo>
                      <a:pt x="34869" y="71246"/>
                    </a:lnTo>
                    <a:cubicBezTo>
                      <a:pt x="35800" y="68089"/>
                      <a:pt x="37025" y="65028"/>
                      <a:pt x="38533" y="62096"/>
                    </a:cubicBezTo>
                    <a:lnTo>
                      <a:pt x="40824" y="57527"/>
                    </a:lnTo>
                    <a:lnTo>
                      <a:pt x="29838" y="43808"/>
                    </a:lnTo>
                    <a:lnTo>
                      <a:pt x="44302" y="29357"/>
                    </a:lnTo>
                    <a:lnTo>
                      <a:pt x="58117" y="40330"/>
                    </a:lnTo>
                    <a:lnTo>
                      <a:pt x="62693" y="37956"/>
                    </a:lnTo>
                    <a:cubicBezTo>
                      <a:pt x="65638" y="36473"/>
                      <a:pt x="68699" y="35254"/>
                      <a:pt x="71849" y="34298"/>
                    </a:cubicBezTo>
                    <a:lnTo>
                      <a:pt x="76701" y="32745"/>
                    </a:lnTo>
                    <a:lnTo>
                      <a:pt x="78253" y="15734"/>
                    </a:lnTo>
                    <a:lnTo>
                      <a:pt x="98755" y="15734"/>
                    </a:lnTo>
                    <a:lnTo>
                      <a:pt x="100770" y="33201"/>
                    </a:lnTo>
                    <a:lnTo>
                      <a:pt x="105621" y="34754"/>
                    </a:lnTo>
                    <a:cubicBezTo>
                      <a:pt x="108765" y="35729"/>
                      <a:pt x="111826" y="36948"/>
                      <a:pt x="114772" y="38411"/>
                    </a:cubicBezTo>
                    <a:lnTo>
                      <a:pt x="119353" y="40792"/>
                    </a:lnTo>
                    <a:lnTo>
                      <a:pt x="133079" y="29819"/>
                    </a:lnTo>
                    <a:lnTo>
                      <a:pt x="147632" y="44263"/>
                    </a:lnTo>
                    <a:lnTo>
                      <a:pt x="136557" y="57983"/>
                    </a:lnTo>
                    <a:lnTo>
                      <a:pt x="138937" y="62558"/>
                    </a:lnTo>
                    <a:cubicBezTo>
                      <a:pt x="140401" y="65503"/>
                      <a:pt x="141626" y="68558"/>
                      <a:pt x="142595" y="71702"/>
                    </a:cubicBezTo>
                    <a:lnTo>
                      <a:pt x="144154" y="76637"/>
                    </a:lnTo>
                    <a:lnTo>
                      <a:pt x="161634" y="78561"/>
                    </a:lnTo>
                    <a:lnTo>
                      <a:pt x="161634" y="99044"/>
                    </a:lnTo>
                    <a:lnTo>
                      <a:pt x="144154" y="100963"/>
                    </a:lnTo>
                    <a:lnTo>
                      <a:pt x="142326" y="105538"/>
                    </a:lnTo>
                    <a:cubicBezTo>
                      <a:pt x="141344" y="108676"/>
                      <a:pt x="140125" y="111737"/>
                      <a:pt x="138662" y="114682"/>
                    </a:cubicBezTo>
                    <a:lnTo>
                      <a:pt x="136281" y="119167"/>
                    </a:lnTo>
                    <a:lnTo>
                      <a:pt x="147267" y="132976"/>
                    </a:lnTo>
                    <a:lnTo>
                      <a:pt x="133169" y="147055"/>
                    </a:lnTo>
                    <a:lnTo>
                      <a:pt x="119443" y="136082"/>
                    </a:lnTo>
                    <a:lnTo>
                      <a:pt x="114868" y="138367"/>
                    </a:lnTo>
                    <a:cubicBezTo>
                      <a:pt x="111935" y="139874"/>
                      <a:pt x="108875" y="141100"/>
                      <a:pt x="105711" y="142024"/>
                    </a:cubicBezTo>
                    <a:lnTo>
                      <a:pt x="100860" y="143583"/>
                    </a:lnTo>
                    <a:lnTo>
                      <a:pt x="98851" y="161140"/>
                    </a:lnTo>
                    <a:lnTo>
                      <a:pt x="78253" y="161140"/>
                    </a:lnTo>
                    <a:lnTo>
                      <a:pt x="76335" y="143583"/>
                    </a:lnTo>
                    <a:lnTo>
                      <a:pt x="71484" y="142120"/>
                    </a:lnTo>
                    <a:cubicBezTo>
                      <a:pt x="70425" y="141806"/>
                      <a:pt x="69385" y="141440"/>
                      <a:pt x="68371" y="141023"/>
                    </a:cubicBezTo>
                    <a:cubicBezTo>
                      <a:pt x="64123" y="142063"/>
                      <a:pt x="60222" y="144174"/>
                      <a:pt x="57020" y="147151"/>
                    </a:cubicBezTo>
                    <a:lnTo>
                      <a:pt x="53087" y="151264"/>
                    </a:lnTo>
                    <a:lnTo>
                      <a:pt x="55371" y="152451"/>
                    </a:lnTo>
                    <a:cubicBezTo>
                      <a:pt x="57450" y="153555"/>
                      <a:pt x="59587" y="154537"/>
                      <a:pt x="61781" y="155378"/>
                    </a:cubicBezTo>
                    <a:lnTo>
                      <a:pt x="64162" y="176964"/>
                    </a:lnTo>
                    <a:lnTo>
                      <a:pt x="112853" y="176964"/>
                    </a:lnTo>
                    <a:lnTo>
                      <a:pt x="114868" y="155288"/>
                    </a:lnTo>
                    <a:lnTo>
                      <a:pt x="116607" y="154556"/>
                    </a:lnTo>
                    <a:lnTo>
                      <a:pt x="133534" y="168179"/>
                    </a:lnTo>
                    <a:lnTo>
                      <a:pt x="167948" y="133798"/>
                    </a:lnTo>
                    <a:lnTo>
                      <a:pt x="154402" y="116787"/>
                    </a:lnTo>
                    <a:lnTo>
                      <a:pt x="155140" y="115138"/>
                    </a:lnTo>
                    <a:lnTo>
                      <a:pt x="176643" y="112763"/>
                    </a:lnTo>
                    <a:lnTo>
                      <a:pt x="176643" y="64111"/>
                    </a:lnTo>
                    <a:lnTo>
                      <a:pt x="155140" y="61730"/>
                    </a:lnTo>
                    <a:cubicBezTo>
                      <a:pt x="155230" y="61185"/>
                      <a:pt x="155044" y="60543"/>
                      <a:pt x="154768" y="598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26"/>
              <p:cNvSpPr/>
              <p:nvPr/>
            </p:nvSpPr>
            <p:spPr>
              <a:xfrm>
                <a:off x="1268436" y="3879512"/>
                <a:ext cx="151187" cy="153428"/>
              </a:xfrm>
              <a:custGeom>
                <a:avLst/>
                <a:gdLst/>
                <a:ahLst/>
                <a:cxnLst/>
                <a:rect l="l" t="t" r="r" b="b"/>
                <a:pathLst>
                  <a:path w="151187" h="153428" extrusionOk="0">
                    <a:moveTo>
                      <a:pt x="86204" y="78043"/>
                    </a:moveTo>
                    <a:lnTo>
                      <a:pt x="91145" y="72923"/>
                    </a:lnTo>
                    <a:cubicBezTo>
                      <a:pt x="100225" y="65203"/>
                      <a:pt x="111801" y="61039"/>
                      <a:pt x="123730" y="61218"/>
                    </a:cubicBezTo>
                    <a:cubicBezTo>
                      <a:pt x="130692" y="60519"/>
                      <a:pt x="137211" y="57458"/>
                      <a:pt x="142204" y="52556"/>
                    </a:cubicBezTo>
                    <a:cubicBezTo>
                      <a:pt x="147196" y="47647"/>
                      <a:pt x="150366" y="41185"/>
                      <a:pt x="151187" y="34242"/>
                    </a:cubicBezTo>
                    <a:lnTo>
                      <a:pt x="132880" y="46588"/>
                    </a:lnTo>
                    <a:cubicBezTo>
                      <a:pt x="131103" y="47801"/>
                      <a:pt x="128991" y="48442"/>
                      <a:pt x="126835" y="48417"/>
                    </a:cubicBezTo>
                    <a:cubicBezTo>
                      <a:pt x="125385" y="48391"/>
                      <a:pt x="123954" y="48083"/>
                      <a:pt x="122626" y="47499"/>
                    </a:cubicBezTo>
                    <a:cubicBezTo>
                      <a:pt x="118108" y="44830"/>
                      <a:pt x="114476" y="40883"/>
                      <a:pt x="112192" y="36161"/>
                    </a:cubicBezTo>
                    <a:cubicBezTo>
                      <a:pt x="109510" y="32477"/>
                      <a:pt x="107726" y="28217"/>
                      <a:pt x="106975" y="23725"/>
                    </a:cubicBezTo>
                    <a:cubicBezTo>
                      <a:pt x="106988" y="21909"/>
                      <a:pt x="107444" y="20131"/>
                      <a:pt x="108310" y="18534"/>
                    </a:cubicBezTo>
                    <a:cubicBezTo>
                      <a:pt x="109170" y="16942"/>
                      <a:pt x="110408" y="15582"/>
                      <a:pt x="111923" y="14574"/>
                    </a:cubicBezTo>
                    <a:lnTo>
                      <a:pt x="131507" y="1497"/>
                    </a:lnTo>
                    <a:cubicBezTo>
                      <a:pt x="128375" y="470"/>
                      <a:pt x="125096" y="-24"/>
                      <a:pt x="121804" y="34"/>
                    </a:cubicBezTo>
                    <a:cubicBezTo>
                      <a:pt x="113642" y="-338"/>
                      <a:pt x="105634" y="2369"/>
                      <a:pt x="99378" y="7625"/>
                    </a:cubicBezTo>
                    <a:cubicBezTo>
                      <a:pt x="93878" y="13952"/>
                      <a:pt x="90657" y="21935"/>
                      <a:pt x="90227" y="30308"/>
                    </a:cubicBezTo>
                    <a:cubicBezTo>
                      <a:pt x="89534" y="40903"/>
                      <a:pt x="85787" y="51067"/>
                      <a:pt x="79428" y="59569"/>
                    </a:cubicBezTo>
                    <a:lnTo>
                      <a:pt x="75032" y="64234"/>
                    </a:lnTo>
                    <a:lnTo>
                      <a:pt x="73845" y="65518"/>
                    </a:lnTo>
                    <a:cubicBezTo>
                      <a:pt x="59567" y="80514"/>
                      <a:pt x="37237" y="102556"/>
                      <a:pt x="27259" y="113073"/>
                    </a:cubicBezTo>
                    <a:lnTo>
                      <a:pt x="22042" y="118463"/>
                    </a:lnTo>
                    <a:lnTo>
                      <a:pt x="20303" y="119015"/>
                    </a:lnTo>
                    <a:lnTo>
                      <a:pt x="18840" y="119015"/>
                    </a:lnTo>
                    <a:lnTo>
                      <a:pt x="17101" y="119015"/>
                    </a:lnTo>
                    <a:cubicBezTo>
                      <a:pt x="14823" y="119002"/>
                      <a:pt x="12564" y="119458"/>
                      <a:pt x="10466" y="120356"/>
                    </a:cubicBezTo>
                    <a:cubicBezTo>
                      <a:pt x="8374" y="121248"/>
                      <a:pt x="6487" y="122570"/>
                      <a:pt x="4928" y="124225"/>
                    </a:cubicBezTo>
                    <a:cubicBezTo>
                      <a:pt x="1765" y="127472"/>
                      <a:pt x="0" y="131816"/>
                      <a:pt x="0" y="136347"/>
                    </a:cubicBezTo>
                    <a:cubicBezTo>
                      <a:pt x="0" y="140871"/>
                      <a:pt x="1765" y="145221"/>
                      <a:pt x="4928" y="148462"/>
                    </a:cubicBezTo>
                    <a:cubicBezTo>
                      <a:pt x="6494" y="150034"/>
                      <a:pt x="8355" y="151285"/>
                      <a:pt x="10402" y="152139"/>
                    </a:cubicBezTo>
                    <a:cubicBezTo>
                      <a:pt x="12449" y="152986"/>
                      <a:pt x="14650" y="153428"/>
                      <a:pt x="16870" y="153428"/>
                    </a:cubicBezTo>
                    <a:cubicBezTo>
                      <a:pt x="19090" y="153428"/>
                      <a:pt x="21291" y="152986"/>
                      <a:pt x="23338" y="152139"/>
                    </a:cubicBezTo>
                    <a:cubicBezTo>
                      <a:pt x="25385" y="151285"/>
                      <a:pt x="27246" y="150034"/>
                      <a:pt x="28812" y="148462"/>
                    </a:cubicBezTo>
                    <a:cubicBezTo>
                      <a:pt x="30628" y="146562"/>
                      <a:pt x="31975" y="144272"/>
                      <a:pt x="32751" y="141763"/>
                    </a:cubicBezTo>
                    <a:cubicBezTo>
                      <a:pt x="33528" y="139254"/>
                      <a:pt x="33720" y="136603"/>
                      <a:pt x="33297" y="134011"/>
                    </a:cubicBezTo>
                    <a:lnTo>
                      <a:pt x="33297" y="132644"/>
                    </a:lnTo>
                    <a:lnTo>
                      <a:pt x="34304" y="131541"/>
                    </a:lnTo>
                    <a:lnTo>
                      <a:pt x="39431" y="126330"/>
                    </a:lnTo>
                    <a:cubicBezTo>
                      <a:pt x="49410" y="115813"/>
                      <a:pt x="72016" y="92950"/>
                      <a:pt x="86204" y="78043"/>
                    </a:cubicBezTo>
                    <a:close/>
                    <a:moveTo>
                      <a:pt x="23691" y="140960"/>
                    </a:moveTo>
                    <a:lnTo>
                      <a:pt x="16459" y="143983"/>
                    </a:lnTo>
                    <a:lnTo>
                      <a:pt x="10145" y="139228"/>
                    </a:lnTo>
                    <a:lnTo>
                      <a:pt x="11152" y="131451"/>
                    </a:lnTo>
                    <a:lnTo>
                      <a:pt x="18474" y="128345"/>
                    </a:lnTo>
                    <a:lnTo>
                      <a:pt x="24698" y="133190"/>
                    </a:lnTo>
                    <a:lnTo>
                      <a:pt x="23691" y="1409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26"/>
              <p:cNvSpPr/>
              <p:nvPr/>
            </p:nvSpPr>
            <p:spPr>
              <a:xfrm>
                <a:off x="1389881" y="3892616"/>
                <a:ext cx="19667" cy="22683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22683" extrusionOk="0">
                    <a:moveTo>
                      <a:pt x="11980" y="1194"/>
                    </a:moveTo>
                    <a:lnTo>
                      <a:pt x="9882" y="0"/>
                    </a:lnTo>
                    <a:lnTo>
                      <a:pt x="0" y="5583"/>
                    </a:lnTo>
                    <a:lnTo>
                      <a:pt x="0" y="9240"/>
                    </a:lnTo>
                    <a:lnTo>
                      <a:pt x="0" y="14547"/>
                    </a:lnTo>
                    <a:lnTo>
                      <a:pt x="0" y="16921"/>
                    </a:lnTo>
                    <a:lnTo>
                      <a:pt x="2105" y="18205"/>
                    </a:lnTo>
                    <a:lnTo>
                      <a:pt x="7957" y="21586"/>
                    </a:lnTo>
                    <a:lnTo>
                      <a:pt x="9786" y="22684"/>
                    </a:lnTo>
                    <a:lnTo>
                      <a:pt x="19578" y="17011"/>
                    </a:lnTo>
                    <a:lnTo>
                      <a:pt x="19668" y="13719"/>
                    </a:lnTo>
                    <a:lnTo>
                      <a:pt x="19668" y="5673"/>
                    </a:lnTo>
                    <a:lnTo>
                      <a:pt x="11980" y="119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26"/>
              <p:cNvSpPr/>
              <p:nvPr/>
            </p:nvSpPr>
            <p:spPr>
              <a:xfrm>
                <a:off x="1412757" y="3992122"/>
                <a:ext cx="80088" cy="80383"/>
              </a:xfrm>
              <a:custGeom>
                <a:avLst/>
                <a:gdLst/>
                <a:ahLst/>
                <a:cxnLst/>
                <a:rect l="l" t="t" r="r" b="b"/>
                <a:pathLst>
                  <a:path w="80088" h="80383" extrusionOk="0">
                    <a:moveTo>
                      <a:pt x="27644" y="821"/>
                    </a:moveTo>
                    <a:lnTo>
                      <a:pt x="22607" y="2836"/>
                    </a:lnTo>
                    <a:lnTo>
                      <a:pt x="20778" y="3568"/>
                    </a:lnTo>
                    <a:lnTo>
                      <a:pt x="22061" y="8047"/>
                    </a:lnTo>
                    <a:lnTo>
                      <a:pt x="23524" y="13443"/>
                    </a:lnTo>
                    <a:cubicBezTo>
                      <a:pt x="19866" y="15817"/>
                      <a:pt x="16748" y="18936"/>
                      <a:pt x="14374" y="22587"/>
                    </a:cubicBezTo>
                    <a:lnTo>
                      <a:pt x="4120" y="19571"/>
                    </a:lnTo>
                    <a:lnTo>
                      <a:pt x="552" y="27984"/>
                    </a:lnTo>
                    <a:lnTo>
                      <a:pt x="9702" y="33015"/>
                    </a:lnTo>
                    <a:cubicBezTo>
                      <a:pt x="8830" y="36730"/>
                      <a:pt x="8643" y="40574"/>
                      <a:pt x="9157" y="44353"/>
                    </a:cubicBezTo>
                    <a:cubicBezTo>
                      <a:pt x="9157" y="44995"/>
                      <a:pt x="9157" y="45630"/>
                      <a:pt x="9157" y="46272"/>
                    </a:cubicBezTo>
                    <a:lnTo>
                      <a:pt x="0" y="51027"/>
                    </a:lnTo>
                    <a:lnTo>
                      <a:pt x="3388" y="59536"/>
                    </a:lnTo>
                    <a:lnTo>
                      <a:pt x="13270" y="56699"/>
                    </a:lnTo>
                    <a:cubicBezTo>
                      <a:pt x="15311" y="59940"/>
                      <a:pt x="17916" y="62789"/>
                      <a:pt x="20964" y="65112"/>
                    </a:cubicBezTo>
                    <a:lnTo>
                      <a:pt x="22517" y="66209"/>
                    </a:lnTo>
                    <a:lnTo>
                      <a:pt x="19494" y="75995"/>
                    </a:lnTo>
                    <a:lnTo>
                      <a:pt x="27920" y="79563"/>
                    </a:lnTo>
                    <a:lnTo>
                      <a:pt x="32861" y="70418"/>
                    </a:lnTo>
                    <a:cubicBezTo>
                      <a:pt x="35171" y="70964"/>
                      <a:pt x="37532" y="71240"/>
                      <a:pt x="39906" y="71240"/>
                    </a:cubicBezTo>
                    <a:cubicBezTo>
                      <a:pt x="41369" y="71375"/>
                      <a:pt x="42839" y="71375"/>
                      <a:pt x="44302" y="71240"/>
                    </a:cubicBezTo>
                    <a:lnTo>
                      <a:pt x="46131" y="71240"/>
                    </a:lnTo>
                    <a:lnTo>
                      <a:pt x="50892" y="80384"/>
                    </a:lnTo>
                    <a:lnTo>
                      <a:pt x="59401" y="77002"/>
                    </a:lnTo>
                    <a:lnTo>
                      <a:pt x="56654" y="67127"/>
                    </a:lnTo>
                    <a:cubicBezTo>
                      <a:pt x="59901" y="65086"/>
                      <a:pt x="62757" y="62487"/>
                      <a:pt x="65080" y="59439"/>
                    </a:cubicBezTo>
                    <a:cubicBezTo>
                      <a:pt x="65465" y="58958"/>
                      <a:pt x="65798" y="58438"/>
                      <a:pt x="66081" y="57887"/>
                    </a:cubicBezTo>
                    <a:lnTo>
                      <a:pt x="75969" y="60999"/>
                    </a:lnTo>
                    <a:lnTo>
                      <a:pt x="79537" y="52586"/>
                    </a:lnTo>
                    <a:lnTo>
                      <a:pt x="70386" y="47555"/>
                    </a:lnTo>
                    <a:cubicBezTo>
                      <a:pt x="71297" y="43846"/>
                      <a:pt x="71484" y="39996"/>
                      <a:pt x="70932" y="36217"/>
                    </a:cubicBezTo>
                    <a:cubicBezTo>
                      <a:pt x="70932" y="35575"/>
                      <a:pt x="70932" y="34933"/>
                      <a:pt x="70932" y="34292"/>
                    </a:cubicBezTo>
                    <a:lnTo>
                      <a:pt x="80089" y="29537"/>
                    </a:lnTo>
                    <a:lnTo>
                      <a:pt x="76701" y="21035"/>
                    </a:lnTo>
                    <a:lnTo>
                      <a:pt x="66819" y="23871"/>
                    </a:lnTo>
                    <a:cubicBezTo>
                      <a:pt x="64444" y="20207"/>
                      <a:pt x="61326" y="17088"/>
                      <a:pt x="57662" y="14720"/>
                    </a:cubicBezTo>
                    <a:lnTo>
                      <a:pt x="60774" y="4935"/>
                    </a:lnTo>
                    <a:lnTo>
                      <a:pt x="52355" y="1277"/>
                    </a:lnTo>
                    <a:lnTo>
                      <a:pt x="47414" y="10427"/>
                    </a:lnTo>
                    <a:cubicBezTo>
                      <a:pt x="43679" y="9298"/>
                      <a:pt x="39772" y="8862"/>
                      <a:pt x="35883" y="9144"/>
                    </a:cubicBezTo>
                    <a:lnTo>
                      <a:pt x="34048" y="9144"/>
                    </a:lnTo>
                    <a:lnTo>
                      <a:pt x="31032" y="3382"/>
                    </a:lnTo>
                    <a:lnTo>
                      <a:pt x="29293" y="0"/>
                    </a:lnTo>
                    <a:lnTo>
                      <a:pt x="27644" y="821"/>
                    </a:lnTo>
                    <a:close/>
                    <a:moveTo>
                      <a:pt x="38078" y="24506"/>
                    </a:moveTo>
                    <a:cubicBezTo>
                      <a:pt x="42204" y="23935"/>
                      <a:pt x="46387" y="25019"/>
                      <a:pt x="49718" y="27522"/>
                    </a:cubicBezTo>
                    <a:cubicBezTo>
                      <a:pt x="53042" y="30025"/>
                      <a:pt x="55243" y="33740"/>
                      <a:pt x="55833" y="37860"/>
                    </a:cubicBezTo>
                    <a:cubicBezTo>
                      <a:pt x="56115" y="39907"/>
                      <a:pt x="55987" y="41985"/>
                      <a:pt x="55454" y="43981"/>
                    </a:cubicBezTo>
                    <a:cubicBezTo>
                      <a:pt x="54922" y="45977"/>
                      <a:pt x="53991" y="47844"/>
                      <a:pt x="52721" y="49474"/>
                    </a:cubicBezTo>
                    <a:cubicBezTo>
                      <a:pt x="51508" y="51149"/>
                      <a:pt x="49968" y="52554"/>
                      <a:pt x="48184" y="53613"/>
                    </a:cubicBezTo>
                    <a:cubicBezTo>
                      <a:pt x="46407" y="54665"/>
                      <a:pt x="44430" y="55345"/>
                      <a:pt x="42377" y="55602"/>
                    </a:cubicBezTo>
                    <a:cubicBezTo>
                      <a:pt x="40266" y="56038"/>
                      <a:pt x="38090" y="56038"/>
                      <a:pt x="35979" y="55596"/>
                    </a:cubicBezTo>
                    <a:cubicBezTo>
                      <a:pt x="33868" y="55159"/>
                      <a:pt x="31872" y="54293"/>
                      <a:pt x="30108" y="53048"/>
                    </a:cubicBezTo>
                    <a:cubicBezTo>
                      <a:pt x="28350" y="51810"/>
                      <a:pt x="26861" y="50218"/>
                      <a:pt x="25738" y="48377"/>
                    </a:cubicBezTo>
                    <a:cubicBezTo>
                      <a:pt x="24621" y="46535"/>
                      <a:pt x="23890" y="44488"/>
                      <a:pt x="23595" y="42351"/>
                    </a:cubicBezTo>
                    <a:cubicBezTo>
                      <a:pt x="23300" y="40221"/>
                      <a:pt x="23441" y="38046"/>
                      <a:pt x="24025" y="35973"/>
                    </a:cubicBezTo>
                    <a:cubicBezTo>
                      <a:pt x="24602" y="33900"/>
                      <a:pt x="25603" y="31962"/>
                      <a:pt x="26957" y="30288"/>
                    </a:cubicBezTo>
                    <a:cubicBezTo>
                      <a:pt x="28317" y="28619"/>
                      <a:pt x="30005" y="27240"/>
                      <a:pt x="31917" y="26245"/>
                    </a:cubicBezTo>
                    <a:cubicBezTo>
                      <a:pt x="33830" y="25250"/>
                      <a:pt x="35928" y="24660"/>
                      <a:pt x="38078" y="2450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26"/>
              <p:cNvSpPr/>
              <p:nvPr/>
            </p:nvSpPr>
            <p:spPr>
              <a:xfrm>
                <a:off x="1444790" y="4025593"/>
                <a:ext cx="16099" cy="13898"/>
              </a:xfrm>
              <a:custGeom>
                <a:avLst/>
                <a:gdLst/>
                <a:ahLst/>
                <a:cxnLst/>
                <a:rect l="l" t="t" r="r" b="b"/>
                <a:pathLst>
                  <a:path w="16099" h="13898" extrusionOk="0">
                    <a:moveTo>
                      <a:pt x="12070" y="13899"/>
                    </a:moveTo>
                    <a:lnTo>
                      <a:pt x="16100" y="6949"/>
                    </a:lnTo>
                    <a:lnTo>
                      <a:pt x="12070" y="0"/>
                    </a:lnTo>
                    <a:lnTo>
                      <a:pt x="4023" y="0"/>
                    </a:lnTo>
                    <a:lnTo>
                      <a:pt x="0" y="6949"/>
                    </a:lnTo>
                    <a:lnTo>
                      <a:pt x="4023" y="13899"/>
                    </a:lnTo>
                    <a:lnTo>
                      <a:pt x="12070" y="138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26"/>
              <p:cNvSpPr/>
              <p:nvPr/>
            </p:nvSpPr>
            <p:spPr>
              <a:xfrm>
                <a:off x="1216248" y="3726914"/>
                <a:ext cx="366233" cy="182906"/>
              </a:xfrm>
              <a:custGeom>
                <a:avLst/>
                <a:gdLst/>
                <a:ahLst/>
                <a:cxnLst/>
                <a:rect l="l" t="t" r="r" b="b"/>
                <a:pathLst>
                  <a:path w="366233" h="182906" extrusionOk="0">
                    <a:moveTo>
                      <a:pt x="327567" y="69688"/>
                    </a:moveTo>
                    <a:cubicBezTo>
                      <a:pt x="319495" y="64625"/>
                      <a:pt x="310607" y="60973"/>
                      <a:pt x="301303" y="58895"/>
                    </a:cubicBezTo>
                    <a:cubicBezTo>
                      <a:pt x="297376" y="58035"/>
                      <a:pt x="293699" y="56308"/>
                      <a:pt x="290529" y="53838"/>
                    </a:cubicBezTo>
                    <a:cubicBezTo>
                      <a:pt x="287365" y="51368"/>
                      <a:pt x="284786" y="48223"/>
                      <a:pt x="282996" y="44630"/>
                    </a:cubicBezTo>
                    <a:cubicBezTo>
                      <a:pt x="276348" y="31180"/>
                      <a:pt x="266055" y="19867"/>
                      <a:pt x="253286" y="11981"/>
                    </a:cubicBezTo>
                    <a:cubicBezTo>
                      <a:pt x="240523" y="4088"/>
                      <a:pt x="225796" y="-63"/>
                      <a:pt x="210780" y="1"/>
                    </a:cubicBezTo>
                    <a:cubicBezTo>
                      <a:pt x="199686" y="26"/>
                      <a:pt x="188713" y="2324"/>
                      <a:pt x="178542" y="6758"/>
                    </a:cubicBezTo>
                    <a:cubicBezTo>
                      <a:pt x="168372" y="11198"/>
                      <a:pt x="159221" y="17673"/>
                      <a:pt x="151656" y="25790"/>
                    </a:cubicBezTo>
                    <a:cubicBezTo>
                      <a:pt x="148954" y="28665"/>
                      <a:pt x="145624" y="30872"/>
                      <a:pt x="141921" y="32233"/>
                    </a:cubicBezTo>
                    <a:cubicBezTo>
                      <a:pt x="138219" y="33599"/>
                      <a:pt x="134253" y="34087"/>
                      <a:pt x="130333" y="33657"/>
                    </a:cubicBezTo>
                    <a:cubicBezTo>
                      <a:pt x="119328" y="32669"/>
                      <a:pt x="108246" y="34466"/>
                      <a:pt x="98114" y="38868"/>
                    </a:cubicBezTo>
                    <a:cubicBezTo>
                      <a:pt x="88533" y="43083"/>
                      <a:pt x="80121" y="49551"/>
                      <a:pt x="73588" y="57720"/>
                    </a:cubicBezTo>
                    <a:cubicBezTo>
                      <a:pt x="67056" y="65889"/>
                      <a:pt x="62596" y="75521"/>
                      <a:pt x="60588" y="85781"/>
                    </a:cubicBezTo>
                    <a:cubicBezTo>
                      <a:pt x="59786" y="89676"/>
                      <a:pt x="58117" y="93340"/>
                      <a:pt x="55711" y="96504"/>
                    </a:cubicBezTo>
                    <a:cubicBezTo>
                      <a:pt x="53305" y="99667"/>
                      <a:pt x="50218" y="102253"/>
                      <a:pt x="46676" y="104075"/>
                    </a:cubicBezTo>
                    <a:cubicBezTo>
                      <a:pt x="33695" y="110897"/>
                      <a:pt x="22677" y="120926"/>
                      <a:pt x="14669" y="133202"/>
                    </a:cubicBezTo>
                    <a:cubicBezTo>
                      <a:pt x="6661" y="145477"/>
                      <a:pt x="1925" y="159594"/>
                      <a:pt x="911" y="174218"/>
                    </a:cubicBezTo>
                    <a:lnTo>
                      <a:pt x="0" y="182906"/>
                    </a:lnTo>
                    <a:lnTo>
                      <a:pt x="83194" y="182906"/>
                    </a:lnTo>
                    <a:lnTo>
                      <a:pt x="83194" y="166993"/>
                    </a:lnTo>
                    <a:lnTo>
                      <a:pt x="17569" y="166993"/>
                    </a:lnTo>
                    <a:cubicBezTo>
                      <a:pt x="19616" y="156629"/>
                      <a:pt x="23973" y="146863"/>
                      <a:pt x="30307" y="138406"/>
                    </a:cubicBezTo>
                    <a:cubicBezTo>
                      <a:pt x="36647" y="129955"/>
                      <a:pt x="44802" y="123031"/>
                      <a:pt x="54184" y="118154"/>
                    </a:cubicBezTo>
                    <a:cubicBezTo>
                      <a:pt x="59824" y="115234"/>
                      <a:pt x="64727" y="111076"/>
                      <a:pt x="68532" y="105994"/>
                    </a:cubicBezTo>
                    <a:cubicBezTo>
                      <a:pt x="72337" y="100912"/>
                      <a:pt x="74942" y="95034"/>
                      <a:pt x="76149" y="88803"/>
                    </a:cubicBezTo>
                    <a:cubicBezTo>
                      <a:pt x="77676" y="81033"/>
                      <a:pt x="81064" y="73750"/>
                      <a:pt x="86024" y="67570"/>
                    </a:cubicBezTo>
                    <a:cubicBezTo>
                      <a:pt x="90978" y="61391"/>
                      <a:pt x="97356" y="56501"/>
                      <a:pt x="104614" y="53318"/>
                    </a:cubicBezTo>
                    <a:cubicBezTo>
                      <a:pt x="112256" y="49949"/>
                      <a:pt x="120630" y="48563"/>
                      <a:pt x="128959" y="49295"/>
                    </a:cubicBezTo>
                    <a:cubicBezTo>
                      <a:pt x="135261" y="49956"/>
                      <a:pt x="141626" y="49154"/>
                      <a:pt x="147562" y="46946"/>
                    </a:cubicBezTo>
                    <a:cubicBezTo>
                      <a:pt x="153504" y="44739"/>
                      <a:pt x="158849" y="41197"/>
                      <a:pt x="163187" y="36583"/>
                    </a:cubicBezTo>
                    <a:cubicBezTo>
                      <a:pt x="169276" y="30044"/>
                      <a:pt x="176636" y="24834"/>
                      <a:pt x="184824" y="21260"/>
                    </a:cubicBezTo>
                    <a:cubicBezTo>
                      <a:pt x="193012" y="17692"/>
                      <a:pt x="201848" y="15838"/>
                      <a:pt x="210780" y="15825"/>
                    </a:cubicBezTo>
                    <a:cubicBezTo>
                      <a:pt x="222851" y="15728"/>
                      <a:pt x="234702" y="19046"/>
                      <a:pt x="244969" y="25386"/>
                    </a:cubicBezTo>
                    <a:cubicBezTo>
                      <a:pt x="255236" y="31732"/>
                      <a:pt x="263501" y="40844"/>
                      <a:pt x="268808" y="51669"/>
                    </a:cubicBezTo>
                    <a:cubicBezTo>
                      <a:pt x="271683" y="57380"/>
                      <a:pt x="275796" y="62385"/>
                      <a:pt x="280846" y="66306"/>
                    </a:cubicBezTo>
                    <a:cubicBezTo>
                      <a:pt x="285896" y="70233"/>
                      <a:pt x="291761" y="72979"/>
                      <a:pt x="298005" y="74353"/>
                    </a:cubicBezTo>
                    <a:cubicBezTo>
                      <a:pt x="305538" y="76137"/>
                      <a:pt x="312693" y="79229"/>
                      <a:pt x="319148" y="83497"/>
                    </a:cubicBezTo>
                    <a:cubicBezTo>
                      <a:pt x="332784" y="92121"/>
                      <a:pt x="342845" y="105365"/>
                      <a:pt x="347485" y="120804"/>
                    </a:cubicBezTo>
                    <a:cubicBezTo>
                      <a:pt x="352124" y="136243"/>
                      <a:pt x="351033" y="152837"/>
                      <a:pt x="344411" y="167538"/>
                    </a:cubicBezTo>
                    <a:lnTo>
                      <a:pt x="283727" y="167538"/>
                    </a:lnTo>
                    <a:lnTo>
                      <a:pt x="283727" y="182906"/>
                    </a:lnTo>
                    <a:lnTo>
                      <a:pt x="354024" y="182906"/>
                    </a:lnTo>
                    <a:lnTo>
                      <a:pt x="356218" y="178787"/>
                    </a:lnTo>
                    <a:cubicBezTo>
                      <a:pt x="366241" y="160377"/>
                      <a:pt x="368859" y="138835"/>
                      <a:pt x="363540" y="118565"/>
                    </a:cubicBezTo>
                    <a:cubicBezTo>
                      <a:pt x="358214" y="98287"/>
                      <a:pt x="345348" y="80808"/>
                      <a:pt x="327567" y="6968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81" name="Google Shape;2081;p26"/>
            <p:cNvSpPr txBox="1"/>
            <p:nvPr/>
          </p:nvSpPr>
          <p:spPr>
            <a:xfrm>
              <a:off x="1148211" y="4069654"/>
              <a:ext cx="481774" cy="44784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Visual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Studio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2" name="Google Shape;2082;p26"/>
          <p:cNvGrpSpPr/>
          <p:nvPr/>
        </p:nvGrpSpPr>
        <p:grpSpPr>
          <a:xfrm>
            <a:off x="15713955" y="4382611"/>
            <a:ext cx="1574800" cy="969409"/>
            <a:chOff x="14615976" y="6002022"/>
            <a:chExt cx="1574800" cy="969409"/>
          </a:xfrm>
        </p:grpSpPr>
        <p:pic>
          <p:nvPicPr>
            <p:cNvPr id="2083" name="Google Shape;2083;p26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 flipH="1">
              <a:off x="15168426" y="6002022"/>
              <a:ext cx="469900" cy="4699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084" name="Google Shape;2084;p26"/>
            <p:cNvSpPr txBox="1"/>
            <p:nvPr/>
          </p:nvSpPr>
          <p:spPr>
            <a:xfrm>
              <a:off x="14615976" y="6509766"/>
              <a:ext cx="1574800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職員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（開発者）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085" name="Google Shape;2085;p26"/>
          <p:cNvCxnSpPr/>
          <p:nvPr/>
        </p:nvCxnSpPr>
        <p:spPr>
          <a:xfrm rot="10800000">
            <a:off x="12165364" y="4745792"/>
            <a:ext cx="403035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2086" name="Google Shape;2086;p26"/>
          <p:cNvGrpSpPr/>
          <p:nvPr/>
        </p:nvGrpSpPr>
        <p:grpSpPr>
          <a:xfrm>
            <a:off x="8486178" y="2284928"/>
            <a:ext cx="979756" cy="918362"/>
            <a:chOff x="9402787" y="7587755"/>
            <a:chExt cx="979756" cy="918362"/>
          </a:xfrm>
        </p:grpSpPr>
        <p:sp>
          <p:nvSpPr>
            <p:cNvPr id="2087" name="Google Shape;2087;p26"/>
            <p:cNvSpPr/>
            <p:nvPr/>
          </p:nvSpPr>
          <p:spPr>
            <a:xfrm>
              <a:off x="9572625" y="7587755"/>
              <a:ext cx="640080" cy="640080"/>
            </a:xfrm>
            <a:prstGeom prst="rect">
              <a:avLst/>
            </a:prstGeom>
            <a:solidFill>
              <a:schemeClr val="lt1"/>
            </a:solidFill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chemeClr val="dk1"/>
                  </a:solidFill>
                  <a:latin typeface="Meiryo"/>
                  <a:ea typeface="Meiryo"/>
                  <a:cs typeface="Meiryo"/>
                  <a:sym typeface="Meiryo"/>
                </a:rPr>
                <a:t>ヘッドレス</a:t>
              </a:r>
              <a:endParaRPr sz="700" b="0" i="0" u="none" strike="noStrike" cap="none">
                <a:solidFill>
                  <a:schemeClr val="dk1"/>
                </a:solidFill>
                <a:latin typeface="Meiryo"/>
                <a:ea typeface="Meiryo"/>
                <a:cs typeface="Meiryo"/>
                <a:sym typeface="Meiryo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Meiryo"/>
                  <a:ea typeface="Meiryo"/>
                  <a:cs typeface="Meiryo"/>
                  <a:sym typeface="Meiryo"/>
                </a:rPr>
                <a:t>CMS</a:t>
              </a:r>
              <a:endParaRPr/>
            </a:p>
          </p:txBody>
        </p:sp>
        <p:sp>
          <p:nvSpPr>
            <p:cNvPr id="2088" name="Google Shape;2088;p26"/>
            <p:cNvSpPr txBox="1"/>
            <p:nvPr/>
          </p:nvSpPr>
          <p:spPr>
            <a:xfrm>
              <a:off x="9402787" y="8198340"/>
              <a:ext cx="979756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外部SaaS</a:t>
              </a: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89" name="Google Shape;2089;p26"/>
          <p:cNvSpPr txBox="1"/>
          <p:nvPr/>
        </p:nvSpPr>
        <p:spPr>
          <a:xfrm>
            <a:off x="15702657" y="2875587"/>
            <a:ext cx="172553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職員</a:t>
            </a:r>
            <a:endParaRPr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（コンテンツ投稿者）</a:t>
            </a:r>
            <a:endParaRPr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90" name="Google Shape;2090;p26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 flipH="1">
            <a:off x="16250563" y="2317449"/>
            <a:ext cx="469900" cy="4699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091" name="Google Shape;2091;p26"/>
          <p:cNvCxnSpPr/>
          <p:nvPr/>
        </p:nvCxnSpPr>
        <p:spPr>
          <a:xfrm rot="10800000">
            <a:off x="9354892" y="2627751"/>
            <a:ext cx="6770821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092" name="Google Shape;2092;p26"/>
          <p:cNvSpPr/>
          <p:nvPr/>
        </p:nvSpPr>
        <p:spPr>
          <a:xfrm>
            <a:off x="5690022" y="3486841"/>
            <a:ext cx="7325958" cy="200287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フロントエンド配信部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" name="Google Shape;2093;p26"/>
          <p:cNvSpPr/>
          <p:nvPr/>
        </p:nvSpPr>
        <p:spPr>
          <a:xfrm>
            <a:off x="5690023" y="2194837"/>
            <a:ext cx="7325958" cy="1064729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ヘッドレスCMS部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094" name="Google Shape;2094;p26"/>
          <p:cNvCxnSpPr/>
          <p:nvPr/>
        </p:nvCxnSpPr>
        <p:spPr>
          <a:xfrm>
            <a:off x="2352064" y="4707817"/>
            <a:ext cx="385018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095" name="Google Shape;2095;p26"/>
          <p:cNvCxnSpPr/>
          <p:nvPr/>
        </p:nvCxnSpPr>
        <p:spPr>
          <a:xfrm rot="10800000">
            <a:off x="8941023" y="3128123"/>
            <a:ext cx="0" cy="104344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" name="Google Shape;2100;p53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3-8.</a:t>
            </a:r>
            <a:r>
              <a:rPr lang="en-US"/>
              <a:t>府省庁Webサイト </a:t>
            </a:r>
            <a:r>
              <a:rPr lang="en-US">
                <a:latin typeface="Arial"/>
                <a:ea typeface="Arial"/>
                <a:cs typeface="Arial"/>
                <a:sym typeface="Arial"/>
              </a:rPr>
              <a:t>(パターン2 </a:t>
            </a:r>
            <a:r>
              <a:rPr lang="en-US"/>
              <a:t> サーバレス利用</a:t>
            </a:r>
            <a:r>
              <a:rPr lang="en-US"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53"/>
          <p:cNvSpPr/>
          <p:nvPr/>
        </p:nvSpPr>
        <p:spPr>
          <a:xfrm>
            <a:off x="2710192" y="3122092"/>
            <a:ext cx="12809344" cy="6688882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02" name="Google Shape;2102;p5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21001" y="3139411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03" name="Google Shape;2103;p53"/>
          <p:cNvGrpSpPr/>
          <p:nvPr/>
        </p:nvGrpSpPr>
        <p:grpSpPr>
          <a:xfrm>
            <a:off x="1099032" y="4052928"/>
            <a:ext cx="880369" cy="1070804"/>
            <a:chOff x="994429" y="3493442"/>
            <a:chExt cx="880369" cy="1070804"/>
          </a:xfrm>
        </p:grpSpPr>
        <p:grpSp>
          <p:nvGrpSpPr>
            <p:cNvPr id="2104" name="Google Shape;2104;p53"/>
            <p:cNvGrpSpPr/>
            <p:nvPr/>
          </p:nvGrpSpPr>
          <p:grpSpPr>
            <a:xfrm>
              <a:off x="1108995" y="3493442"/>
              <a:ext cx="655844" cy="524265"/>
              <a:chOff x="1113252" y="6112956"/>
              <a:chExt cx="655844" cy="524265"/>
            </a:xfrm>
          </p:grpSpPr>
          <p:pic>
            <p:nvPicPr>
              <p:cNvPr id="2105" name="Google Shape;2105;p53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454771" y="611295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106" name="Google Shape;2106;p53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113252" y="611334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107" name="Google Shape;2107;p53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284295" y="6237171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2108" name="Google Shape;2108;p53"/>
            <p:cNvSpPr txBox="1"/>
            <p:nvPr/>
          </p:nvSpPr>
          <p:spPr>
            <a:xfrm>
              <a:off x="994429" y="4041026"/>
              <a:ext cx="880369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利用者</a:t>
              </a: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(閲覧者)</a:t>
              </a:r>
              <a:endParaRPr/>
            </a:p>
          </p:txBody>
        </p:sp>
      </p:grpSp>
      <p:sp>
        <p:nvSpPr>
          <p:cNvPr id="2109" name="Google Shape;2109;p53"/>
          <p:cNvSpPr txBox="1"/>
          <p:nvPr/>
        </p:nvSpPr>
        <p:spPr>
          <a:xfrm>
            <a:off x="3274197" y="3218711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cxnSp>
        <p:nvCxnSpPr>
          <p:cNvPr id="2110" name="Google Shape;2110;p53"/>
          <p:cNvCxnSpPr/>
          <p:nvPr/>
        </p:nvCxnSpPr>
        <p:spPr>
          <a:xfrm>
            <a:off x="2086984" y="4449541"/>
            <a:ext cx="3997998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11" name="Google Shape;2111;p53"/>
          <p:cNvSpPr/>
          <p:nvPr/>
        </p:nvSpPr>
        <p:spPr>
          <a:xfrm>
            <a:off x="10295711" y="5154937"/>
            <a:ext cx="5068351" cy="183795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コミュニケーション_問い合わせフォーム機能</a:t>
            </a:r>
            <a:endParaRPr/>
          </a:p>
        </p:txBody>
      </p:sp>
      <p:cxnSp>
        <p:nvCxnSpPr>
          <p:cNvPr id="2112" name="Google Shape;2112;p53"/>
          <p:cNvCxnSpPr/>
          <p:nvPr/>
        </p:nvCxnSpPr>
        <p:spPr>
          <a:xfrm>
            <a:off x="6818085" y="4648110"/>
            <a:ext cx="4192500" cy="1829100"/>
          </a:xfrm>
          <a:prstGeom prst="bentConnector3">
            <a:avLst>
              <a:gd name="adj1" fmla="val 3222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2113" name="Google Shape;2113;p53"/>
          <p:cNvGrpSpPr/>
          <p:nvPr/>
        </p:nvGrpSpPr>
        <p:grpSpPr>
          <a:xfrm>
            <a:off x="13839479" y="6062857"/>
            <a:ext cx="843501" cy="931513"/>
            <a:chOff x="8754855" y="3081136"/>
            <a:chExt cx="843501" cy="931513"/>
          </a:xfrm>
        </p:grpSpPr>
        <p:grpSp>
          <p:nvGrpSpPr>
            <p:cNvPr id="2114" name="Google Shape;2114;p53"/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2115" name="Google Shape;2115;p53"/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</p:grpSpPr>
            <p:sp>
              <p:nvSpPr>
                <p:cNvPr id="2116" name="Google Shape;2116;p53"/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941" h="344475" extrusionOk="0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53"/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352868" extrusionOk="0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18" name="Google Shape;2118;p53"/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</p:grpSpPr>
            <p:sp>
              <p:nvSpPr>
                <p:cNvPr id="2119" name="Google Shape;2119;p53"/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58" h="157950" extrusionOk="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53"/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57" h="144513" extrusionOk="0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53"/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53"/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34" h="83175" extrusionOk="0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53"/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53"/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96" h="78978" extrusionOk="0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0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5" name="Google Shape;2125;p53"/>
            <p:cNvSpPr txBox="1"/>
            <p:nvPr/>
          </p:nvSpPr>
          <p:spPr>
            <a:xfrm>
              <a:off x="8754855" y="3489429"/>
              <a:ext cx="843501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Email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Delivery</a:t>
              </a:r>
              <a:endParaRPr/>
            </a:p>
          </p:txBody>
        </p:sp>
      </p:grpSp>
      <p:sp>
        <p:nvSpPr>
          <p:cNvPr id="2126" name="Google Shape;2126;p53"/>
          <p:cNvSpPr/>
          <p:nvPr/>
        </p:nvSpPr>
        <p:spPr>
          <a:xfrm>
            <a:off x="10121262" y="7088459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7" name="Google Shape;2127;p53"/>
          <p:cNvGrpSpPr/>
          <p:nvPr/>
        </p:nvGrpSpPr>
        <p:grpSpPr>
          <a:xfrm>
            <a:off x="10368689" y="7391548"/>
            <a:ext cx="599843" cy="843269"/>
            <a:chOff x="10515621" y="3754054"/>
            <a:chExt cx="599862" cy="843294"/>
          </a:xfrm>
        </p:grpSpPr>
        <p:pic>
          <p:nvPicPr>
            <p:cNvPr id="2128" name="Google Shape;2128;p5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29" name="Google Shape;2129;p53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2130" name="Google Shape;2130;p53"/>
          <p:cNvGrpSpPr/>
          <p:nvPr/>
        </p:nvGrpSpPr>
        <p:grpSpPr>
          <a:xfrm>
            <a:off x="14031255" y="7409236"/>
            <a:ext cx="1026242" cy="661647"/>
            <a:chOff x="10302419" y="5156668"/>
            <a:chExt cx="1026272" cy="661668"/>
          </a:xfrm>
        </p:grpSpPr>
        <p:pic>
          <p:nvPicPr>
            <p:cNvPr id="2131" name="Google Shape;2131;p5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53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2133" name="Google Shape;2133;p53"/>
          <p:cNvGrpSpPr/>
          <p:nvPr/>
        </p:nvGrpSpPr>
        <p:grpSpPr>
          <a:xfrm>
            <a:off x="11654493" y="7441852"/>
            <a:ext cx="974946" cy="785693"/>
            <a:chOff x="10328069" y="6650877"/>
            <a:chExt cx="974974" cy="785716"/>
          </a:xfrm>
        </p:grpSpPr>
        <p:pic>
          <p:nvPicPr>
            <p:cNvPr id="2134" name="Google Shape;2134;p53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5" name="Google Shape;2135;p53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2136" name="Google Shape;2136;p53"/>
          <p:cNvGrpSpPr/>
          <p:nvPr/>
        </p:nvGrpSpPr>
        <p:grpSpPr>
          <a:xfrm>
            <a:off x="12492354" y="7427863"/>
            <a:ext cx="1083950" cy="812890"/>
            <a:chOff x="10256563" y="2687458"/>
            <a:chExt cx="1083982" cy="812912"/>
          </a:xfrm>
        </p:grpSpPr>
        <p:pic>
          <p:nvPicPr>
            <p:cNvPr id="2137" name="Google Shape;2137;p53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8" name="Google Shape;2138;p53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2139" name="Google Shape;2139;p53"/>
          <p:cNvGrpSpPr/>
          <p:nvPr/>
        </p:nvGrpSpPr>
        <p:grpSpPr>
          <a:xfrm>
            <a:off x="11091857" y="7447754"/>
            <a:ext cx="506870" cy="770894"/>
            <a:chOff x="10545108" y="7974124"/>
            <a:chExt cx="506885" cy="770918"/>
          </a:xfrm>
        </p:grpSpPr>
        <p:pic>
          <p:nvPicPr>
            <p:cNvPr id="2140" name="Google Shape;214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41" name="Google Shape;2141;p53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2142" name="Google Shape;2142;p53"/>
          <p:cNvGrpSpPr/>
          <p:nvPr/>
        </p:nvGrpSpPr>
        <p:grpSpPr>
          <a:xfrm>
            <a:off x="13204787" y="7389561"/>
            <a:ext cx="1096564" cy="695324"/>
            <a:chOff x="10715462" y="7773090"/>
            <a:chExt cx="1096597" cy="695344"/>
          </a:xfrm>
        </p:grpSpPr>
        <p:sp>
          <p:nvSpPr>
            <p:cNvPr id="2143" name="Google Shape;2143;p53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2144" name="Google Shape;2144;p53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45" name="Google Shape;2145;p53"/>
          <p:cNvGrpSpPr/>
          <p:nvPr/>
        </p:nvGrpSpPr>
        <p:grpSpPr>
          <a:xfrm>
            <a:off x="15880699" y="6004270"/>
            <a:ext cx="1251987" cy="925864"/>
            <a:chOff x="15304025" y="5657459"/>
            <a:chExt cx="1251987" cy="925864"/>
          </a:xfrm>
        </p:grpSpPr>
        <p:sp>
          <p:nvSpPr>
            <p:cNvPr id="2146" name="Google Shape;2146;p53"/>
            <p:cNvSpPr txBox="1"/>
            <p:nvPr/>
          </p:nvSpPr>
          <p:spPr>
            <a:xfrm>
              <a:off x="15304025" y="6121658"/>
              <a:ext cx="1251987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管理者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（職員）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7" name="Google Shape;2147;p53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 flipH="1">
              <a:off x="15703230" y="5657459"/>
              <a:ext cx="469900" cy="469900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2148" name="Google Shape;2148;p53"/>
          <p:cNvCxnSpPr/>
          <p:nvPr/>
        </p:nvCxnSpPr>
        <p:spPr>
          <a:xfrm>
            <a:off x="14648264" y="6324217"/>
            <a:ext cx="147744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149" name="Google Shape;2149;p53"/>
          <p:cNvSpPr/>
          <p:nvPr/>
        </p:nvSpPr>
        <p:spPr>
          <a:xfrm>
            <a:off x="6566595" y="7063831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0" name="Google Shape;2150;p53"/>
          <p:cNvGrpSpPr/>
          <p:nvPr/>
        </p:nvGrpSpPr>
        <p:grpSpPr>
          <a:xfrm>
            <a:off x="7467013" y="7428422"/>
            <a:ext cx="484428" cy="641879"/>
            <a:chOff x="1528670" y="7429303"/>
            <a:chExt cx="484428" cy="641879"/>
          </a:xfrm>
        </p:grpSpPr>
        <p:pic>
          <p:nvPicPr>
            <p:cNvPr id="2151" name="Google Shape;2151;p53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2" name="Google Shape;2152;p53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2153" name="Google Shape;2153;p53"/>
          <p:cNvGrpSpPr/>
          <p:nvPr/>
        </p:nvGrpSpPr>
        <p:grpSpPr>
          <a:xfrm>
            <a:off x="8059039" y="7431382"/>
            <a:ext cx="502061" cy="651792"/>
            <a:chOff x="2919266" y="8604037"/>
            <a:chExt cx="502061" cy="651792"/>
          </a:xfrm>
        </p:grpSpPr>
        <p:pic>
          <p:nvPicPr>
            <p:cNvPr id="2154" name="Google Shape;2154;p53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5" name="Google Shape;2155;p53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2156" name="Google Shape;2156;p53"/>
          <p:cNvGrpSpPr/>
          <p:nvPr/>
        </p:nvGrpSpPr>
        <p:grpSpPr>
          <a:xfrm>
            <a:off x="6588753" y="7438182"/>
            <a:ext cx="972887" cy="791743"/>
            <a:chOff x="1284441" y="8610369"/>
            <a:chExt cx="972887" cy="791743"/>
          </a:xfrm>
        </p:grpSpPr>
        <p:pic>
          <p:nvPicPr>
            <p:cNvPr id="2157" name="Google Shape;2157;p53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8" name="Google Shape;2158;p53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2159" name="Google Shape;2159;p53"/>
          <p:cNvGrpSpPr/>
          <p:nvPr/>
        </p:nvGrpSpPr>
        <p:grpSpPr>
          <a:xfrm>
            <a:off x="8591012" y="7440013"/>
            <a:ext cx="716863" cy="797569"/>
            <a:chOff x="7891760" y="7929853"/>
            <a:chExt cx="716863" cy="797569"/>
          </a:xfrm>
        </p:grpSpPr>
        <p:pic>
          <p:nvPicPr>
            <p:cNvPr id="2160" name="Google Shape;2160;p53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61" name="Google Shape;2161;p53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2162" name="Google Shape;2162;p53"/>
          <p:cNvGrpSpPr/>
          <p:nvPr/>
        </p:nvGrpSpPr>
        <p:grpSpPr>
          <a:xfrm>
            <a:off x="9161487" y="7452985"/>
            <a:ext cx="927286" cy="772063"/>
            <a:chOff x="5815140" y="8649267"/>
            <a:chExt cx="927286" cy="772063"/>
          </a:xfrm>
        </p:grpSpPr>
        <p:pic>
          <p:nvPicPr>
            <p:cNvPr id="2163" name="Google Shape;2163;p53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64" name="Google Shape;2164;p53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2165" name="Google Shape;2165;p53"/>
          <p:cNvSpPr/>
          <p:nvPr/>
        </p:nvSpPr>
        <p:spPr>
          <a:xfrm>
            <a:off x="5214756" y="7056185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66" name="Google Shape;2166;p53"/>
          <p:cNvGrpSpPr/>
          <p:nvPr/>
        </p:nvGrpSpPr>
        <p:grpSpPr>
          <a:xfrm>
            <a:off x="5424358" y="7585521"/>
            <a:ext cx="814646" cy="803155"/>
            <a:chOff x="1907750" y="4310477"/>
            <a:chExt cx="814646" cy="803155"/>
          </a:xfrm>
        </p:grpSpPr>
        <p:sp>
          <p:nvSpPr>
            <p:cNvPr id="2167" name="Google Shape;2167;p53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68" name="Google Shape;2168;p53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69" name="Google Shape;2169;p53"/>
          <p:cNvSpPr/>
          <p:nvPr/>
        </p:nvSpPr>
        <p:spPr>
          <a:xfrm>
            <a:off x="2854165" y="7063831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70" name="Google Shape;2170;p53"/>
          <p:cNvGrpSpPr/>
          <p:nvPr/>
        </p:nvGrpSpPr>
        <p:grpSpPr>
          <a:xfrm>
            <a:off x="4015909" y="7429271"/>
            <a:ext cx="972887" cy="825552"/>
            <a:chOff x="4360158" y="7332449"/>
            <a:chExt cx="972887" cy="825552"/>
          </a:xfrm>
        </p:grpSpPr>
        <p:pic>
          <p:nvPicPr>
            <p:cNvPr id="2171" name="Google Shape;2171;p53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72" name="Google Shape;2172;p53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2173" name="Google Shape;2173;p53"/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>
            <a:off x="3305948" y="7400150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174" name="Google Shape;2174;p53"/>
          <p:cNvSpPr txBox="1"/>
          <p:nvPr/>
        </p:nvSpPr>
        <p:spPr>
          <a:xfrm>
            <a:off x="2818313" y="7823936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2175" name="Google Shape;2175;p53"/>
          <p:cNvSpPr/>
          <p:nvPr/>
        </p:nvSpPr>
        <p:spPr>
          <a:xfrm>
            <a:off x="11708593" y="846786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2176" name="Google Shape;2176;p53"/>
          <p:cNvGrpSpPr/>
          <p:nvPr/>
        </p:nvGrpSpPr>
        <p:grpSpPr>
          <a:xfrm>
            <a:off x="11732255" y="8833857"/>
            <a:ext cx="723275" cy="661895"/>
            <a:chOff x="12360566" y="4730781"/>
            <a:chExt cx="723275" cy="661895"/>
          </a:xfrm>
        </p:grpSpPr>
        <p:pic>
          <p:nvPicPr>
            <p:cNvPr id="2177" name="Google Shape;2177;p53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78" name="Google Shape;2178;p53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2179" name="Google Shape;2179;p53"/>
          <p:cNvGrpSpPr/>
          <p:nvPr/>
        </p:nvGrpSpPr>
        <p:grpSpPr>
          <a:xfrm>
            <a:off x="12868182" y="8726436"/>
            <a:ext cx="1569059" cy="944217"/>
            <a:chOff x="11379958" y="8469259"/>
            <a:chExt cx="1569059" cy="944217"/>
          </a:xfrm>
        </p:grpSpPr>
        <p:sp>
          <p:nvSpPr>
            <p:cNvPr id="2180" name="Google Shape;2180;p53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2181" name="Google Shape;2181;p53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2182" name="Google Shape;2182;p53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3" name="Google Shape;2183;p53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4" name="Google Shape;2184;p53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85" name="Google Shape;2185;p53"/>
          <p:cNvGrpSpPr/>
          <p:nvPr/>
        </p:nvGrpSpPr>
        <p:grpSpPr>
          <a:xfrm>
            <a:off x="12474064" y="8751801"/>
            <a:ext cx="763351" cy="925200"/>
            <a:chOff x="6906915" y="2417952"/>
            <a:chExt cx="763373" cy="925227"/>
          </a:xfrm>
        </p:grpSpPr>
        <p:grpSp>
          <p:nvGrpSpPr>
            <p:cNvPr id="2186" name="Google Shape;2186;p53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2187" name="Google Shape;2187;p53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8" name="Google Shape;2188;p53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53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53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53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53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53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4" name="Google Shape;2194;p53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5" name="Google Shape;2195;p53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53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97" name="Google Shape;2197;p53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2198" name="Google Shape;2198;p53"/>
          <p:cNvGrpSpPr/>
          <p:nvPr/>
        </p:nvGrpSpPr>
        <p:grpSpPr>
          <a:xfrm>
            <a:off x="14047221" y="8893400"/>
            <a:ext cx="856324" cy="601617"/>
            <a:chOff x="10370376" y="7974124"/>
            <a:chExt cx="856348" cy="601636"/>
          </a:xfrm>
        </p:grpSpPr>
        <p:pic>
          <p:nvPicPr>
            <p:cNvPr id="2199" name="Google Shape;2199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0" name="Google Shape;2200;p53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2201" name="Google Shape;2201;p53"/>
          <p:cNvSpPr/>
          <p:nvPr/>
        </p:nvSpPr>
        <p:spPr>
          <a:xfrm>
            <a:off x="8982632" y="846809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2202" name="Google Shape;2202;p53"/>
          <p:cNvGrpSpPr/>
          <p:nvPr/>
        </p:nvGrpSpPr>
        <p:grpSpPr>
          <a:xfrm>
            <a:off x="8824998" y="8800724"/>
            <a:ext cx="1474146" cy="956327"/>
            <a:chOff x="9056143" y="7464062"/>
            <a:chExt cx="1474190" cy="956354"/>
          </a:xfrm>
        </p:grpSpPr>
        <p:pic>
          <p:nvPicPr>
            <p:cNvPr id="2203" name="Google Shape;2203;p53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4" name="Google Shape;2204;p53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2205" name="Google Shape;2205;p53"/>
          <p:cNvGrpSpPr/>
          <p:nvPr/>
        </p:nvGrpSpPr>
        <p:grpSpPr>
          <a:xfrm>
            <a:off x="9999153" y="8878850"/>
            <a:ext cx="907621" cy="721832"/>
            <a:chOff x="9064653" y="5535988"/>
            <a:chExt cx="907647" cy="721854"/>
          </a:xfrm>
        </p:grpSpPr>
        <p:sp>
          <p:nvSpPr>
            <p:cNvPr id="2206" name="Google Shape;2206;p53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207" name="Google Shape;2207;p53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208" name="Google Shape;2208;p53"/>
          <p:cNvGrpSpPr/>
          <p:nvPr/>
        </p:nvGrpSpPr>
        <p:grpSpPr>
          <a:xfrm>
            <a:off x="10859183" y="8747813"/>
            <a:ext cx="639919" cy="1071616"/>
            <a:chOff x="2752071" y="5275170"/>
            <a:chExt cx="639938" cy="1071648"/>
          </a:xfrm>
        </p:grpSpPr>
        <p:grpSp>
          <p:nvGrpSpPr>
            <p:cNvPr id="2209" name="Google Shape;2209;p53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2210" name="Google Shape;2210;p53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2211" name="Google Shape;2211;p53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53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13" name="Google Shape;2213;p53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2214" name="Google Shape;2214;p53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53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53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53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53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53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220" name="Google Shape;2220;p53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2221" name="Google Shape;2221;p53"/>
          <p:cNvSpPr/>
          <p:nvPr/>
        </p:nvSpPr>
        <p:spPr>
          <a:xfrm>
            <a:off x="5186178" y="8448403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2222" name="Google Shape;2222;p53"/>
          <p:cNvGrpSpPr/>
          <p:nvPr/>
        </p:nvGrpSpPr>
        <p:grpSpPr>
          <a:xfrm>
            <a:off x="8001771" y="8859159"/>
            <a:ext cx="907621" cy="721832"/>
            <a:chOff x="9064653" y="5535988"/>
            <a:chExt cx="907647" cy="721854"/>
          </a:xfrm>
        </p:grpSpPr>
        <p:sp>
          <p:nvSpPr>
            <p:cNvPr id="2223" name="Google Shape;2223;p53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224" name="Google Shape;2224;p53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225" name="Google Shape;2225;p53"/>
          <p:cNvGrpSpPr/>
          <p:nvPr/>
        </p:nvGrpSpPr>
        <p:grpSpPr>
          <a:xfrm>
            <a:off x="6493857" y="8857135"/>
            <a:ext cx="694421" cy="875767"/>
            <a:chOff x="9144914" y="4400327"/>
            <a:chExt cx="694442" cy="875794"/>
          </a:xfrm>
        </p:grpSpPr>
        <p:sp>
          <p:nvSpPr>
            <p:cNvPr id="2226" name="Google Shape;2226;p53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27" name="Google Shape;2227;p53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228" name="Google Shape;2228;p53"/>
          <p:cNvGrpSpPr/>
          <p:nvPr/>
        </p:nvGrpSpPr>
        <p:grpSpPr>
          <a:xfrm>
            <a:off x="5270131" y="8853992"/>
            <a:ext cx="1290738" cy="870173"/>
            <a:chOff x="8850699" y="3457798"/>
            <a:chExt cx="1290777" cy="870199"/>
          </a:xfrm>
        </p:grpSpPr>
        <p:grpSp>
          <p:nvGrpSpPr>
            <p:cNvPr id="2229" name="Google Shape;2229;p53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230" name="Google Shape;2230;p53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2231" name="Google Shape;2231;p53"/>
              <p:cNvPicPr preferRelativeResize="0"/>
              <p:nvPr/>
            </p:nvPicPr>
            <p:blipFill rotWithShape="1">
              <a:blip r:embed="rId24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232" name="Google Shape;2232;p53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233" name="Google Shape;2233;p53"/>
          <p:cNvGrpSpPr/>
          <p:nvPr/>
        </p:nvGrpSpPr>
        <p:grpSpPr>
          <a:xfrm>
            <a:off x="7149557" y="8793039"/>
            <a:ext cx="907621" cy="950182"/>
            <a:chOff x="9410703" y="6707841"/>
            <a:chExt cx="907647" cy="950210"/>
          </a:xfrm>
        </p:grpSpPr>
        <p:sp>
          <p:nvSpPr>
            <p:cNvPr id="2234" name="Google Shape;2234;p53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2235" name="Google Shape;2235;p53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236" name="Google Shape;2236;p53"/>
              <p:cNvPicPr preferRelativeResize="0"/>
              <p:nvPr/>
            </p:nvPicPr>
            <p:blipFill rotWithShape="1">
              <a:blip r:embed="rId22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2237" name="Google Shape;2237;p53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238" name="Google Shape;2238;p53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239" name="Google Shape;2239;p53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0" name="Google Shape;2240;p53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1" name="Google Shape;2241;p53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2" name="Google Shape;2242;p53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3" name="Google Shape;2243;p53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4" name="Google Shape;2244;p53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45" name="Google Shape;2245;p53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2246" name="Google Shape;2246;p53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7" name="Google Shape;2247;p53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2248" name="Google Shape;2248;p53"/>
          <p:cNvSpPr/>
          <p:nvPr/>
        </p:nvSpPr>
        <p:spPr>
          <a:xfrm>
            <a:off x="2849529" y="8451462"/>
            <a:ext cx="225726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49" name="Google Shape;2249;p53"/>
          <p:cNvGrpSpPr/>
          <p:nvPr/>
        </p:nvGrpSpPr>
        <p:grpSpPr>
          <a:xfrm>
            <a:off x="3135579" y="9049236"/>
            <a:ext cx="885179" cy="610058"/>
            <a:chOff x="896067" y="1628731"/>
            <a:chExt cx="599557" cy="413210"/>
          </a:xfrm>
        </p:grpSpPr>
        <p:grpSp>
          <p:nvGrpSpPr>
            <p:cNvPr id="2250" name="Google Shape;2250;p53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251" name="Google Shape;2251;p53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53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53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53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55" name="Google Shape;2255;p53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2256" name="Google Shape;2256;p53"/>
          <p:cNvGrpSpPr/>
          <p:nvPr/>
        </p:nvGrpSpPr>
        <p:grpSpPr>
          <a:xfrm>
            <a:off x="3929964" y="9035388"/>
            <a:ext cx="1072730" cy="634558"/>
            <a:chOff x="1859122" y="2663681"/>
            <a:chExt cx="726590" cy="429804"/>
          </a:xfrm>
        </p:grpSpPr>
        <p:grpSp>
          <p:nvGrpSpPr>
            <p:cNvPr id="2257" name="Google Shape;2257;p53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258" name="Google Shape;2258;p53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2259" name="Google Shape;2259;p53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0" name="Google Shape;2260;p53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61" name="Google Shape;2261;p53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2262" name="Google Shape;2262;p53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53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53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53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266" name="Google Shape;2266;p53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pic>
        <p:nvPicPr>
          <p:cNvPr id="2267" name="Google Shape;2267;p53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>
            <a:off x="15692328" y="5756379"/>
            <a:ext cx="457200" cy="457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68" name="Google Shape;2268;p53"/>
          <p:cNvGrpSpPr/>
          <p:nvPr/>
        </p:nvGrpSpPr>
        <p:grpSpPr>
          <a:xfrm>
            <a:off x="10836857" y="5250330"/>
            <a:ext cx="1027845" cy="664490"/>
            <a:chOff x="8921335" y="4022908"/>
            <a:chExt cx="1027845" cy="664490"/>
          </a:xfrm>
        </p:grpSpPr>
        <p:pic>
          <p:nvPicPr>
            <p:cNvPr id="2269" name="Google Shape;2269;p53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267056" y="4022908"/>
              <a:ext cx="38100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0" name="Google Shape;2270;p53"/>
            <p:cNvSpPr txBox="1"/>
            <p:nvPr/>
          </p:nvSpPr>
          <p:spPr>
            <a:xfrm>
              <a:off x="8921335" y="4379621"/>
              <a:ext cx="1027845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Container</a:t>
              </a:r>
              <a:endParaRPr/>
            </a:p>
          </p:txBody>
        </p:sp>
      </p:grpSp>
      <p:grpSp>
        <p:nvGrpSpPr>
          <p:cNvPr id="2271" name="Google Shape;2271;p53"/>
          <p:cNvGrpSpPr/>
          <p:nvPr/>
        </p:nvGrpSpPr>
        <p:grpSpPr>
          <a:xfrm>
            <a:off x="12227847" y="6066182"/>
            <a:ext cx="1019831" cy="787293"/>
            <a:chOff x="8918009" y="6392727"/>
            <a:chExt cx="1019831" cy="787293"/>
          </a:xfrm>
        </p:grpSpPr>
        <p:pic>
          <p:nvPicPr>
            <p:cNvPr id="2272" name="Google Shape;2272;p53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9227902" y="6392727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3" name="Google Shape;2273;p53"/>
            <p:cNvSpPr txBox="1"/>
            <p:nvPr/>
          </p:nvSpPr>
          <p:spPr>
            <a:xfrm>
              <a:off x="8918009" y="6872243"/>
              <a:ext cx="1019831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Functions</a:t>
              </a:r>
              <a:endParaRPr/>
            </a:p>
          </p:txBody>
        </p:sp>
      </p:grpSp>
      <p:grpSp>
        <p:nvGrpSpPr>
          <p:cNvPr id="2274" name="Google Shape;2274;p53"/>
          <p:cNvGrpSpPr/>
          <p:nvPr/>
        </p:nvGrpSpPr>
        <p:grpSpPr>
          <a:xfrm>
            <a:off x="10887975" y="6092559"/>
            <a:ext cx="946092" cy="899918"/>
            <a:chOff x="8768828" y="5458163"/>
            <a:chExt cx="946092" cy="899918"/>
          </a:xfrm>
        </p:grpSpPr>
        <p:pic>
          <p:nvPicPr>
            <p:cNvPr id="2275" name="Google Shape;2275;p53"/>
            <p:cNvPicPr preferRelativeResize="0"/>
            <p:nvPr/>
          </p:nvPicPr>
          <p:blipFill rotWithShape="1">
            <a:blip r:embed="rId29">
              <a:alphaModFix/>
            </a:blip>
            <a:srcRect/>
            <a:stretch/>
          </p:blipFill>
          <p:spPr>
            <a:xfrm>
              <a:off x="9041849" y="5458163"/>
              <a:ext cx="400050" cy="4095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76" name="Google Shape;2276;p53"/>
            <p:cNvSpPr txBox="1"/>
            <p:nvPr/>
          </p:nvSpPr>
          <p:spPr>
            <a:xfrm>
              <a:off x="8768828" y="5834861"/>
              <a:ext cx="946092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API</a:t>
              </a:r>
              <a:b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Gateway</a:t>
              </a:r>
              <a:endParaRPr/>
            </a:p>
          </p:txBody>
        </p:sp>
      </p:grpSp>
      <p:cxnSp>
        <p:nvCxnSpPr>
          <p:cNvPr id="2277" name="Google Shape;2277;p53"/>
          <p:cNvCxnSpPr/>
          <p:nvPr/>
        </p:nvCxnSpPr>
        <p:spPr>
          <a:xfrm rot="-5400000">
            <a:off x="10340070" y="5810430"/>
            <a:ext cx="889500" cy="451500"/>
          </a:xfrm>
          <a:prstGeom prst="bentConnector3">
            <a:avLst>
              <a:gd name="adj1" fmla="val 99584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278" name="Google Shape;2278;p53"/>
          <p:cNvCxnSpPr/>
          <p:nvPr/>
        </p:nvCxnSpPr>
        <p:spPr>
          <a:xfrm>
            <a:off x="11850229" y="5574804"/>
            <a:ext cx="2357100" cy="427500"/>
          </a:xfrm>
          <a:prstGeom prst="bentConnector3">
            <a:avLst>
              <a:gd name="adj1" fmla="val 100204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279" name="Google Shape;2279;p53"/>
          <p:cNvCxnSpPr/>
          <p:nvPr/>
        </p:nvCxnSpPr>
        <p:spPr>
          <a:xfrm>
            <a:off x="11744400" y="6328299"/>
            <a:ext cx="659907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280" name="Google Shape;2280;p53"/>
          <p:cNvCxnSpPr/>
          <p:nvPr/>
        </p:nvCxnSpPr>
        <p:spPr>
          <a:xfrm>
            <a:off x="13143338" y="6353932"/>
            <a:ext cx="659907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281" name="Google Shape;2281;p53"/>
          <p:cNvSpPr/>
          <p:nvPr/>
        </p:nvSpPr>
        <p:spPr>
          <a:xfrm>
            <a:off x="5268278" y="1663917"/>
            <a:ext cx="8310925" cy="345337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コンテンツ管理_Webコンテンツ管理（CMS）機能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82" name="Google Shape;2282;p53"/>
          <p:cNvGrpSpPr/>
          <p:nvPr/>
        </p:nvGrpSpPr>
        <p:grpSpPr>
          <a:xfrm>
            <a:off x="6202247" y="3293913"/>
            <a:ext cx="588623" cy="678592"/>
            <a:chOff x="6202247" y="2702234"/>
            <a:chExt cx="588623" cy="678592"/>
          </a:xfrm>
        </p:grpSpPr>
        <p:pic>
          <p:nvPicPr>
            <p:cNvPr id="2283" name="Google Shape;2283;p53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6270255" y="2702234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4" name="Google Shape;2284;p53"/>
            <p:cNvSpPr txBox="1"/>
            <p:nvPr/>
          </p:nvSpPr>
          <p:spPr>
            <a:xfrm>
              <a:off x="6202247" y="3073049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pic>
        <p:nvPicPr>
          <p:cNvPr id="2285" name="Google Shape;2285;p53"/>
          <p:cNvPicPr preferRelativeResize="0"/>
          <p:nvPr/>
        </p:nvPicPr>
        <p:blipFill rotWithShape="1">
          <a:blip r:embed="rId30">
            <a:alphaModFix/>
          </a:blip>
          <a:srcRect/>
          <a:stretch/>
        </p:blipFill>
        <p:spPr>
          <a:xfrm>
            <a:off x="6296533" y="4229203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286" name="Google Shape;2286;p53"/>
          <p:cNvSpPr txBox="1"/>
          <p:nvPr/>
        </p:nvSpPr>
        <p:spPr>
          <a:xfrm>
            <a:off x="6027520" y="4574624"/>
            <a:ext cx="938077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Load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Balancer</a:t>
            </a:r>
            <a:endParaRPr/>
          </a:p>
        </p:txBody>
      </p:sp>
      <p:cxnSp>
        <p:nvCxnSpPr>
          <p:cNvPr id="2287" name="Google Shape;2287;p53"/>
          <p:cNvCxnSpPr>
            <a:stCxn id="2285" idx="3"/>
          </p:cNvCxnSpPr>
          <p:nvPr/>
        </p:nvCxnSpPr>
        <p:spPr>
          <a:xfrm>
            <a:off x="6696583" y="4429228"/>
            <a:ext cx="1692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288" name="Google Shape;2288;p53"/>
          <p:cNvCxnSpPr>
            <a:endCxn id="2285" idx="0"/>
          </p:cNvCxnSpPr>
          <p:nvPr/>
        </p:nvCxnSpPr>
        <p:spPr>
          <a:xfrm>
            <a:off x="6496558" y="3926503"/>
            <a:ext cx="0" cy="302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289" name="Google Shape;2289;p53"/>
          <p:cNvCxnSpPr/>
          <p:nvPr/>
        </p:nvCxnSpPr>
        <p:spPr>
          <a:xfrm rot="10800000">
            <a:off x="9354892" y="4427295"/>
            <a:ext cx="188427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2290" name="Google Shape;2290;p53"/>
          <p:cNvGrpSpPr/>
          <p:nvPr/>
        </p:nvGrpSpPr>
        <p:grpSpPr>
          <a:xfrm>
            <a:off x="8539554" y="3852179"/>
            <a:ext cx="760143" cy="1103613"/>
            <a:chOff x="1148211" y="3717764"/>
            <a:chExt cx="481773" cy="669116"/>
          </a:xfrm>
        </p:grpSpPr>
        <p:grpSp>
          <p:nvGrpSpPr>
            <p:cNvPr id="2291" name="Google Shape;2291;p53"/>
            <p:cNvGrpSpPr/>
            <p:nvPr/>
          </p:nvGrpSpPr>
          <p:grpSpPr>
            <a:xfrm>
              <a:off x="1206366" y="3717764"/>
              <a:ext cx="385009" cy="365715"/>
              <a:chOff x="1206366" y="3717764"/>
              <a:chExt cx="385009" cy="365715"/>
            </a:xfrm>
          </p:grpSpPr>
          <p:sp>
            <p:nvSpPr>
              <p:cNvPr id="2292" name="Google Shape;2292;p53"/>
              <p:cNvSpPr/>
              <p:nvPr/>
            </p:nvSpPr>
            <p:spPr>
              <a:xfrm>
                <a:off x="1407720" y="3986546"/>
                <a:ext cx="91164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91164" h="91266" extrusionOk="0">
                    <a:moveTo>
                      <a:pt x="48967" y="81481"/>
                    </a:moveTo>
                    <a:lnTo>
                      <a:pt x="45219" y="81481"/>
                    </a:lnTo>
                    <a:cubicBezTo>
                      <a:pt x="43667" y="81616"/>
                      <a:pt x="42101" y="81616"/>
                      <a:pt x="40548" y="81481"/>
                    </a:cubicBezTo>
                    <a:lnTo>
                      <a:pt x="35151" y="91177"/>
                    </a:lnTo>
                    <a:lnTo>
                      <a:pt x="19225" y="84317"/>
                    </a:lnTo>
                    <a:lnTo>
                      <a:pt x="22517" y="73710"/>
                    </a:lnTo>
                    <a:cubicBezTo>
                      <a:pt x="20341" y="71958"/>
                      <a:pt x="18378" y="69963"/>
                      <a:pt x="16658" y="67762"/>
                    </a:cubicBezTo>
                    <a:lnTo>
                      <a:pt x="6045" y="70784"/>
                    </a:lnTo>
                    <a:lnTo>
                      <a:pt x="0" y="54415"/>
                    </a:lnTo>
                    <a:lnTo>
                      <a:pt x="9157" y="49288"/>
                    </a:lnTo>
                    <a:cubicBezTo>
                      <a:pt x="8836" y="46529"/>
                      <a:pt x="8836" y="43731"/>
                      <a:pt x="9157" y="40965"/>
                    </a:cubicBezTo>
                    <a:lnTo>
                      <a:pt x="0" y="35575"/>
                    </a:lnTo>
                    <a:lnTo>
                      <a:pt x="6866" y="19571"/>
                    </a:lnTo>
                    <a:lnTo>
                      <a:pt x="17576" y="22953"/>
                    </a:lnTo>
                    <a:cubicBezTo>
                      <a:pt x="19328" y="20778"/>
                      <a:pt x="21323" y="18814"/>
                      <a:pt x="23524" y="17101"/>
                    </a:cubicBezTo>
                    <a:lnTo>
                      <a:pt x="20412" y="6398"/>
                    </a:lnTo>
                    <a:lnTo>
                      <a:pt x="36615" y="0"/>
                    </a:lnTo>
                    <a:lnTo>
                      <a:pt x="41742" y="9786"/>
                    </a:lnTo>
                    <a:lnTo>
                      <a:pt x="45309" y="9786"/>
                    </a:lnTo>
                    <a:cubicBezTo>
                      <a:pt x="46894" y="9644"/>
                      <a:pt x="48486" y="9644"/>
                      <a:pt x="50071" y="9786"/>
                    </a:cubicBezTo>
                    <a:lnTo>
                      <a:pt x="55557" y="90"/>
                    </a:lnTo>
                    <a:lnTo>
                      <a:pt x="71484" y="6949"/>
                    </a:lnTo>
                    <a:lnTo>
                      <a:pt x="68192" y="17556"/>
                    </a:lnTo>
                    <a:cubicBezTo>
                      <a:pt x="70361" y="19283"/>
                      <a:pt x="72299" y="21278"/>
                      <a:pt x="73954" y="23498"/>
                    </a:cubicBezTo>
                    <a:lnTo>
                      <a:pt x="84664" y="20482"/>
                    </a:lnTo>
                    <a:lnTo>
                      <a:pt x="91164" y="36672"/>
                    </a:lnTo>
                    <a:lnTo>
                      <a:pt x="81096" y="42159"/>
                    </a:lnTo>
                    <a:cubicBezTo>
                      <a:pt x="81410" y="44924"/>
                      <a:pt x="81410" y="47716"/>
                      <a:pt x="81096" y="50481"/>
                    </a:cubicBezTo>
                    <a:lnTo>
                      <a:pt x="90798" y="55878"/>
                    </a:lnTo>
                    <a:lnTo>
                      <a:pt x="83932" y="71881"/>
                    </a:lnTo>
                    <a:lnTo>
                      <a:pt x="73223" y="68314"/>
                    </a:lnTo>
                    <a:cubicBezTo>
                      <a:pt x="71445" y="70489"/>
                      <a:pt x="69417" y="72452"/>
                      <a:pt x="67184" y="74166"/>
                    </a:cubicBezTo>
                    <a:lnTo>
                      <a:pt x="70297" y="84863"/>
                    </a:lnTo>
                    <a:lnTo>
                      <a:pt x="54094" y="91267"/>
                    </a:lnTo>
                    <a:lnTo>
                      <a:pt x="48967" y="814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53"/>
              <p:cNvSpPr/>
              <p:nvPr/>
            </p:nvSpPr>
            <p:spPr>
              <a:xfrm>
                <a:off x="1401861" y="3980778"/>
                <a:ext cx="102329" cy="102701"/>
              </a:xfrm>
              <a:custGeom>
                <a:avLst/>
                <a:gdLst/>
                <a:ahLst/>
                <a:cxnLst/>
                <a:rect l="l" t="t" r="r" b="b"/>
                <a:pathLst>
                  <a:path w="102329" h="102701" extrusionOk="0">
                    <a:moveTo>
                      <a:pt x="40182" y="11339"/>
                    </a:moveTo>
                    <a:lnTo>
                      <a:pt x="41921" y="14637"/>
                    </a:lnTo>
                    <a:lnTo>
                      <a:pt x="44937" y="20393"/>
                    </a:lnTo>
                    <a:lnTo>
                      <a:pt x="46772" y="20393"/>
                    </a:lnTo>
                    <a:lnTo>
                      <a:pt x="50982" y="20393"/>
                    </a:lnTo>
                    <a:cubicBezTo>
                      <a:pt x="53414" y="20393"/>
                      <a:pt x="55839" y="20669"/>
                      <a:pt x="58214" y="21220"/>
                    </a:cubicBezTo>
                    <a:lnTo>
                      <a:pt x="63155" y="12070"/>
                    </a:lnTo>
                    <a:lnTo>
                      <a:pt x="71573" y="15734"/>
                    </a:lnTo>
                    <a:lnTo>
                      <a:pt x="68461" y="25520"/>
                    </a:lnTo>
                    <a:cubicBezTo>
                      <a:pt x="72125" y="27881"/>
                      <a:pt x="75244" y="31000"/>
                      <a:pt x="77612" y="34664"/>
                    </a:cubicBezTo>
                    <a:lnTo>
                      <a:pt x="87500" y="31827"/>
                    </a:lnTo>
                    <a:lnTo>
                      <a:pt x="90888" y="40330"/>
                    </a:lnTo>
                    <a:lnTo>
                      <a:pt x="81731" y="45085"/>
                    </a:lnTo>
                    <a:cubicBezTo>
                      <a:pt x="81731" y="45726"/>
                      <a:pt x="81731" y="46368"/>
                      <a:pt x="81731" y="47010"/>
                    </a:cubicBezTo>
                    <a:cubicBezTo>
                      <a:pt x="82283" y="50789"/>
                      <a:pt x="82097" y="54639"/>
                      <a:pt x="81186" y="58348"/>
                    </a:cubicBezTo>
                    <a:lnTo>
                      <a:pt x="90336" y="63379"/>
                    </a:lnTo>
                    <a:lnTo>
                      <a:pt x="86769" y="71792"/>
                    </a:lnTo>
                    <a:lnTo>
                      <a:pt x="76880" y="68679"/>
                    </a:lnTo>
                    <a:cubicBezTo>
                      <a:pt x="76598" y="69231"/>
                      <a:pt x="76264" y="69751"/>
                      <a:pt x="75873" y="70239"/>
                    </a:cubicBezTo>
                    <a:cubicBezTo>
                      <a:pt x="73550" y="73280"/>
                      <a:pt x="70701" y="75886"/>
                      <a:pt x="67454" y="77920"/>
                    </a:cubicBezTo>
                    <a:lnTo>
                      <a:pt x="70200" y="87795"/>
                    </a:lnTo>
                    <a:lnTo>
                      <a:pt x="61692" y="91177"/>
                    </a:lnTo>
                    <a:lnTo>
                      <a:pt x="56930" y="82033"/>
                    </a:lnTo>
                    <a:lnTo>
                      <a:pt x="55101" y="82033"/>
                    </a:lnTo>
                    <a:cubicBezTo>
                      <a:pt x="53638" y="82168"/>
                      <a:pt x="52169" y="82168"/>
                      <a:pt x="50706" y="82033"/>
                    </a:cubicBezTo>
                    <a:cubicBezTo>
                      <a:pt x="48332" y="82033"/>
                      <a:pt x="45970" y="81757"/>
                      <a:pt x="43660" y="81211"/>
                    </a:cubicBezTo>
                    <a:lnTo>
                      <a:pt x="38719" y="90356"/>
                    </a:lnTo>
                    <a:lnTo>
                      <a:pt x="30294" y="86788"/>
                    </a:lnTo>
                    <a:lnTo>
                      <a:pt x="33316" y="77554"/>
                    </a:lnTo>
                    <a:lnTo>
                      <a:pt x="31757" y="76457"/>
                    </a:lnTo>
                    <a:cubicBezTo>
                      <a:pt x="28747" y="74127"/>
                      <a:pt x="26174" y="71278"/>
                      <a:pt x="24166" y="68044"/>
                    </a:cubicBezTo>
                    <a:lnTo>
                      <a:pt x="15009" y="70784"/>
                    </a:lnTo>
                    <a:lnTo>
                      <a:pt x="11627" y="62372"/>
                    </a:lnTo>
                    <a:lnTo>
                      <a:pt x="20778" y="57617"/>
                    </a:lnTo>
                    <a:cubicBezTo>
                      <a:pt x="20778" y="56975"/>
                      <a:pt x="20778" y="56333"/>
                      <a:pt x="20778" y="55698"/>
                    </a:cubicBezTo>
                    <a:cubicBezTo>
                      <a:pt x="20264" y="51912"/>
                      <a:pt x="20450" y="48069"/>
                      <a:pt x="21323" y="44353"/>
                    </a:cubicBezTo>
                    <a:lnTo>
                      <a:pt x="12173" y="39329"/>
                    </a:lnTo>
                    <a:lnTo>
                      <a:pt x="15741" y="30910"/>
                    </a:lnTo>
                    <a:lnTo>
                      <a:pt x="25629" y="34022"/>
                    </a:lnTo>
                    <a:cubicBezTo>
                      <a:pt x="28009" y="30371"/>
                      <a:pt x="31128" y="27252"/>
                      <a:pt x="34779" y="24878"/>
                    </a:cubicBezTo>
                    <a:lnTo>
                      <a:pt x="33316" y="19392"/>
                    </a:lnTo>
                    <a:lnTo>
                      <a:pt x="32033" y="14906"/>
                    </a:lnTo>
                    <a:lnTo>
                      <a:pt x="33868" y="14175"/>
                    </a:lnTo>
                    <a:lnTo>
                      <a:pt x="38899" y="12166"/>
                    </a:lnTo>
                    <a:lnTo>
                      <a:pt x="40548" y="11525"/>
                    </a:lnTo>
                    <a:lnTo>
                      <a:pt x="40182" y="11339"/>
                    </a:lnTo>
                    <a:close/>
                    <a:moveTo>
                      <a:pt x="44847" y="0"/>
                    </a:moveTo>
                    <a:lnTo>
                      <a:pt x="37160" y="3022"/>
                    </a:lnTo>
                    <a:lnTo>
                      <a:pt x="35511" y="3657"/>
                    </a:lnTo>
                    <a:lnTo>
                      <a:pt x="30480" y="5672"/>
                    </a:lnTo>
                    <a:lnTo>
                      <a:pt x="28651" y="6404"/>
                    </a:lnTo>
                    <a:lnTo>
                      <a:pt x="20957" y="9420"/>
                    </a:lnTo>
                    <a:lnTo>
                      <a:pt x="23248" y="17377"/>
                    </a:lnTo>
                    <a:lnTo>
                      <a:pt x="24345" y="21220"/>
                    </a:lnTo>
                    <a:cubicBezTo>
                      <a:pt x="23569" y="21901"/>
                      <a:pt x="22837" y="22639"/>
                      <a:pt x="22151" y="23415"/>
                    </a:cubicBezTo>
                    <a:lnTo>
                      <a:pt x="18217" y="22221"/>
                    </a:lnTo>
                    <a:lnTo>
                      <a:pt x="10344" y="19757"/>
                    </a:lnTo>
                    <a:lnTo>
                      <a:pt x="7142" y="27349"/>
                    </a:lnTo>
                    <a:lnTo>
                      <a:pt x="3478" y="35665"/>
                    </a:lnTo>
                    <a:lnTo>
                      <a:pt x="186" y="43256"/>
                    </a:lnTo>
                    <a:lnTo>
                      <a:pt x="7411" y="47279"/>
                    </a:lnTo>
                    <a:lnTo>
                      <a:pt x="10889" y="49294"/>
                    </a:lnTo>
                    <a:lnTo>
                      <a:pt x="10889" y="52406"/>
                    </a:lnTo>
                    <a:lnTo>
                      <a:pt x="7322" y="54235"/>
                    </a:lnTo>
                    <a:lnTo>
                      <a:pt x="0" y="58072"/>
                    </a:lnTo>
                    <a:lnTo>
                      <a:pt x="3112" y="65753"/>
                    </a:lnTo>
                    <a:lnTo>
                      <a:pt x="6410" y="74262"/>
                    </a:lnTo>
                    <a:lnTo>
                      <a:pt x="9516" y="81853"/>
                    </a:lnTo>
                    <a:lnTo>
                      <a:pt x="17479" y="79659"/>
                    </a:lnTo>
                    <a:lnTo>
                      <a:pt x="21323" y="78561"/>
                    </a:lnTo>
                    <a:lnTo>
                      <a:pt x="23524" y="80756"/>
                    </a:lnTo>
                    <a:lnTo>
                      <a:pt x="22241" y="84593"/>
                    </a:lnTo>
                    <a:lnTo>
                      <a:pt x="19770" y="92460"/>
                    </a:lnTo>
                    <a:lnTo>
                      <a:pt x="27368" y="95752"/>
                    </a:lnTo>
                    <a:lnTo>
                      <a:pt x="35787" y="99320"/>
                    </a:lnTo>
                    <a:lnTo>
                      <a:pt x="43384" y="102612"/>
                    </a:lnTo>
                    <a:lnTo>
                      <a:pt x="47414" y="95386"/>
                    </a:lnTo>
                    <a:lnTo>
                      <a:pt x="49333" y="91908"/>
                    </a:lnTo>
                    <a:lnTo>
                      <a:pt x="52445" y="91908"/>
                    </a:lnTo>
                    <a:lnTo>
                      <a:pt x="54370" y="95386"/>
                    </a:lnTo>
                    <a:lnTo>
                      <a:pt x="58117" y="102701"/>
                    </a:lnTo>
                    <a:lnTo>
                      <a:pt x="65805" y="99685"/>
                    </a:lnTo>
                    <a:lnTo>
                      <a:pt x="74320" y="96297"/>
                    </a:lnTo>
                    <a:lnTo>
                      <a:pt x="82007" y="93282"/>
                    </a:lnTo>
                    <a:lnTo>
                      <a:pt x="79081" y="85414"/>
                    </a:lnTo>
                    <a:lnTo>
                      <a:pt x="77984" y="81577"/>
                    </a:lnTo>
                    <a:lnTo>
                      <a:pt x="80268" y="79383"/>
                    </a:lnTo>
                    <a:lnTo>
                      <a:pt x="84112" y="80570"/>
                    </a:lnTo>
                    <a:lnTo>
                      <a:pt x="91985" y="83040"/>
                    </a:lnTo>
                    <a:lnTo>
                      <a:pt x="95187" y="75449"/>
                    </a:lnTo>
                    <a:lnTo>
                      <a:pt x="98851" y="67037"/>
                    </a:lnTo>
                    <a:lnTo>
                      <a:pt x="102143" y="59535"/>
                    </a:lnTo>
                    <a:lnTo>
                      <a:pt x="94912" y="55512"/>
                    </a:lnTo>
                    <a:lnTo>
                      <a:pt x="91434" y="53504"/>
                    </a:lnTo>
                    <a:lnTo>
                      <a:pt x="91434" y="50391"/>
                    </a:lnTo>
                    <a:lnTo>
                      <a:pt x="95008" y="48563"/>
                    </a:lnTo>
                    <a:lnTo>
                      <a:pt x="102329" y="44719"/>
                    </a:lnTo>
                    <a:lnTo>
                      <a:pt x="99217" y="37038"/>
                    </a:lnTo>
                    <a:lnTo>
                      <a:pt x="95919" y="28536"/>
                    </a:lnTo>
                    <a:lnTo>
                      <a:pt x="93083" y="20489"/>
                    </a:lnTo>
                    <a:lnTo>
                      <a:pt x="85119" y="22773"/>
                    </a:lnTo>
                    <a:lnTo>
                      <a:pt x="81276" y="23871"/>
                    </a:lnTo>
                    <a:lnTo>
                      <a:pt x="79081" y="22042"/>
                    </a:lnTo>
                    <a:lnTo>
                      <a:pt x="80358" y="18198"/>
                    </a:lnTo>
                    <a:lnTo>
                      <a:pt x="82829" y="10337"/>
                    </a:lnTo>
                    <a:lnTo>
                      <a:pt x="75237" y="7046"/>
                    </a:lnTo>
                    <a:lnTo>
                      <a:pt x="66812" y="3478"/>
                    </a:lnTo>
                    <a:lnTo>
                      <a:pt x="59221" y="186"/>
                    </a:lnTo>
                    <a:lnTo>
                      <a:pt x="55191" y="7411"/>
                    </a:lnTo>
                    <a:lnTo>
                      <a:pt x="53266" y="10883"/>
                    </a:lnTo>
                    <a:lnTo>
                      <a:pt x="50154" y="10883"/>
                    </a:lnTo>
                    <a:lnTo>
                      <a:pt x="48415" y="7591"/>
                    </a:lnTo>
                    <a:lnTo>
                      <a:pt x="44668" y="276"/>
                    </a:lnTo>
                    <a:lnTo>
                      <a:pt x="448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53"/>
              <p:cNvSpPr/>
              <p:nvPr/>
            </p:nvSpPr>
            <p:spPr>
              <a:xfrm>
                <a:off x="1211307" y="3721703"/>
                <a:ext cx="375518" cy="315325"/>
              </a:xfrm>
              <a:custGeom>
                <a:avLst/>
                <a:gdLst/>
                <a:ahLst/>
                <a:cxnLst/>
                <a:rect l="l" t="t" r="r" b="b"/>
                <a:pathLst>
                  <a:path w="375518" h="315325" extrusionOk="0">
                    <a:moveTo>
                      <a:pt x="74224" y="315324"/>
                    </a:moveTo>
                    <a:cubicBezTo>
                      <a:pt x="71439" y="315356"/>
                      <a:pt x="68667" y="314843"/>
                      <a:pt x="66074" y="313810"/>
                    </a:cubicBezTo>
                    <a:cubicBezTo>
                      <a:pt x="63482" y="312770"/>
                      <a:pt x="61120" y="311237"/>
                      <a:pt x="59125" y="309286"/>
                    </a:cubicBezTo>
                    <a:cubicBezTo>
                      <a:pt x="55101" y="305186"/>
                      <a:pt x="52843" y="299667"/>
                      <a:pt x="52843" y="293924"/>
                    </a:cubicBezTo>
                    <a:cubicBezTo>
                      <a:pt x="52843" y="288181"/>
                      <a:pt x="55101" y="282663"/>
                      <a:pt x="59125" y="278562"/>
                    </a:cubicBezTo>
                    <a:cubicBezTo>
                      <a:pt x="61120" y="276470"/>
                      <a:pt x="63520" y="274808"/>
                      <a:pt x="66177" y="273673"/>
                    </a:cubicBezTo>
                    <a:cubicBezTo>
                      <a:pt x="68840" y="272543"/>
                      <a:pt x="71702" y="271966"/>
                      <a:pt x="74596" y="271978"/>
                    </a:cubicBezTo>
                    <a:lnTo>
                      <a:pt x="76514" y="271978"/>
                    </a:lnTo>
                    <a:lnTo>
                      <a:pt x="81276" y="267127"/>
                    </a:lnTo>
                    <a:cubicBezTo>
                      <a:pt x="90978" y="257252"/>
                      <a:pt x="110652" y="237404"/>
                      <a:pt x="124750" y="222684"/>
                    </a:cubicBezTo>
                    <a:cubicBezTo>
                      <a:pt x="122921" y="219572"/>
                      <a:pt x="121086" y="216280"/>
                      <a:pt x="120264" y="214451"/>
                    </a:cubicBezTo>
                    <a:cubicBezTo>
                      <a:pt x="119443" y="212623"/>
                      <a:pt x="119167" y="212167"/>
                      <a:pt x="118705" y="210980"/>
                    </a:cubicBezTo>
                    <a:lnTo>
                      <a:pt x="95733" y="208509"/>
                    </a:lnTo>
                    <a:lnTo>
                      <a:pt x="95733" y="192506"/>
                    </a:lnTo>
                    <a:lnTo>
                      <a:pt x="0" y="192506"/>
                    </a:lnTo>
                    <a:lnTo>
                      <a:pt x="1007" y="178973"/>
                    </a:lnTo>
                    <a:cubicBezTo>
                      <a:pt x="2239" y="163611"/>
                      <a:pt x="7386" y="148826"/>
                      <a:pt x="15959" y="136025"/>
                    </a:cubicBezTo>
                    <a:cubicBezTo>
                      <a:pt x="24532" y="123217"/>
                      <a:pt x="36242" y="112815"/>
                      <a:pt x="49974" y="105808"/>
                    </a:cubicBezTo>
                    <a:cubicBezTo>
                      <a:pt x="52888" y="104204"/>
                      <a:pt x="55397" y="101951"/>
                      <a:pt x="57302" y="99224"/>
                    </a:cubicBezTo>
                    <a:cubicBezTo>
                      <a:pt x="59202" y="96497"/>
                      <a:pt x="60453" y="93366"/>
                      <a:pt x="60954" y="90080"/>
                    </a:cubicBezTo>
                    <a:cubicBezTo>
                      <a:pt x="64059" y="74269"/>
                      <a:pt x="72568" y="60030"/>
                      <a:pt x="85023" y="49802"/>
                    </a:cubicBezTo>
                    <a:cubicBezTo>
                      <a:pt x="97478" y="39573"/>
                      <a:pt x="113110" y="33997"/>
                      <a:pt x="129235" y="34016"/>
                    </a:cubicBezTo>
                    <a:cubicBezTo>
                      <a:pt x="131366" y="33881"/>
                      <a:pt x="133509" y="33881"/>
                      <a:pt x="135639" y="34016"/>
                    </a:cubicBezTo>
                    <a:lnTo>
                      <a:pt x="137840" y="34016"/>
                    </a:lnTo>
                    <a:cubicBezTo>
                      <a:pt x="140715" y="34055"/>
                      <a:pt x="143570" y="33484"/>
                      <a:pt x="146221" y="32348"/>
                    </a:cubicBezTo>
                    <a:cubicBezTo>
                      <a:pt x="148871" y="31218"/>
                      <a:pt x="151251" y="29544"/>
                      <a:pt x="153215" y="27433"/>
                    </a:cubicBezTo>
                    <a:cubicBezTo>
                      <a:pt x="161198" y="18828"/>
                      <a:pt x="170868" y="11955"/>
                      <a:pt x="181622" y="7232"/>
                    </a:cubicBezTo>
                    <a:cubicBezTo>
                      <a:pt x="192370" y="2516"/>
                      <a:pt x="203979" y="52"/>
                      <a:pt x="215728" y="1"/>
                    </a:cubicBezTo>
                    <a:cubicBezTo>
                      <a:pt x="231571" y="-57"/>
                      <a:pt x="247113" y="4325"/>
                      <a:pt x="260588" y="12655"/>
                    </a:cubicBezTo>
                    <a:cubicBezTo>
                      <a:pt x="274063" y="20977"/>
                      <a:pt x="284933" y="32913"/>
                      <a:pt x="291966" y="47094"/>
                    </a:cubicBezTo>
                    <a:cubicBezTo>
                      <a:pt x="293320" y="50321"/>
                      <a:pt x="295419" y="53177"/>
                      <a:pt x="298094" y="55436"/>
                    </a:cubicBezTo>
                    <a:cubicBezTo>
                      <a:pt x="300764" y="57694"/>
                      <a:pt x="303934" y="59286"/>
                      <a:pt x="307341" y="60081"/>
                    </a:cubicBezTo>
                    <a:cubicBezTo>
                      <a:pt x="320476" y="63040"/>
                      <a:pt x="332745" y="68994"/>
                      <a:pt x="343198" y="77471"/>
                    </a:cubicBezTo>
                    <a:cubicBezTo>
                      <a:pt x="353651" y="85948"/>
                      <a:pt x="362006" y="96722"/>
                      <a:pt x="367602" y="108959"/>
                    </a:cubicBezTo>
                    <a:cubicBezTo>
                      <a:pt x="373203" y="121189"/>
                      <a:pt x="375899" y="134549"/>
                      <a:pt x="375475" y="147999"/>
                    </a:cubicBezTo>
                    <a:cubicBezTo>
                      <a:pt x="375058" y="161442"/>
                      <a:pt x="371535" y="174609"/>
                      <a:pt x="365189" y="186468"/>
                    </a:cubicBezTo>
                    <a:lnTo>
                      <a:pt x="361711" y="192961"/>
                    </a:lnTo>
                    <a:lnTo>
                      <a:pt x="281443" y="192961"/>
                    </a:lnTo>
                    <a:lnTo>
                      <a:pt x="281443" y="208965"/>
                    </a:lnTo>
                    <a:lnTo>
                      <a:pt x="262224" y="211160"/>
                    </a:lnTo>
                    <a:lnTo>
                      <a:pt x="274301" y="226252"/>
                    </a:lnTo>
                    <a:lnTo>
                      <a:pt x="234125" y="266492"/>
                    </a:lnTo>
                    <a:lnTo>
                      <a:pt x="218930" y="254326"/>
                    </a:lnTo>
                    <a:lnTo>
                      <a:pt x="216825" y="273621"/>
                    </a:lnTo>
                    <a:lnTo>
                      <a:pt x="159805" y="273621"/>
                    </a:lnTo>
                    <a:lnTo>
                      <a:pt x="157238" y="250668"/>
                    </a:lnTo>
                    <a:lnTo>
                      <a:pt x="152939" y="248563"/>
                    </a:lnTo>
                    <a:lnTo>
                      <a:pt x="150648" y="246921"/>
                    </a:lnTo>
                    <a:cubicBezTo>
                      <a:pt x="148088" y="245586"/>
                      <a:pt x="145611" y="244091"/>
                      <a:pt x="143237" y="242435"/>
                    </a:cubicBezTo>
                    <a:cubicBezTo>
                      <a:pt x="129235" y="257072"/>
                      <a:pt x="109465" y="277003"/>
                      <a:pt x="100314" y="286243"/>
                    </a:cubicBezTo>
                    <a:lnTo>
                      <a:pt x="95367" y="291274"/>
                    </a:lnTo>
                    <a:cubicBezTo>
                      <a:pt x="95733" y="294437"/>
                      <a:pt x="95393" y="297639"/>
                      <a:pt x="94379" y="300655"/>
                    </a:cubicBezTo>
                    <a:cubicBezTo>
                      <a:pt x="93371" y="303671"/>
                      <a:pt x="91709" y="306430"/>
                      <a:pt x="89508" y="308741"/>
                    </a:cubicBezTo>
                    <a:cubicBezTo>
                      <a:pt x="87539" y="310807"/>
                      <a:pt x="85171" y="312462"/>
                      <a:pt x="82540" y="313592"/>
                    </a:cubicBezTo>
                    <a:cubicBezTo>
                      <a:pt x="79915" y="314721"/>
                      <a:pt x="77086" y="315311"/>
                      <a:pt x="74224" y="315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53"/>
              <p:cNvSpPr/>
              <p:nvPr/>
            </p:nvSpPr>
            <p:spPr>
              <a:xfrm>
                <a:off x="1206366" y="3717764"/>
                <a:ext cx="385009" cy="323833"/>
              </a:xfrm>
              <a:custGeom>
                <a:avLst/>
                <a:gdLst/>
                <a:ahLst/>
                <a:cxnLst/>
                <a:rect l="l" t="t" r="r" b="b"/>
                <a:pathLst>
                  <a:path w="385009" h="323833" extrusionOk="0">
                    <a:moveTo>
                      <a:pt x="220669" y="9144"/>
                    </a:moveTo>
                    <a:cubicBezTo>
                      <a:pt x="235678" y="9086"/>
                      <a:pt x="250404" y="13238"/>
                      <a:pt x="263174" y="21124"/>
                    </a:cubicBezTo>
                    <a:cubicBezTo>
                      <a:pt x="275944" y="29017"/>
                      <a:pt x="286236" y="40330"/>
                      <a:pt x="292884" y="53773"/>
                    </a:cubicBezTo>
                    <a:cubicBezTo>
                      <a:pt x="294674" y="57367"/>
                      <a:pt x="297247" y="60511"/>
                      <a:pt x="300417" y="62981"/>
                    </a:cubicBezTo>
                    <a:cubicBezTo>
                      <a:pt x="303587" y="65452"/>
                      <a:pt x="307264" y="67178"/>
                      <a:pt x="311191" y="68044"/>
                    </a:cubicBezTo>
                    <a:cubicBezTo>
                      <a:pt x="320463" y="70130"/>
                      <a:pt x="329312" y="73781"/>
                      <a:pt x="337365" y="78831"/>
                    </a:cubicBezTo>
                    <a:cubicBezTo>
                      <a:pt x="355114" y="89939"/>
                      <a:pt x="367961" y="107379"/>
                      <a:pt x="373300" y="127612"/>
                    </a:cubicBezTo>
                    <a:cubicBezTo>
                      <a:pt x="378639" y="147844"/>
                      <a:pt x="376065" y="169347"/>
                      <a:pt x="366107" y="187751"/>
                    </a:cubicBezTo>
                    <a:lnTo>
                      <a:pt x="363906" y="191864"/>
                    </a:lnTo>
                    <a:lnTo>
                      <a:pt x="281533" y="191864"/>
                    </a:lnTo>
                    <a:lnTo>
                      <a:pt x="281533" y="208419"/>
                    </a:lnTo>
                    <a:lnTo>
                      <a:pt x="260023" y="210800"/>
                    </a:lnTo>
                    <a:lnTo>
                      <a:pt x="259292" y="212443"/>
                    </a:lnTo>
                    <a:lnTo>
                      <a:pt x="272838" y="229454"/>
                    </a:lnTo>
                    <a:lnTo>
                      <a:pt x="238424" y="263841"/>
                    </a:lnTo>
                    <a:lnTo>
                      <a:pt x="221490" y="250212"/>
                    </a:lnTo>
                    <a:lnTo>
                      <a:pt x="219751" y="250944"/>
                    </a:lnTo>
                    <a:lnTo>
                      <a:pt x="217377" y="272530"/>
                    </a:lnTo>
                    <a:lnTo>
                      <a:pt x="168955" y="272530"/>
                    </a:lnTo>
                    <a:lnTo>
                      <a:pt x="166575" y="250944"/>
                    </a:lnTo>
                    <a:cubicBezTo>
                      <a:pt x="164387" y="250103"/>
                      <a:pt x="162243" y="249121"/>
                      <a:pt x="160171" y="248018"/>
                    </a:cubicBezTo>
                    <a:lnTo>
                      <a:pt x="157880" y="246920"/>
                    </a:lnTo>
                    <a:cubicBezTo>
                      <a:pt x="154370" y="245014"/>
                      <a:pt x="151001" y="242846"/>
                      <a:pt x="147812" y="240426"/>
                    </a:cubicBezTo>
                    <a:cubicBezTo>
                      <a:pt x="133534" y="255333"/>
                      <a:pt x="111204" y="277830"/>
                      <a:pt x="102054" y="287436"/>
                    </a:cubicBezTo>
                    <a:lnTo>
                      <a:pt x="96926" y="292647"/>
                    </a:lnTo>
                    <a:lnTo>
                      <a:pt x="95919" y="293744"/>
                    </a:lnTo>
                    <a:lnTo>
                      <a:pt x="95919" y="295117"/>
                    </a:lnTo>
                    <a:cubicBezTo>
                      <a:pt x="96336" y="297684"/>
                      <a:pt x="96156" y="300315"/>
                      <a:pt x="95393" y="302805"/>
                    </a:cubicBezTo>
                    <a:cubicBezTo>
                      <a:pt x="94629" y="305294"/>
                      <a:pt x="93307" y="307579"/>
                      <a:pt x="91523" y="309472"/>
                    </a:cubicBezTo>
                    <a:cubicBezTo>
                      <a:pt x="89958" y="311044"/>
                      <a:pt x="88097" y="312295"/>
                      <a:pt x="86050" y="313148"/>
                    </a:cubicBezTo>
                    <a:cubicBezTo>
                      <a:pt x="84003" y="314002"/>
                      <a:pt x="81802" y="314438"/>
                      <a:pt x="79582" y="314438"/>
                    </a:cubicBezTo>
                    <a:cubicBezTo>
                      <a:pt x="77361" y="314438"/>
                      <a:pt x="75160" y="314002"/>
                      <a:pt x="73113" y="313148"/>
                    </a:cubicBezTo>
                    <a:cubicBezTo>
                      <a:pt x="71067" y="312295"/>
                      <a:pt x="69206" y="311044"/>
                      <a:pt x="67640" y="309472"/>
                    </a:cubicBezTo>
                    <a:cubicBezTo>
                      <a:pt x="64476" y="306231"/>
                      <a:pt x="62712" y="301880"/>
                      <a:pt x="62712" y="297357"/>
                    </a:cubicBezTo>
                    <a:cubicBezTo>
                      <a:pt x="62712" y="292833"/>
                      <a:pt x="64476" y="288482"/>
                      <a:pt x="67640" y="285242"/>
                    </a:cubicBezTo>
                    <a:cubicBezTo>
                      <a:pt x="69199" y="283580"/>
                      <a:pt x="71086" y="282258"/>
                      <a:pt x="73178" y="281366"/>
                    </a:cubicBezTo>
                    <a:cubicBezTo>
                      <a:pt x="75276" y="280468"/>
                      <a:pt x="77535" y="280012"/>
                      <a:pt x="79813" y="280025"/>
                    </a:cubicBezTo>
                    <a:lnTo>
                      <a:pt x="81917" y="280025"/>
                    </a:lnTo>
                    <a:lnTo>
                      <a:pt x="83380" y="280025"/>
                    </a:lnTo>
                    <a:lnTo>
                      <a:pt x="84478" y="279017"/>
                    </a:lnTo>
                    <a:lnTo>
                      <a:pt x="89053" y="274359"/>
                    </a:lnTo>
                    <a:cubicBezTo>
                      <a:pt x="99397" y="263931"/>
                      <a:pt x="120816" y="242345"/>
                      <a:pt x="134818" y="227349"/>
                    </a:cubicBezTo>
                    <a:cubicBezTo>
                      <a:pt x="132527" y="223512"/>
                      <a:pt x="129691" y="218757"/>
                      <a:pt x="128780" y="216556"/>
                    </a:cubicBezTo>
                    <a:cubicBezTo>
                      <a:pt x="127862" y="214361"/>
                      <a:pt x="126944" y="212718"/>
                      <a:pt x="126123" y="210800"/>
                    </a:cubicBezTo>
                    <a:lnTo>
                      <a:pt x="104524" y="208419"/>
                    </a:lnTo>
                    <a:lnTo>
                      <a:pt x="104524" y="192050"/>
                    </a:lnTo>
                    <a:lnTo>
                      <a:pt x="9882" y="192050"/>
                    </a:lnTo>
                    <a:lnTo>
                      <a:pt x="10524" y="183637"/>
                    </a:lnTo>
                    <a:cubicBezTo>
                      <a:pt x="11538" y="169013"/>
                      <a:pt x="16273" y="154896"/>
                      <a:pt x="24281" y="142621"/>
                    </a:cubicBezTo>
                    <a:cubicBezTo>
                      <a:pt x="32290" y="130345"/>
                      <a:pt x="43307" y="120316"/>
                      <a:pt x="56289" y="113495"/>
                    </a:cubicBezTo>
                    <a:cubicBezTo>
                      <a:pt x="59824" y="111679"/>
                      <a:pt x="62917" y="109093"/>
                      <a:pt x="65323" y="105923"/>
                    </a:cubicBezTo>
                    <a:cubicBezTo>
                      <a:pt x="67730" y="102759"/>
                      <a:pt x="69398" y="99095"/>
                      <a:pt x="70200" y="95200"/>
                    </a:cubicBezTo>
                    <a:cubicBezTo>
                      <a:pt x="72202" y="84940"/>
                      <a:pt x="76662" y="75315"/>
                      <a:pt x="83201" y="67139"/>
                    </a:cubicBezTo>
                    <a:cubicBezTo>
                      <a:pt x="89733" y="58971"/>
                      <a:pt x="98146" y="52503"/>
                      <a:pt x="107726" y="48287"/>
                    </a:cubicBezTo>
                    <a:cubicBezTo>
                      <a:pt x="115984" y="44693"/>
                      <a:pt x="124891" y="42826"/>
                      <a:pt x="133900" y="42800"/>
                    </a:cubicBezTo>
                    <a:lnTo>
                      <a:pt x="139945" y="42800"/>
                    </a:lnTo>
                    <a:lnTo>
                      <a:pt x="142595" y="42800"/>
                    </a:lnTo>
                    <a:cubicBezTo>
                      <a:pt x="146034" y="42755"/>
                      <a:pt x="149423" y="42018"/>
                      <a:pt x="152567" y="40638"/>
                    </a:cubicBezTo>
                    <a:cubicBezTo>
                      <a:pt x="155711" y="39252"/>
                      <a:pt x="158547" y="37250"/>
                      <a:pt x="160902" y="34754"/>
                    </a:cubicBezTo>
                    <a:cubicBezTo>
                      <a:pt x="168551" y="26591"/>
                      <a:pt x="177817" y="20104"/>
                      <a:pt x="188103" y="15696"/>
                    </a:cubicBezTo>
                    <a:cubicBezTo>
                      <a:pt x="198390" y="11287"/>
                      <a:pt x="209478" y="9061"/>
                      <a:pt x="220669" y="9144"/>
                    </a:cubicBezTo>
                    <a:close/>
                    <a:moveTo>
                      <a:pt x="220669" y="0"/>
                    </a:moveTo>
                    <a:cubicBezTo>
                      <a:pt x="208316" y="13"/>
                      <a:pt x="196092" y="2567"/>
                      <a:pt x="184773" y="7508"/>
                    </a:cubicBezTo>
                    <a:cubicBezTo>
                      <a:pt x="173447" y="12449"/>
                      <a:pt x="163264" y="19668"/>
                      <a:pt x="154864" y="28715"/>
                    </a:cubicBezTo>
                    <a:cubicBezTo>
                      <a:pt x="153324" y="30352"/>
                      <a:pt x="151463" y="31648"/>
                      <a:pt x="149403" y="32527"/>
                    </a:cubicBezTo>
                    <a:cubicBezTo>
                      <a:pt x="147337" y="33413"/>
                      <a:pt x="145117" y="33855"/>
                      <a:pt x="142871" y="33836"/>
                    </a:cubicBezTo>
                    <a:lnTo>
                      <a:pt x="141042" y="33836"/>
                    </a:lnTo>
                    <a:cubicBezTo>
                      <a:pt x="138758" y="33701"/>
                      <a:pt x="136461" y="33701"/>
                      <a:pt x="134176" y="33836"/>
                    </a:cubicBezTo>
                    <a:cubicBezTo>
                      <a:pt x="116998" y="33868"/>
                      <a:pt x="100366" y="39849"/>
                      <a:pt x="87096" y="50751"/>
                    </a:cubicBezTo>
                    <a:cubicBezTo>
                      <a:pt x="73832" y="61653"/>
                      <a:pt x="64759" y="76810"/>
                      <a:pt x="61416" y="93647"/>
                    </a:cubicBezTo>
                    <a:cubicBezTo>
                      <a:pt x="60896" y="96214"/>
                      <a:pt x="59799" y="98640"/>
                      <a:pt x="58214" y="100725"/>
                    </a:cubicBezTo>
                    <a:cubicBezTo>
                      <a:pt x="56629" y="102817"/>
                      <a:pt x="54594" y="104524"/>
                      <a:pt x="52259" y="105718"/>
                    </a:cubicBezTo>
                    <a:cubicBezTo>
                      <a:pt x="37911" y="113200"/>
                      <a:pt x="25706" y="124217"/>
                      <a:pt x="16806" y="137718"/>
                    </a:cubicBezTo>
                    <a:cubicBezTo>
                      <a:pt x="7899" y="151226"/>
                      <a:pt x="2586" y="166780"/>
                      <a:pt x="1373" y="182906"/>
                    </a:cubicBezTo>
                    <a:lnTo>
                      <a:pt x="732" y="191408"/>
                    </a:lnTo>
                    <a:lnTo>
                      <a:pt x="0" y="201194"/>
                    </a:lnTo>
                    <a:lnTo>
                      <a:pt x="95643" y="201194"/>
                    </a:lnTo>
                    <a:lnTo>
                      <a:pt x="95643" y="216742"/>
                    </a:lnTo>
                    <a:lnTo>
                      <a:pt x="103792" y="217653"/>
                    </a:lnTo>
                    <a:lnTo>
                      <a:pt x="120175" y="219488"/>
                    </a:lnTo>
                    <a:lnTo>
                      <a:pt x="120906" y="220855"/>
                    </a:lnTo>
                    <a:cubicBezTo>
                      <a:pt x="121458" y="222228"/>
                      <a:pt x="122555" y="224243"/>
                      <a:pt x="123653" y="226252"/>
                    </a:cubicBezTo>
                    <a:cubicBezTo>
                      <a:pt x="109831" y="240702"/>
                      <a:pt x="90978" y="259452"/>
                      <a:pt x="82373" y="267955"/>
                    </a:cubicBezTo>
                    <a:lnTo>
                      <a:pt x="79081" y="271336"/>
                    </a:lnTo>
                    <a:cubicBezTo>
                      <a:pt x="75565" y="271323"/>
                      <a:pt x="72087" y="272029"/>
                      <a:pt x="68859" y="273415"/>
                    </a:cubicBezTo>
                    <a:cubicBezTo>
                      <a:pt x="65631" y="274801"/>
                      <a:pt x="62725" y="276829"/>
                      <a:pt x="60318" y="279383"/>
                    </a:cubicBezTo>
                    <a:cubicBezTo>
                      <a:pt x="55538" y="284427"/>
                      <a:pt x="52926" y="291139"/>
                      <a:pt x="53048" y="298082"/>
                    </a:cubicBezTo>
                    <a:cubicBezTo>
                      <a:pt x="53170" y="305025"/>
                      <a:pt x="56006" y="311640"/>
                      <a:pt x="60954" y="316517"/>
                    </a:cubicBezTo>
                    <a:cubicBezTo>
                      <a:pt x="65856" y="321272"/>
                      <a:pt x="72433" y="323897"/>
                      <a:pt x="79261" y="323833"/>
                    </a:cubicBezTo>
                    <a:cubicBezTo>
                      <a:pt x="82752" y="323820"/>
                      <a:pt x="86197" y="323114"/>
                      <a:pt x="89412" y="321747"/>
                    </a:cubicBezTo>
                    <a:cubicBezTo>
                      <a:pt x="92621" y="320380"/>
                      <a:pt x="95521" y="318385"/>
                      <a:pt x="97947" y="315876"/>
                    </a:cubicBezTo>
                    <a:cubicBezTo>
                      <a:pt x="100366" y="313367"/>
                      <a:pt x="102265" y="310402"/>
                      <a:pt x="103517" y="307149"/>
                    </a:cubicBezTo>
                    <a:cubicBezTo>
                      <a:pt x="104774" y="303895"/>
                      <a:pt x="105365" y="300430"/>
                      <a:pt x="105255" y="296946"/>
                    </a:cubicBezTo>
                    <a:lnTo>
                      <a:pt x="108368" y="293834"/>
                    </a:lnTo>
                    <a:cubicBezTo>
                      <a:pt x="116876" y="285242"/>
                      <a:pt x="135094" y="266402"/>
                      <a:pt x="149095" y="252227"/>
                    </a:cubicBezTo>
                    <a:cubicBezTo>
                      <a:pt x="150623" y="253260"/>
                      <a:pt x="152175" y="254178"/>
                      <a:pt x="153767" y="254967"/>
                    </a:cubicBezTo>
                    <a:lnTo>
                      <a:pt x="155596" y="256064"/>
                    </a:lnTo>
                    <a:lnTo>
                      <a:pt x="157700" y="257072"/>
                    </a:lnTo>
                    <a:lnTo>
                      <a:pt x="159529" y="273441"/>
                    </a:lnTo>
                    <a:lnTo>
                      <a:pt x="160447" y="281577"/>
                    </a:lnTo>
                    <a:lnTo>
                      <a:pt x="225520" y="281577"/>
                    </a:lnTo>
                    <a:lnTo>
                      <a:pt x="226437" y="273441"/>
                    </a:lnTo>
                    <a:lnTo>
                      <a:pt x="227169" y="266492"/>
                    </a:lnTo>
                    <a:lnTo>
                      <a:pt x="232662" y="270881"/>
                    </a:lnTo>
                    <a:lnTo>
                      <a:pt x="238976" y="276001"/>
                    </a:lnTo>
                    <a:lnTo>
                      <a:pt x="244835" y="270149"/>
                    </a:lnTo>
                    <a:lnTo>
                      <a:pt x="279248" y="235761"/>
                    </a:lnTo>
                    <a:lnTo>
                      <a:pt x="285010" y="229999"/>
                    </a:lnTo>
                    <a:lnTo>
                      <a:pt x="279883" y="223601"/>
                    </a:lnTo>
                    <a:lnTo>
                      <a:pt x="275494" y="218205"/>
                    </a:lnTo>
                    <a:lnTo>
                      <a:pt x="282450" y="217383"/>
                    </a:lnTo>
                    <a:lnTo>
                      <a:pt x="290593" y="216466"/>
                    </a:lnTo>
                    <a:lnTo>
                      <a:pt x="290593" y="201194"/>
                    </a:lnTo>
                    <a:lnTo>
                      <a:pt x="369033" y="201194"/>
                    </a:lnTo>
                    <a:lnTo>
                      <a:pt x="371593" y="196439"/>
                    </a:lnTo>
                    <a:lnTo>
                      <a:pt x="373794" y="192326"/>
                    </a:lnTo>
                    <a:cubicBezTo>
                      <a:pt x="380602" y="179877"/>
                      <a:pt x="384420" y="166017"/>
                      <a:pt x="384946" y="151842"/>
                    </a:cubicBezTo>
                    <a:cubicBezTo>
                      <a:pt x="385473" y="137667"/>
                      <a:pt x="382694" y="123569"/>
                      <a:pt x="376823" y="110652"/>
                    </a:cubicBezTo>
                    <a:cubicBezTo>
                      <a:pt x="370958" y="97735"/>
                      <a:pt x="362160" y="86358"/>
                      <a:pt x="351136" y="77426"/>
                    </a:cubicBezTo>
                    <a:cubicBezTo>
                      <a:pt x="340105" y="68487"/>
                      <a:pt x="327156" y="62243"/>
                      <a:pt x="313296" y="59170"/>
                    </a:cubicBezTo>
                    <a:cubicBezTo>
                      <a:pt x="310691" y="58631"/>
                      <a:pt x="308239" y="57534"/>
                      <a:pt x="306109" y="55955"/>
                    </a:cubicBezTo>
                    <a:cubicBezTo>
                      <a:pt x="303972" y="54376"/>
                      <a:pt x="302208" y="52355"/>
                      <a:pt x="300937" y="50026"/>
                    </a:cubicBezTo>
                    <a:cubicBezTo>
                      <a:pt x="293603" y="35004"/>
                      <a:pt x="282187" y="22344"/>
                      <a:pt x="267993" y="13495"/>
                    </a:cubicBezTo>
                    <a:cubicBezTo>
                      <a:pt x="253799" y="4652"/>
                      <a:pt x="237398" y="-26"/>
                      <a:pt x="2206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53"/>
              <p:cNvSpPr/>
              <p:nvPr/>
            </p:nvSpPr>
            <p:spPr>
              <a:xfrm>
                <a:off x="1311166" y="3813420"/>
                <a:ext cx="176642" cy="176963"/>
              </a:xfrm>
              <a:custGeom>
                <a:avLst/>
                <a:gdLst/>
                <a:ahLst/>
                <a:cxnLst/>
                <a:rect l="l" t="t" r="r" b="b"/>
                <a:pathLst>
                  <a:path w="176642" h="176963" extrusionOk="0">
                    <a:moveTo>
                      <a:pt x="154768" y="59811"/>
                    </a:moveTo>
                    <a:lnTo>
                      <a:pt x="168314" y="42897"/>
                    </a:lnTo>
                    <a:lnTo>
                      <a:pt x="133900" y="8509"/>
                    </a:lnTo>
                    <a:lnTo>
                      <a:pt x="116973" y="22042"/>
                    </a:lnTo>
                    <a:lnTo>
                      <a:pt x="114868" y="21586"/>
                    </a:lnTo>
                    <a:lnTo>
                      <a:pt x="112487" y="0"/>
                    </a:lnTo>
                    <a:lnTo>
                      <a:pt x="64162" y="0"/>
                    </a:lnTo>
                    <a:lnTo>
                      <a:pt x="61781" y="21586"/>
                    </a:lnTo>
                    <a:lnTo>
                      <a:pt x="60132" y="22228"/>
                    </a:lnTo>
                    <a:lnTo>
                      <a:pt x="43198" y="8688"/>
                    </a:lnTo>
                    <a:lnTo>
                      <a:pt x="8785" y="43076"/>
                    </a:lnTo>
                    <a:lnTo>
                      <a:pt x="22331" y="59811"/>
                    </a:lnTo>
                    <a:cubicBezTo>
                      <a:pt x="22331" y="60363"/>
                      <a:pt x="21875" y="60999"/>
                      <a:pt x="21599" y="61550"/>
                    </a:cubicBezTo>
                    <a:lnTo>
                      <a:pt x="0" y="63925"/>
                    </a:lnTo>
                    <a:lnTo>
                      <a:pt x="0" y="112577"/>
                    </a:lnTo>
                    <a:lnTo>
                      <a:pt x="21599" y="114958"/>
                    </a:lnTo>
                    <a:cubicBezTo>
                      <a:pt x="22427" y="116877"/>
                      <a:pt x="23248" y="118891"/>
                      <a:pt x="24256" y="120720"/>
                    </a:cubicBezTo>
                    <a:lnTo>
                      <a:pt x="27913" y="116877"/>
                    </a:lnTo>
                    <a:cubicBezTo>
                      <a:pt x="30878" y="112635"/>
                      <a:pt x="32957" y="107848"/>
                      <a:pt x="34048" y="102791"/>
                    </a:cubicBezTo>
                    <a:lnTo>
                      <a:pt x="33316" y="100417"/>
                    </a:lnTo>
                    <a:lnTo>
                      <a:pt x="15741" y="98499"/>
                    </a:lnTo>
                    <a:lnTo>
                      <a:pt x="15741" y="78100"/>
                    </a:lnTo>
                    <a:lnTo>
                      <a:pt x="33316" y="76181"/>
                    </a:lnTo>
                    <a:lnTo>
                      <a:pt x="34869" y="71246"/>
                    </a:lnTo>
                    <a:cubicBezTo>
                      <a:pt x="35800" y="68089"/>
                      <a:pt x="37025" y="65028"/>
                      <a:pt x="38533" y="62096"/>
                    </a:cubicBezTo>
                    <a:lnTo>
                      <a:pt x="40824" y="57527"/>
                    </a:lnTo>
                    <a:lnTo>
                      <a:pt x="29838" y="43808"/>
                    </a:lnTo>
                    <a:lnTo>
                      <a:pt x="44302" y="29357"/>
                    </a:lnTo>
                    <a:lnTo>
                      <a:pt x="58117" y="40330"/>
                    </a:lnTo>
                    <a:lnTo>
                      <a:pt x="62693" y="37956"/>
                    </a:lnTo>
                    <a:cubicBezTo>
                      <a:pt x="65638" y="36473"/>
                      <a:pt x="68699" y="35254"/>
                      <a:pt x="71849" y="34298"/>
                    </a:cubicBezTo>
                    <a:lnTo>
                      <a:pt x="76701" y="32745"/>
                    </a:lnTo>
                    <a:lnTo>
                      <a:pt x="78253" y="15734"/>
                    </a:lnTo>
                    <a:lnTo>
                      <a:pt x="98755" y="15734"/>
                    </a:lnTo>
                    <a:lnTo>
                      <a:pt x="100770" y="33201"/>
                    </a:lnTo>
                    <a:lnTo>
                      <a:pt x="105621" y="34754"/>
                    </a:lnTo>
                    <a:cubicBezTo>
                      <a:pt x="108765" y="35729"/>
                      <a:pt x="111826" y="36948"/>
                      <a:pt x="114772" y="38411"/>
                    </a:cubicBezTo>
                    <a:lnTo>
                      <a:pt x="119353" y="40792"/>
                    </a:lnTo>
                    <a:lnTo>
                      <a:pt x="133079" y="29819"/>
                    </a:lnTo>
                    <a:lnTo>
                      <a:pt x="147632" y="44263"/>
                    </a:lnTo>
                    <a:lnTo>
                      <a:pt x="136557" y="57983"/>
                    </a:lnTo>
                    <a:lnTo>
                      <a:pt x="138937" y="62558"/>
                    </a:lnTo>
                    <a:cubicBezTo>
                      <a:pt x="140401" y="65503"/>
                      <a:pt x="141626" y="68558"/>
                      <a:pt x="142595" y="71702"/>
                    </a:cubicBezTo>
                    <a:lnTo>
                      <a:pt x="144154" y="76637"/>
                    </a:lnTo>
                    <a:lnTo>
                      <a:pt x="161634" y="78561"/>
                    </a:lnTo>
                    <a:lnTo>
                      <a:pt x="161634" y="99044"/>
                    </a:lnTo>
                    <a:lnTo>
                      <a:pt x="144154" y="100963"/>
                    </a:lnTo>
                    <a:lnTo>
                      <a:pt x="142326" y="105538"/>
                    </a:lnTo>
                    <a:cubicBezTo>
                      <a:pt x="141344" y="108676"/>
                      <a:pt x="140125" y="111737"/>
                      <a:pt x="138662" y="114682"/>
                    </a:cubicBezTo>
                    <a:lnTo>
                      <a:pt x="136281" y="119167"/>
                    </a:lnTo>
                    <a:lnTo>
                      <a:pt x="147267" y="132976"/>
                    </a:lnTo>
                    <a:lnTo>
                      <a:pt x="133169" y="147055"/>
                    </a:lnTo>
                    <a:lnTo>
                      <a:pt x="119443" y="136082"/>
                    </a:lnTo>
                    <a:lnTo>
                      <a:pt x="114868" y="138367"/>
                    </a:lnTo>
                    <a:cubicBezTo>
                      <a:pt x="111935" y="139874"/>
                      <a:pt x="108875" y="141100"/>
                      <a:pt x="105711" y="142024"/>
                    </a:cubicBezTo>
                    <a:lnTo>
                      <a:pt x="100860" y="143583"/>
                    </a:lnTo>
                    <a:lnTo>
                      <a:pt x="98851" y="161140"/>
                    </a:lnTo>
                    <a:lnTo>
                      <a:pt x="78253" y="161140"/>
                    </a:lnTo>
                    <a:lnTo>
                      <a:pt x="76335" y="143583"/>
                    </a:lnTo>
                    <a:lnTo>
                      <a:pt x="71484" y="142120"/>
                    </a:lnTo>
                    <a:cubicBezTo>
                      <a:pt x="70425" y="141806"/>
                      <a:pt x="69385" y="141440"/>
                      <a:pt x="68371" y="141023"/>
                    </a:cubicBezTo>
                    <a:cubicBezTo>
                      <a:pt x="64123" y="142063"/>
                      <a:pt x="60222" y="144174"/>
                      <a:pt x="57020" y="147151"/>
                    </a:cubicBezTo>
                    <a:lnTo>
                      <a:pt x="53087" y="151264"/>
                    </a:lnTo>
                    <a:lnTo>
                      <a:pt x="55371" y="152451"/>
                    </a:lnTo>
                    <a:cubicBezTo>
                      <a:pt x="57450" y="153555"/>
                      <a:pt x="59587" y="154537"/>
                      <a:pt x="61781" y="155378"/>
                    </a:cubicBezTo>
                    <a:lnTo>
                      <a:pt x="64162" y="176964"/>
                    </a:lnTo>
                    <a:lnTo>
                      <a:pt x="112853" y="176964"/>
                    </a:lnTo>
                    <a:lnTo>
                      <a:pt x="114868" y="155288"/>
                    </a:lnTo>
                    <a:lnTo>
                      <a:pt x="116607" y="154556"/>
                    </a:lnTo>
                    <a:lnTo>
                      <a:pt x="133534" y="168179"/>
                    </a:lnTo>
                    <a:lnTo>
                      <a:pt x="167948" y="133798"/>
                    </a:lnTo>
                    <a:lnTo>
                      <a:pt x="154402" y="116787"/>
                    </a:lnTo>
                    <a:lnTo>
                      <a:pt x="155140" y="115138"/>
                    </a:lnTo>
                    <a:lnTo>
                      <a:pt x="176643" y="112763"/>
                    </a:lnTo>
                    <a:lnTo>
                      <a:pt x="176643" y="64111"/>
                    </a:lnTo>
                    <a:lnTo>
                      <a:pt x="155140" y="61730"/>
                    </a:lnTo>
                    <a:cubicBezTo>
                      <a:pt x="155230" y="61185"/>
                      <a:pt x="155044" y="60543"/>
                      <a:pt x="154768" y="598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53"/>
              <p:cNvSpPr/>
              <p:nvPr/>
            </p:nvSpPr>
            <p:spPr>
              <a:xfrm>
                <a:off x="1268436" y="3879512"/>
                <a:ext cx="151187" cy="153428"/>
              </a:xfrm>
              <a:custGeom>
                <a:avLst/>
                <a:gdLst/>
                <a:ahLst/>
                <a:cxnLst/>
                <a:rect l="l" t="t" r="r" b="b"/>
                <a:pathLst>
                  <a:path w="151187" h="153428" extrusionOk="0">
                    <a:moveTo>
                      <a:pt x="86204" y="78043"/>
                    </a:moveTo>
                    <a:lnTo>
                      <a:pt x="91145" y="72923"/>
                    </a:lnTo>
                    <a:cubicBezTo>
                      <a:pt x="100225" y="65203"/>
                      <a:pt x="111801" y="61039"/>
                      <a:pt x="123730" y="61218"/>
                    </a:cubicBezTo>
                    <a:cubicBezTo>
                      <a:pt x="130692" y="60519"/>
                      <a:pt x="137211" y="57458"/>
                      <a:pt x="142204" y="52556"/>
                    </a:cubicBezTo>
                    <a:cubicBezTo>
                      <a:pt x="147196" y="47647"/>
                      <a:pt x="150366" y="41185"/>
                      <a:pt x="151187" y="34242"/>
                    </a:cubicBezTo>
                    <a:lnTo>
                      <a:pt x="132880" y="46588"/>
                    </a:lnTo>
                    <a:cubicBezTo>
                      <a:pt x="131103" y="47801"/>
                      <a:pt x="128991" y="48442"/>
                      <a:pt x="126835" y="48417"/>
                    </a:cubicBezTo>
                    <a:cubicBezTo>
                      <a:pt x="125385" y="48391"/>
                      <a:pt x="123954" y="48083"/>
                      <a:pt x="122626" y="47499"/>
                    </a:cubicBezTo>
                    <a:cubicBezTo>
                      <a:pt x="118108" y="44830"/>
                      <a:pt x="114476" y="40883"/>
                      <a:pt x="112192" y="36161"/>
                    </a:cubicBezTo>
                    <a:cubicBezTo>
                      <a:pt x="109510" y="32477"/>
                      <a:pt x="107726" y="28217"/>
                      <a:pt x="106975" y="23725"/>
                    </a:cubicBezTo>
                    <a:cubicBezTo>
                      <a:pt x="106988" y="21909"/>
                      <a:pt x="107444" y="20131"/>
                      <a:pt x="108310" y="18534"/>
                    </a:cubicBezTo>
                    <a:cubicBezTo>
                      <a:pt x="109170" y="16942"/>
                      <a:pt x="110408" y="15582"/>
                      <a:pt x="111923" y="14574"/>
                    </a:cubicBezTo>
                    <a:lnTo>
                      <a:pt x="131507" y="1497"/>
                    </a:lnTo>
                    <a:cubicBezTo>
                      <a:pt x="128375" y="470"/>
                      <a:pt x="125096" y="-24"/>
                      <a:pt x="121804" y="34"/>
                    </a:cubicBezTo>
                    <a:cubicBezTo>
                      <a:pt x="113642" y="-338"/>
                      <a:pt x="105634" y="2369"/>
                      <a:pt x="99378" y="7625"/>
                    </a:cubicBezTo>
                    <a:cubicBezTo>
                      <a:pt x="93878" y="13952"/>
                      <a:pt x="90657" y="21935"/>
                      <a:pt x="90227" y="30308"/>
                    </a:cubicBezTo>
                    <a:cubicBezTo>
                      <a:pt x="89534" y="40903"/>
                      <a:pt x="85787" y="51067"/>
                      <a:pt x="79428" y="59569"/>
                    </a:cubicBezTo>
                    <a:lnTo>
                      <a:pt x="75032" y="64234"/>
                    </a:lnTo>
                    <a:lnTo>
                      <a:pt x="73845" y="65518"/>
                    </a:lnTo>
                    <a:cubicBezTo>
                      <a:pt x="59567" y="80514"/>
                      <a:pt x="37237" y="102556"/>
                      <a:pt x="27259" y="113073"/>
                    </a:cubicBezTo>
                    <a:lnTo>
                      <a:pt x="22042" y="118463"/>
                    </a:lnTo>
                    <a:lnTo>
                      <a:pt x="20303" y="119015"/>
                    </a:lnTo>
                    <a:lnTo>
                      <a:pt x="18840" y="119015"/>
                    </a:lnTo>
                    <a:lnTo>
                      <a:pt x="17101" y="119015"/>
                    </a:lnTo>
                    <a:cubicBezTo>
                      <a:pt x="14823" y="119002"/>
                      <a:pt x="12564" y="119458"/>
                      <a:pt x="10466" y="120356"/>
                    </a:cubicBezTo>
                    <a:cubicBezTo>
                      <a:pt x="8374" y="121248"/>
                      <a:pt x="6487" y="122570"/>
                      <a:pt x="4928" y="124225"/>
                    </a:cubicBezTo>
                    <a:cubicBezTo>
                      <a:pt x="1765" y="127472"/>
                      <a:pt x="0" y="131816"/>
                      <a:pt x="0" y="136347"/>
                    </a:cubicBezTo>
                    <a:cubicBezTo>
                      <a:pt x="0" y="140871"/>
                      <a:pt x="1765" y="145221"/>
                      <a:pt x="4928" y="148462"/>
                    </a:cubicBezTo>
                    <a:cubicBezTo>
                      <a:pt x="6494" y="150034"/>
                      <a:pt x="8355" y="151285"/>
                      <a:pt x="10402" y="152139"/>
                    </a:cubicBezTo>
                    <a:cubicBezTo>
                      <a:pt x="12449" y="152986"/>
                      <a:pt x="14650" y="153428"/>
                      <a:pt x="16870" y="153428"/>
                    </a:cubicBezTo>
                    <a:cubicBezTo>
                      <a:pt x="19090" y="153428"/>
                      <a:pt x="21291" y="152986"/>
                      <a:pt x="23338" y="152139"/>
                    </a:cubicBezTo>
                    <a:cubicBezTo>
                      <a:pt x="25385" y="151285"/>
                      <a:pt x="27246" y="150034"/>
                      <a:pt x="28812" y="148462"/>
                    </a:cubicBezTo>
                    <a:cubicBezTo>
                      <a:pt x="30628" y="146562"/>
                      <a:pt x="31975" y="144272"/>
                      <a:pt x="32751" y="141763"/>
                    </a:cubicBezTo>
                    <a:cubicBezTo>
                      <a:pt x="33528" y="139254"/>
                      <a:pt x="33720" y="136603"/>
                      <a:pt x="33297" y="134011"/>
                    </a:cubicBezTo>
                    <a:lnTo>
                      <a:pt x="33297" y="132644"/>
                    </a:lnTo>
                    <a:lnTo>
                      <a:pt x="34304" y="131541"/>
                    </a:lnTo>
                    <a:lnTo>
                      <a:pt x="39431" y="126330"/>
                    </a:lnTo>
                    <a:cubicBezTo>
                      <a:pt x="49410" y="115813"/>
                      <a:pt x="72016" y="92950"/>
                      <a:pt x="86204" y="78043"/>
                    </a:cubicBezTo>
                    <a:close/>
                    <a:moveTo>
                      <a:pt x="23691" y="140960"/>
                    </a:moveTo>
                    <a:lnTo>
                      <a:pt x="16459" y="143983"/>
                    </a:lnTo>
                    <a:lnTo>
                      <a:pt x="10145" y="139228"/>
                    </a:lnTo>
                    <a:lnTo>
                      <a:pt x="11152" y="131451"/>
                    </a:lnTo>
                    <a:lnTo>
                      <a:pt x="18474" y="128345"/>
                    </a:lnTo>
                    <a:lnTo>
                      <a:pt x="24698" y="133190"/>
                    </a:lnTo>
                    <a:lnTo>
                      <a:pt x="23691" y="1409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53"/>
              <p:cNvSpPr/>
              <p:nvPr/>
            </p:nvSpPr>
            <p:spPr>
              <a:xfrm>
                <a:off x="1389881" y="3892616"/>
                <a:ext cx="19667" cy="22683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22683" extrusionOk="0">
                    <a:moveTo>
                      <a:pt x="11980" y="1194"/>
                    </a:moveTo>
                    <a:lnTo>
                      <a:pt x="9882" y="0"/>
                    </a:lnTo>
                    <a:lnTo>
                      <a:pt x="0" y="5583"/>
                    </a:lnTo>
                    <a:lnTo>
                      <a:pt x="0" y="9240"/>
                    </a:lnTo>
                    <a:lnTo>
                      <a:pt x="0" y="14547"/>
                    </a:lnTo>
                    <a:lnTo>
                      <a:pt x="0" y="16921"/>
                    </a:lnTo>
                    <a:lnTo>
                      <a:pt x="2105" y="18205"/>
                    </a:lnTo>
                    <a:lnTo>
                      <a:pt x="7957" y="21586"/>
                    </a:lnTo>
                    <a:lnTo>
                      <a:pt x="9786" y="22684"/>
                    </a:lnTo>
                    <a:lnTo>
                      <a:pt x="19578" y="17011"/>
                    </a:lnTo>
                    <a:lnTo>
                      <a:pt x="19668" y="13719"/>
                    </a:lnTo>
                    <a:lnTo>
                      <a:pt x="19668" y="5673"/>
                    </a:lnTo>
                    <a:lnTo>
                      <a:pt x="11980" y="119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53"/>
              <p:cNvSpPr/>
              <p:nvPr/>
            </p:nvSpPr>
            <p:spPr>
              <a:xfrm>
                <a:off x="1412757" y="3992122"/>
                <a:ext cx="80088" cy="80383"/>
              </a:xfrm>
              <a:custGeom>
                <a:avLst/>
                <a:gdLst/>
                <a:ahLst/>
                <a:cxnLst/>
                <a:rect l="l" t="t" r="r" b="b"/>
                <a:pathLst>
                  <a:path w="80088" h="80383" extrusionOk="0">
                    <a:moveTo>
                      <a:pt x="27644" y="821"/>
                    </a:moveTo>
                    <a:lnTo>
                      <a:pt x="22607" y="2836"/>
                    </a:lnTo>
                    <a:lnTo>
                      <a:pt x="20778" y="3568"/>
                    </a:lnTo>
                    <a:lnTo>
                      <a:pt x="22061" y="8047"/>
                    </a:lnTo>
                    <a:lnTo>
                      <a:pt x="23524" y="13443"/>
                    </a:lnTo>
                    <a:cubicBezTo>
                      <a:pt x="19866" y="15817"/>
                      <a:pt x="16748" y="18936"/>
                      <a:pt x="14374" y="22587"/>
                    </a:cubicBezTo>
                    <a:lnTo>
                      <a:pt x="4120" y="19571"/>
                    </a:lnTo>
                    <a:lnTo>
                      <a:pt x="552" y="27984"/>
                    </a:lnTo>
                    <a:lnTo>
                      <a:pt x="9702" y="33015"/>
                    </a:lnTo>
                    <a:cubicBezTo>
                      <a:pt x="8830" y="36730"/>
                      <a:pt x="8643" y="40574"/>
                      <a:pt x="9157" y="44353"/>
                    </a:cubicBezTo>
                    <a:cubicBezTo>
                      <a:pt x="9157" y="44995"/>
                      <a:pt x="9157" y="45630"/>
                      <a:pt x="9157" y="46272"/>
                    </a:cubicBezTo>
                    <a:lnTo>
                      <a:pt x="0" y="51027"/>
                    </a:lnTo>
                    <a:lnTo>
                      <a:pt x="3388" y="59536"/>
                    </a:lnTo>
                    <a:lnTo>
                      <a:pt x="13270" y="56699"/>
                    </a:lnTo>
                    <a:cubicBezTo>
                      <a:pt x="15311" y="59940"/>
                      <a:pt x="17916" y="62789"/>
                      <a:pt x="20964" y="65112"/>
                    </a:cubicBezTo>
                    <a:lnTo>
                      <a:pt x="22517" y="66209"/>
                    </a:lnTo>
                    <a:lnTo>
                      <a:pt x="19494" y="75995"/>
                    </a:lnTo>
                    <a:lnTo>
                      <a:pt x="27920" y="79563"/>
                    </a:lnTo>
                    <a:lnTo>
                      <a:pt x="32861" y="70418"/>
                    </a:lnTo>
                    <a:cubicBezTo>
                      <a:pt x="35171" y="70964"/>
                      <a:pt x="37532" y="71240"/>
                      <a:pt x="39906" y="71240"/>
                    </a:cubicBezTo>
                    <a:cubicBezTo>
                      <a:pt x="41369" y="71375"/>
                      <a:pt x="42839" y="71375"/>
                      <a:pt x="44302" y="71240"/>
                    </a:cubicBezTo>
                    <a:lnTo>
                      <a:pt x="46131" y="71240"/>
                    </a:lnTo>
                    <a:lnTo>
                      <a:pt x="50892" y="80384"/>
                    </a:lnTo>
                    <a:lnTo>
                      <a:pt x="59401" y="77002"/>
                    </a:lnTo>
                    <a:lnTo>
                      <a:pt x="56654" y="67127"/>
                    </a:lnTo>
                    <a:cubicBezTo>
                      <a:pt x="59901" y="65086"/>
                      <a:pt x="62757" y="62487"/>
                      <a:pt x="65080" y="59439"/>
                    </a:cubicBezTo>
                    <a:cubicBezTo>
                      <a:pt x="65465" y="58958"/>
                      <a:pt x="65798" y="58438"/>
                      <a:pt x="66081" y="57887"/>
                    </a:cubicBezTo>
                    <a:lnTo>
                      <a:pt x="75969" y="60999"/>
                    </a:lnTo>
                    <a:lnTo>
                      <a:pt x="79537" y="52586"/>
                    </a:lnTo>
                    <a:lnTo>
                      <a:pt x="70386" y="47555"/>
                    </a:lnTo>
                    <a:cubicBezTo>
                      <a:pt x="71297" y="43846"/>
                      <a:pt x="71484" y="39996"/>
                      <a:pt x="70932" y="36217"/>
                    </a:cubicBezTo>
                    <a:cubicBezTo>
                      <a:pt x="70932" y="35575"/>
                      <a:pt x="70932" y="34933"/>
                      <a:pt x="70932" y="34292"/>
                    </a:cubicBezTo>
                    <a:lnTo>
                      <a:pt x="80089" y="29537"/>
                    </a:lnTo>
                    <a:lnTo>
                      <a:pt x="76701" y="21035"/>
                    </a:lnTo>
                    <a:lnTo>
                      <a:pt x="66819" y="23871"/>
                    </a:lnTo>
                    <a:cubicBezTo>
                      <a:pt x="64444" y="20207"/>
                      <a:pt x="61326" y="17088"/>
                      <a:pt x="57662" y="14720"/>
                    </a:cubicBezTo>
                    <a:lnTo>
                      <a:pt x="60774" y="4935"/>
                    </a:lnTo>
                    <a:lnTo>
                      <a:pt x="52355" y="1277"/>
                    </a:lnTo>
                    <a:lnTo>
                      <a:pt x="47414" y="10427"/>
                    </a:lnTo>
                    <a:cubicBezTo>
                      <a:pt x="43679" y="9298"/>
                      <a:pt x="39772" y="8862"/>
                      <a:pt x="35883" y="9144"/>
                    </a:cubicBezTo>
                    <a:lnTo>
                      <a:pt x="34048" y="9144"/>
                    </a:lnTo>
                    <a:lnTo>
                      <a:pt x="31032" y="3382"/>
                    </a:lnTo>
                    <a:lnTo>
                      <a:pt x="29293" y="0"/>
                    </a:lnTo>
                    <a:lnTo>
                      <a:pt x="27644" y="821"/>
                    </a:lnTo>
                    <a:close/>
                    <a:moveTo>
                      <a:pt x="38078" y="24506"/>
                    </a:moveTo>
                    <a:cubicBezTo>
                      <a:pt x="42204" y="23935"/>
                      <a:pt x="46387" y="25019"/>
                      <a:pt x="49718" y="27522"/>
                    </a:cubicBezTo>
                    <a:cubicBezTo>
                      <a:pt x="53042" y="30025"/>
                      <a:pt x="55243" y="33740"/>
                      <a:pt x="55833" y="37860"/>
                    </a:cubicBezTo>
                    <a:cubicBezTo>
                      <a:pt x="56115" y="39907"/>
                      <a:pt x="55987" y="41985"/>
                      <a:pt x="55454" y="43981"/>
                    </a:cubicBezTo>
                    <a:cubicBezTo>
                      <a:pt x="54922" y="45977"/>
                      <a:pt x="53991" y="47844"/>
                      <a:pt x="52721" y="49474"/>
                    </a:cubicBezTo>
                    <a:cubicBezTo>
                      <a:pt x="51508" y="51149"/>
                      <a:pt x="49968" y="52554"/>
                      <a:pt x="48184" y="53613"/>
                    </a:cubicBezTo>
                    <a:cubicBezTo>
                      <a:pt x="46407" y="54665"/>
                      <a:pt x="44430" y="55345"/>
                      <a:pt x="42377" y="55602"/>
                    </a:cubicBezTo>
                    <a:cubicBezTo>
                      <a:pt x="40266" y="56038"/>
                      <a:pt x="38090" y="56038"/>
                      <a:pt x="35979" y="55596"/>
                    </a:cubicBezTo>
                    <a:cubicBezTo>
                      <a:pt x="33868" y="55159"/>
                      <a:pt x="31872" y="54293"/>
                      <a:pt x="30108" y="53048"/>
                    </a:cubicBezTo>
                    <a:cubicBezTo>
                      <a:pt x="28350" y="51810"/>
                      <a:pt x="26861" y="50218"/>
                      <a:pt x="25738" y="48377"/>
                    </a:cubicBezTo>
                    <a:cubicBezTo>
                      <a:pt x="24621" y="46535"/>
                      <a:pt x="23890" y="44488"/>
                      <a:pt x="23595" y="42351"/>
                    </a:cubicBezTo>
                    <a:cubicBezTo>
                      <a:pt x="23300" y="40221"/>
                      <a:pt x="23441" y="38046"/>
                      <a:pt x="24025" y="35973"/>
                    </a:cubicBezTo>
                    <a:cubicBezTo>
                      <a:pt x="24602" y="33900"/>
                      <a:pt x="25603" y="31962"/>
                      <a:pt x="26957" y="30288"/>
                    </a:cubicBezTo>
                    <a:cubicBezTo>
                      <a:pt x="28317" y="28619"/>
                      <a:pt x="30005" y="27240"/>
                      <a:pt x="31917" y="26245"/>
                    </a:cubicBezTo>
                    <a:cubicBezTo>
                      <a:pt x="33830" y="25250"/>
                      <a:pt x="35928" y="24660"/>
                      <a:pt x="38078" y="2450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53"/>
              <p:cNvSpPr/>
              <p:nvPr/>
            </p:nvSpPr>
            <p:spPr>
              <a:xfrm>
                <a:off x="1444790" y="4025593"/>
                <a:ext cx="16099" cy="13898"/>
              </a:xfrm>
              <a:custGeom>
                <a:avLst/>
                <a:gdLst/>
                <a:ahLst/>
                <a:cxnLst/>
                <a:rect l="l" t="t" r="r" b="b"/>
                <a:pathLst>
                  <a:path w="16099" h="13898" extrusionOk="0">
                    <a:moveTo>
                      <a:pt x="12070" y="13899"/>
                    </a:moveTo>
                    <a:lnTo>
                      <a:pt x="16100" y="6949"/>
                    </a:lnTo>
                    <a:lnTo>
                      <a:pt x="12070" y="0"/>
                    </a:lnTo>
                    <a:lnTo>
                      <a:pt x="4023" y="0"/>
                    </a:lnTo>
                    <a:lnTo>
                      <a:pt x="0" y="6949"/>
                    </a:lnTo>
                    <a:lnTo>
                      <a:pt x="4023" y="13899"/>
                    </a:lnTo>
                    <a:lnTo>
                      <a:pt x="12070" y="138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53"/>
              <p:cNvSpPr/>
              <p:nvPr/>
            </p:nvSpPr>
            <p:spPr>
              <a:xfrm>
                <a:off x="1216248" y="3726914"/>
                <a:ext cx="366233" cy="182906"/>
              </a:xfrm>
              <a:custGeom>
                <a:avLst/>
                <a:gdLst/>
                <a:ahLst/>
                <a:cxnLst/>
                <a:rect l="l" t="t" r="r" b="b"/>
                <a:pathLst>
                  <a:path w="366233" h="182906" extrusionOk="0">
                    <a:moveTo>
                      <a:pt x="327567" y="69688"/>
                    </a:moveTo>
                    <a:cubicBezTo>
                      <a:pt x="319495" y="64625"/>
                      <a:pt x="310607" y="60973"/>
                      <a:pt x="301303" y="58895"/>
                    </a:cubicBezTo>
                    <a:cubicBezTo>
                      <a:pt x="297376" y="58035"/>
                      <a:pt x="293699" y="56308"/>
                      <a:pt x="290529" y="53838"/>
                    </a:cubicBezTo>
                    <a:cubicBezTo>
                      <a:pt x="287365" y="51368"/>
                      <a:pt x="284786" y="48223"/>
                      <a:pt x="282996" y="44630"/>
                    </a:cubicBezTo>
                    <a:cubicBezTo>
                      <a:pt x="276348" y="31180"/>
                      <a:pt x="266055" y="19867"/>
                      <a:pt x="253286" y="11981"/>
                    </a:cubicBezTo>
                    <a:cubicBezTo>
                      <a:pt x="240523" y="4088"/>
                      <a:pt x="225796" y="-63"/>
                      <a:pt x="210780" y="1"/>
                    </a:cubicBezTo>
                    <a:cubicBezTo>
                      <a:pt x="199686" y="26"/>
                      <a:pt x="188713" y="2324"/>
                      <a:pt x="178542" y="6758"/>
                    </a:cubicBezTo>
                    <a:cubicBezTo>
                      <a:pt x="168372" y="11198"/>
                      <a:pt x="159221" y="17673"/>
                      <a:pt x="151656" y="25790"/>
                    </a:cubicBezTo>
                    <a:cubicBezTo>
                      <a:pt x="148954" y="28665"/>
                      <a:pt x="145624" y="30872"/>
                      <a:pt x="141921" y="32233"/>
                    </a:cubicBezTo>
                    <a:cubicBezTo>
                      <a:pt x="138219" y="33599"/>
                      <a:pt x="134253" y="34087"/>
                      <a:pt x="130333" y="33657"/>
                    </a:cubicBezTo>
                    <a:cubicBezTo>
                      <a:pt x="119328" y="32669"/>
                      <a:pt x="108246" y="34466"/>
                      <a:pt x="98114" y="38868"/>
                    </a:cubicBezTo>
                    <a:cubicBezTo>
                      <a:pt x="88533" y="43083"/>
                      <a:pt x="80121" y="49551"/>
                      <a:pt x="73588" y="57720"/>
                    </a:cubicBezTo>
                    <a:cubicBezTo>
                      <a:pt x="67056" y="65889"/>
                      <a:pt x="62596" y="75521"/>
                      <a:pt x="60588" y="85781"/>
                    </a:cubicBezTo>
                    <a:cubicBezTo>
                      <a:pt x="59786" y="89676"/>
                      <a:pt x="58117" y="93340"/>
                      <a:pt x="55711" y="96504"/>
                    </a:cubicBezTo>
                    <a:cubicBezTo>
                      <a:pt x="53305" y="99667"/>
                      <a:pt x="50218" y="102253"/>
                      <a:pt x="46676" y="104075"/>
                    </a:cubicBezTo>
                    <a:cubicBezTo>
                      <a:pt x="33695" y="110897"/>
                      <a:pt x="22677" y="120926"/>
                      <a:pt x="14669" y="133202"/>
                    </a:cubicBezTo>
                    <a:cubicBezTo>
                      <a:pt x="6661" y="145477"/>
                      <a:pt x="1925" y="159594"/>
                      <a:pt x="911" y="174218"/>
                    </a:cubicBezTo>
                    <a:lnTo>
                      <a:pt x="0" y="182906"/>
                    </a:lnTo>
                    <a:lnTo>
                      <a:pt x="83194" y="182906"/>
                    </a:lnTo>
                    <a:lnTo>
                      <a:pt x="83194" y="166993"/>
                    </a:lnTo>
                    <a:lnTo>
                      <a:pt x="17569" y="166993"/>
                    </a:lnTo>
                    <a:cubicBezTo>
                      <a:pt x="19616" y="156629"/>
                      <a:pt x="23973" y="146863"/>
                      <a:pt x="30307" y="138406"/>
                    </a:cubicBezTo>
                    <a:cubicBezTo>
                      <a:pt x="36647" y="129955"/>
                      <a:pt x="44802" y="123031"/>
                      <a:pt x="54184" y="118154"/>
                    </a:cubicBezTo>
                    <a:cubicBezTo>
                      <a:pt x="59824" y="115234"/>
                      <a:pt x="64727" y="111076"/>
                      <a:pt x="68532" y="105994"/>
                    </a:cubicBezTo>
                    <a:cubicBezTo>
                      <a:pt x="72337" y="100912"/>
                      <a:pt x="74942" y="95034"/>
                      <a:pt x="76149" y="88803"/>
                    </a:cubicBezTo>
                    <a:cubicBezTo>
                      <a:pt x="77676" y="81033"/>
                      <a:pt x="81064" y="73750"/>
                      <a:pt x="86024" y="67570"/>
                    </a:cubicBezTo>
                    <a:cubicBezTo>
                      <a:pt x="90978" y="61391"/>
                      <a:pt x="97356" y="56501"/>
                      <a:pt x="104614" y="53318"/>
                    </a:cubicBezTo>
                    <a:cubicBezTo>
                      <a:pt x="112256" y="49949"/>
                      <a:pt x="120630" y="48563"/>
                      <a:pt x="128959" y="49295"/>
                    </a:cubicBezTo>
                    <a:cubicBezTo>
                      <a:pt x="135261" y="49956"/>
                      <a:pt x="141626" y="49154"/>
                      <a:pt x="147562" y="46946"/>
                    </a:cubicBezTo>
                    <a:cubicBezTo>
                      <a:pt x="153504" y="44739"/>
                      <a:pt x="158849" y="41197"/>
                      <a:pt x="163187" y="36583"/>
                    </a:cubicBezTo>
                    <a:cubicBezTo>
                      <a:pt x="169276" y="30044"/>
                      <a:pt x="176636" y="24834"/>
                      <a:pt x="184824" y="21260"/>
                    </a:cubicBezTo>
                    <a:cubicBezTo>
                      <a:pt x="193012" y="17692"/>
                      <a:pt x="201848" y="15838"/>
                      <a:pt x="210780" y="15825"/>
                    </a:cubicBezTo>
                    <a:cubicBezTo>
                      <a:pt x="222851" y="15728"/>
                      <a:pt x="234702" y="19046"/>
                      <a:pt x="244969" y="25386"/>
                    </a:cubicBezTo>
                    <a:cubicBezTo>
                      <a:pt x="255236" y="31732"/>
                      <a:pt x="263501" y="40844"/>
                      <a:pt x="268808" y="51669"/>
                    </a:cubicBezTo>
                    <a:cubicBezTo>
                      <a:pt x="271683" y="57380"/>
                      <a:pt x="275796" y="62385"/>
                      <a:pt x="280846" y="66306"/>
                    </a:cubicBezTo>
                    <a:cubicBezTo>
                      <a:pt x="285896" y="70233"/>
                      <a:pt x="291761" y="72979"/>
                      <a:pt x="298005" y="74353"/>
                    </a:cubicBezTo>
                    <a:cubicBezTo>
                      <a:pt x="305538" y="76137"/>
                      <a:pt x="312693" y="79229"/>
                      <a:pt x="319148" y="83497"/>
                    </a:cubicBezTo>
                    <a:cubicBezTo>
                      <a:pt x="332784" y="92121"/>
                      <a:pt x="342845" y="105365"/>
                      <a:pt x="347485" y="120804"/>
                    </a:cubicBezTo>
                    <a:cubicBezTo>
                      <a:pt x="352124" y="136243"/>
                      <a:pt x="351033" y="152837"/>
                      <a:pt x="344411" y="167538"/>
                    </a:cubicBezTo>
                    <a:lnTo>
                      <a:pt x="283727" y="167538"/>
                    </a:lnTo>
                    <a:lnTo>
                      <a:pt x="283727" y="182906"/>
                    </a:lnTo>
                    <a:lnTo>
                      <a:pt x="354024" y="182906"/>
                    </a:lnTo>
                    <a:lnTo>
                      <a:pt x="356218" y="178787"/>
                    </a:lnTo>
                    <a:cubicBezTo>
                      <a:pt x="366241" y="160377"/>
                      <a:pt x="368859" y="138835"/>
                      <a:pt x="363540" y="118565"/>
                    </a:cubicBezTo>
                    <a:cubicBezTo>
                      <a:pt x="358214" y="98287"/>
                      <a:pt x="345348" y="80808"/>
                      <a:pt x="327567" y="6968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02" name="Google Shape;2302;p53"/>
            <p:cNvSpPr txBox="1"/>
            <p:nvPr/>
          </p:nvSpPr>
          <p:spPr>
            <a:xfrm>
              <a:off x="1148211" y="4069654"/>
              <a:ext cx="481773" cy="3172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Visual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Builder</a:t>
              </a:r>
              <a:endParaRPr/>
            </a:p>
          </p:txBody>
        </p:sp>
      </p:grpSp>
      <p:grpSp>
        <p:nvGrpSpPr>
          <p:cNvPr id="2303" name="Google Shape;2303;p53"/>
          <p:cNvGrpSpPr/>
          <p:nvPr/>
        </p:nvGrpSpPr>
        <p:grpSpPr>
          <a:xfrm>
            <a:off x="11397688" y="3784282"/>
            <a:ext cx="760145" cy="1265264"/>
            <a:chOff x="1148211" y="3717764"/>
            <a:chExt cx="481774" cy="767125"/>
          </a:xfrm>
        </p:grpSpPr>
        <p:grpSp>
          <p:nvGrpSpPr>
            <p:cNvPr id="2304" name="Google Shape;2304;p53"/>
            <p:cNvGrpSpPr/>
            <p:nvPr/>
          </p:nvGrpSpPr>
          <p:grpSpPr>
            <a:xfrm>
              <a:off x="1206366" y="3717764"/>
              <a:ext cx="385009" cy="365715"/>
              <a:chOff x="1206366" y="3717764"/>
              <a:chExt cx="385009" cy="365715"/>
            </a:xfrm>
          </p:grpSpPr>
          <p:sp>
            <p:nvSpPr>
              <p:cNvPr id="2305" name="Google Shape;2305;p53"/>
              <p:cNvSpPr/>
              <p:nvPr/>
            </p:nvSpPr>
            <p:spPr>
              <a:xfrm>
                <a:off x="1407720" y="3986546"/>
                <a:ext cx="91164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91164" h="91266" extrusionOk="0">
                    <a:moveTo>
                      <a:pt x="48967" y="81481"/>
                    </a:moveTo>
                    <a:lnTo>
                      <a:pt x="45219" y="81481"/>
                    </a:lnTo>
                    <a:cubicBezTo>
                      <a:pt x="43667" y="81616"/>
                      <a:pt x="42101" y="81616"/>
                      <a:pt x="40548" y="81481"/>
                    </a:cubicBezTo>
                    <a:lnTo>
                      <a:pt x="35151" y="91177"/>
                    </a:lnTo>
                    <a:lnTo>
                      <a:pt x="19225" y="84317"/>
                    </a:lnTo>
                    <a:lnTo>
                      <a:pt x="22517" y="73710"/>
                    </a:lnTo>
                    <a:cubicBezTo>
                      <a:pt x="20341" y="71958"/>
                      <a:pt x="18378" y="69963"/>
                      <a:pt x="16658" y="67762"/>
                    </a:cubicBezTo>
                    <a:lnTo>
                      <a:pt x="6045" y="70784"/>
                    </a:lnTo>
                    <a:lnTo>
                      <a:pt x="0" y="54415"/>
                    </a:lnTo>
                    <a:lnTo>
                      <a:pt x="9157" y="49288"/>
                    </a:lnTo>
                    <a:cubicBezTo>
                      <a:pt x="8836" y="46529"/>
                      <a:pt x="8836" y="43731"/>
                      <a:pt x="9157" y="40965"/>
                    </a:cubicBezTo>
                    <a:lnTo>
                      <a:pt x="0" y="35575"/>
                    </a:lnTo>
                    <a:lnTo>
                      <a:pt x="6866" y="19571"/>
                    </a:lnTo>
                    <a:lnTo>
                      <a:pt x="17576" y="22953"/>
                    </a:lnTo>
                    <a:cubicBezTo>
                      <a:pt x="19328" y="20778"/>
                      <a:pt x="21323" y="18814"/>
                      <a:pt x="23524" y="17101"/>
                    </a:cubicBezTo>
                    <a:lnTo>
                      <a:pt x="20412" y="6398"/>
                    </a:lnTo>
                    <a:lnTo>
                      <a:pt x="36615" y="0"/>
                    </a:lnTo>
                    <a:lnTo>
                      <a:pt x="41742" y="9786"/>
                    </a:lnTo>
                    <a:lnTo>
                      <a:pt x="45309" y="9786"/>
                    </a:lnTo>
                    <a:cubicBezTo>
                      <a:pt x="46894" y="9644"/>
                      <a:pt x="48486" y="9644"/>
                      <a:pt x="50071" y="9786"/>
                    </a:cubicBezTo>
                    <a:lnTo>
                      <a:pt x="55557" y="90"/>
                    </a:lnTo>
                    <a:lnTo>
                      <a:pt x="71484" y="6949"/>
                    </a:lnTo>
                    <a:lnTo>
                      <a:pt x="68192" y="17556"/>
                    </a:lnTo>
                    <a:cubicBezTo>
                      <a:pt x="70361" y="19283"/>
                      <a:pt x="72299" y="21278"/>
                      <a:pt x="73954" y="23498"/>
                    </a:cubicBezTo>
                    <a:lnTo>
                      <a:pt x="84664" y="20482"/>
                    </a:lnTo>
                    <a:lnTo>
                      <a:pt x="91164" y="36672"/>
                    </a:lnTo>
                    <a:lnTo>
                      <a:pt x="81096" y="42159"/>
                    </a:lnTo>
                    <a:cubicBezTo>
                      <a:pt x="81410" y="44924"/>
                      <a:pt x="81410" y="47716"/>
                      <a:pt x="81096" y="50481"/>
                    </a:cubicBezTo>
                    <a:lnTo>
                      <a:pt x="90798" y="55878"/>
                    </a:lnTo>
                    <a:lnTo>
                      <a:pt x="83932" y="71881"/>
                    </a:lnTo>
                    <a:lnTo>
                      <a:pt x="73223" y="68314"/>
                    </a:lnTo>
                    <a:cubicBezTo>
                      <a:pt x="71445" y="70489"/>
                      <a:pt x="69417" y="72452"/>
                      <a:pt x="67184" y="74166"/>
                    </a:cubicBezTo>
                    <a:lnTo>
                      <a:pt x="70297" y="84863"/>
                    </a:lnTo>
                    <a:lnTo>
                      <a:pt x="54094" y="91267"/>
                    </a:lnTo>
                    <a:lnTo>
                      <a:pt x="48967" y="814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53"/>
              <p:cNvSpPr/>
              <p:nvPr/>
            </p:nvSpPr>
            <p:spPr>
              <a:xfrm>
                <a:off x="1401861" y="3980778"/>
                <a:ext cx="102329" cy="102701"/>
              </a:xfrm>
              <a:custGeom>
                <a:avLst/>
                <a:gdLst/>
                <a:ahLst/>
                <a:cxnLst/>
                <a:rect l="l" t="t" r="r" b="b"/>
                <a:pathLst>
                  <a:path w="102329" h="102701" extrusionOk="0">
                    <a:moveTo>
                      <a:pt x="40182" y="11339"/>
                    </a:moveTo>
                    <a:lnTo>
                      <a:pt x="41921" y="14637"/>
                    </a:lnTo>
                    <a:lnTo>
                      <a:pt x="44937" y="20393"/>
                    </a:lnTo>
                    <a:lnTo>
                      <a:pt x="46772" y="20393"/>
                    </a:lnTo>
                    <a:lnTo>
                      <a:pt x="50982" y="20393"/>
                    </a:lnTo>
                    <a:cubicBezTo>
                      <a:pt x="53414" y="20393"/>
                      <a:pt x="55839" y="20669"/>
                      <a:pt x="58214" y="21220"/>
                    </a:cubicBezTo>
                    <a:lnTo>
                      <a:pt x="63155" y="12070"/>
                    </a:lnTo>
                    <a:lnTo>
                      <a:pt x="71573" y="15734"/>
                    </a:lnTo>
                    <a:lnTo>
                      <a:pt x="68461" y="25520"/>
                    </a:lnTo>
                    <a:cubicBezTo>
                      <a:pt x="72125" y="27881"/>
                      <a:pt x="75244" y="31000"/>
                      <a:pt x="77612" y="34664"/>
                    </a:cubicBezTo>
                    <a:lnTo>
                      <a:pt x="87500" y="31827"/>
                    </a:lnTo>
                    <a:lnTo>
                      <a:pt x="90888" y="40330"/>
                    </a:lnTo>
                    <a:lnTo>
                      <a:pt x="81731" y="45085"/>
                    </a:lnTo>
                    <a:cubicBezTo>
                      <a:pt x="81731" y="45726"/>
                      <a:pt x="81731" y="46368"/>
                      <a:pt x="81731" y="47010"/>
                    </a:cubicBezTo>
                    <a:cubicBezTo>
                      <a:pt x="82283" y="50789"/>
                      <a:pt x="82097" y="54639"/>
                      <a:pt x="81186" y="58348"/>
                    </a:cubicBezTo>
                    <a:lnTo>
                      <a:pt x="90336" y="63379"/>
                    </a:lnTo>
                    <a:lnTo>
                      <a:pt x="86769" y="71792"/>
                    </a:lnTo>
                    <a:lnTo>
                      <a:pt x="76880" y="68679"/>
                    </a:lnTo>
                    <a:cubicBezTo>
                      <a:pt x="76598" y="69231"/>
                      <a:pt x="76264" y="69751"/>
                      <a:pt x="75873" y="70239"/>
                    </a:cubicBezTo>
                    <a:cubicBezTo>
                      <a:pt x="73550" y="73280"/>
                      <a:pt x="70701" y="75886"/>
                      <a:pt x="67454" y="77920"/>
                    </a:cubicBezTo>
                    <a:lnTo>
                      <a:pt x="70200" y="87795"/>
                    </a:lnTo>
                    <a:lnTo>
                      <a:pt x="61692" y="91177"/>
                    </a:lnTo>
                    <a:lnTo>
                      <a:pt x="56930" y="82033"/>
                    </a:lnTo>
                    <a:lnTo>
                      <a:pt x="55101" y="82033"/>
                    </a:lnTo>
                    <a:cubicBezTo>
                      <a:pt x="53638" y="82168"/>
                      <a:pt x="52169" y="82168"/>
                      <a:pt x="50706" y="82033"/>
                    </a:cubicBezTo>
                    <a:cubicBezTo>
                      <a:pt x="48332" y="82033"/>
                      <a:pt x="45970" y="81757"/>
                      <a:pt x="43660" y="81211"/>
                    </a:cubicBezTo>
                    <a:lnTo>
                      <a:pt x="38719" y="90356"/>
                    </a:lnTo>
                    <a:lnTo>
                      <a:pt x="30294" y="86788"/>
                    </a:lnTo>
                    <a:lnTo>
                      <a:pt x="33316" y="77554"/>
                    </a:lnTo>
                    <a:lnTo>
                      <a:pt x="31757" y="76457"/>
                    </a:lnTo>
                    <a:cubicBezTo>
                      <a:pt x="28747" y="74127"/>
                      <a:pt x="26174" y="71278"/>
                      <a:pt x="24166" y="68044"/>
                    </a:cubicBezTo>
                    <a:lnTo>
                      <a:pt x="15009" y="70784"/>
                    </a:lnTo>
                    <a:lnTo>
                      <a:pt x="11627" y="62372"/>
                    </a:lnTo>
                    <a:lnTo>
                      <a:pt x="20778" y="57617"/>
                    </a:lnTo>
                    <a:cubicBezTo>
                      <a:pt x="20778" y="56975"/>
                      <a:pt x="20778" y="56333"/>
                      <a:pt x="20778" y="55698"/>
                    </a:cubicBezTo>
                    <a:cubicBezTo>
                      <a:pt x="20264" y="51912"/>
                      <a:pt x="20450" y="48069"/>
                      <a:pt x="21323" y="44353"/>
                    </a:cubicBezTo>
                    <a:lnTo>
                      <a:pt x="12173" y="39329"/>
                    </a:lnTo>
                    <a:lnTo>
                      <a:pt x="15741" y="30910"/>
                    </a:lnTo>
                    <a:lnTo>
                      <a:pt x="25629" y="34022"/>
                    </a:lnTo>
                    <a:cubicBezTo>
                      <a:pt x="28009" y="30371"/>
                      <a:pt x="31128" y="27252"/>
                      <a:pt x="34779" y="24878"/>
                    </a:cubicBezTo>
                    <a:lnTo>
                      <a:pt x="33316" y="19392"/>
                    </a:lnTo>
                    <a:lnTo>
                      <a:pt x="32033" y="14906"/>
                    </a:lnTo>
                    <a:lnTo>
                      <a:pt x="33868" y="14175"/>
                    </a:lnTo>
                    <a:lnTo>
                      <a:pt x="38899" y="12166"/>
                    </a:lnTo>
                    <a:lnTo>
                      <a:pt x="40548" y="11525"/>
                    </a:lnTo>
                    <a:lnTo>
                      <a:pt x="40182" y="11339"/>
                    </a:lnTo>
                    <a:close/>
                    <a:moveTo>
                      <a:pt x="44847" y="0"/>
                    </a:moveTo>
                    <a:lnTo>
                      <a:pt x="37160" y="3022"/>
                    </a:lnTo>
                    <a:lnTo>
                      <a:pt x="35511" y="3657"/>
                    </a:lnTo>
                    <a:lnTo>
                      <a:pt x="30480" y="5672"/>
                    </a:lnTo>
                    <a:lnTo>
                      <a:pt x="28651" y="6404"/>
                    </a:lnTo>
                    <a:lnTo>
                      <a:pt x="20957" y="9420"/>
                    </a:lnTo>
                    <a:lnTo>
                      <a:pt x="23248" y="17377"/>
                    </a:lnTo>
                    <a:lnTo>
                      <a:pt x="24345" y="21220"/>
                    </a:lnTo>
                    <a:cubicBezTo>
                      <a:pt x="23569" y="21901"/>
                      <a:pt x="22837" y="22639"/>
                      <a:pt x="22151" y="23415"/>
                    </a:cubicBezTo>
                    <a:lnTo>
                      <a:pt x="18217" y="22221"/>
                    </a:lnTo>
                    <a:lnTo>
                      <a:pt x="10344" y="19757"/>
                    </a:lnTo>
                    <a:lnTo>
                      <a:pt x="7142" y="27349"/>
                    </a:lnTo>
                    <a:lnTo>
                      <a:pt x="3478" y="35665"/>
                    </a:lnTo>
                    <a:lnTo>
                      <a:pt x="186" y="43256"/>
                    </a:lnTo>
                    <a:lnTo>
                      <a:pt x="7411" y="47279"/>
                    </a:lnTo>
                    <a:lnTo>
                      <a:pt x="10889" y="49294"/>
                    </a:lnTo>
                    <a:lnTo>
                      <a:pt x="10889" y="52406"/>
                    </a:lnTo>
                    <a:lnTo>
                      <a:pt x="7322" y="54235"/>
                    </a:lnTo>
                    <a:lnTo>
                      <a:pt x="0" y="58072"/>
                    </a:lnTo>
                    <a:lnTo>
                      <a:pt x="3112" y="65753"/>
                    </a:lnTo>
                    <a:lnTo>
                      <a:pt x="6410" y="74262"/>
                    </a:lnTo>
                    <a:lnTo>
                      <a:pt x="9516" y="81853"/>
                    </a:lnTo>
                    <a:lnTo>
                      <a:pt x="17479" y="79659"/>
                    </a:lnTo>
                    <a:lnTo>
                      <a:pt x="21323" y="78561"/>
                    </a:lnTo>
                    <a:lnTo>
                      <a:pt x="23524" y="80756"/>
                    </a:lnTo>
                    <a:lnTo>
                      <a:pt x="22241" y="84593"/>
                    </a:lnTo>
                    <a:lnTo>
                      <a:pt x="19770" y="92460"/>
                    </a:lnTo>
                    <a:lnTo>
                      <a:pt x="27368" y="95752"/>
                    </a:lnTo>
                    <a:lnTo>
                      <a:pt x="35787" y="99320"/>
                    </a:lnTo>
                    <a:lnTo>
                      <a:pt x="43384" y="102612"/>
                    </a:lnTo>
                    <a:lnTo>
                      <a:pt x="47414" y="95386"/>
                    </a:lnTo>
                    <a:lnTo>
                      <a:pt x="49333" y="91908"/>
                    </a:lnTo>
                    <a:lnTo>
                      <a:pt x="52445" y="91908"/>
                    </a:lnTo>
                    <a:lnTo>
                      <a:pt x="54370" y="95386"/>
                    </a:lnTo>
                    <a:lnTo>
                      <a:pt x="58117" y="102701"/>
                    </a:lnTo>
                    <a:lnTo>
                      <a:pt x="65805" y="99685"/>
                    </a:lnTo>
                    <a:lnTo>
                      <a:pt x="74320" y="96297"/>
                    </a:lnTo>
                    <a:lnTo>
                      <a:pt x="82007" y="93282"/>
                    </a:lnTo>
                    <a:lnTo>
                      <a:pt x="79081" y="85414"/>
                    </a:lnTo>
                    <a:lnTo>
                      <a:pt x="77984" y="81577"/>
                    </a:lnTo>
                    <a:lnTo>
                      <a:pt x="80268" y="79383"/>
                    </a:lnTo>
                    <a:lnTo>
                      <a:pt x="84112" y="80570"/>
                    </a:lnTo>
                    <a:lnTo>
                      <a:pt x="91985" y="83040"/>
                    </a:lnTo>
                    <a:lnTo>
                      <a:pt x="95187" y="75449"/>
                    </a:lnTo>
                    <a:lnTo>
                      <a:pt x="98851" y="67037"/>
                    </a:lnTo>
                    <a:lnTo>
                      <a:pt x="102143" y="59535"/>
                    </a:lnTo>
                    <a:lnTo>
                      <a:pt x="94912" y="55512"/>
                    </a:lnTo>
                    <a:lnTo>
                      <a:pt x="91434" y="53504"/>
                    </a:lnTo>
                    <a:lnTo>
                      <a:pt x="91434" y="50391"/>
                    </a:lnTo>
                    <a:lnTo>
                      <a:pt x="95008" y="48563"/>
                    </a:lnTo>
                    <a:lnTo>
                      <a:pt x="102329" y="44719"/>
                    </a:lnTo>
                    <a:lnTo>
                      <a:pt x="99217" y="37038"/>
                    </a:lnTo>
                    <a:lnTo>
                      <a:pt x="95919" y="28536"/>
                    </a:lnTo>
                    <a:lnTo>
                      <a:pt x="93083" y="20489"/>
                    </a:lnTo>
                    <a:lnTo>
                      <a:pt x="85119" y="22773"/>
                    </a:lnTo>
                    <a:lnTo>
                      <a:pt x="81276" y="23871"/>
                    </a:lnTo>
                    <a:lnTo>
                      <a:pt x="79081" y="22042"/>
                    </a:lnTo>
                    <a:lnTo>
                      <a:pt x="80358" y="18198"/>
                    </a:lnTo>
                    <a:lnTo>
                      <a:pt x="82829" y="10337"/>
                    </a:lnTo>
                    <a:lnTo>
                      <a:pt x="75237" y="7046"/>
                    </a:lnTo>
                    <a:lnTo>
                      <a:pt x="66812" y="3478"/>
                    </a:lnTo>
                    <a:lnTo>
                      <a:pt x="59221" y="186"/>
                    </a:lnTo>
                    <a:lnTo>
                      <a:pt x="55191" y="7411"/>
                    </a:lnTo>
                    <a:lnTo>
                      <a:pt x="53266" y="10883"/>
                    </a:lnTo>
                    <a:lnTo>
                      <a:pt x="50154" y="10883"/>
                    </a:lnTo>
                    <a:lnTo>
                      <a:pt x="48415" y="7591"/>
                    </a:lnTo>
                    <a:lnTo>
                      <a:pt x="44668" y="276"/>
                    </a:lnTo>
                    <a:lnTo>
                      <a:pt x="448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53"/>
              <p:cNvSpPr/>
              <p:nvPr/>
            </p:nvSpPr>
            <p:spPr>
              <a:xfrm>
                <a:off x="1211307" y="3721703"/>
                <a:ext cx="375518" cy="315325"/>
              </a:xfrm>
              <a:custGeom>
                <a:avLst/>
                <a:gdLst/>
                <a:ahLst/>
                <a:cxnLst/>
                <a:rect l="l" t="t" r="r" b="b"/>
                <a:pathLst>
                  <a:path w="375518" h="315325" extrusionOk="0">
                    <a:moveTo>
                      <a:pt x="74224" y="315324"/>
                    </a:moveTo>
                    <a:cubicBezTo>
                      <a:pt x="71439" y="315356"/>
                      <a:pt x="68667" y="314843"/>
                      <a:pt x="66074" y="313810"/>
                    </a:cubicBezTo>
                    <a:cubicBezTo>
                      <a:pt x="63482" y="312770"/>
                      <a:pt x="61120" y="311237"/>
                      <a:pt x="59125" y="309286"/>
                    </a:cubicBezTo>
                    <a:cubicBezTo>
                      <a:pt x="55101" y="305186"/>
                      <a:pt x="52843" y="299667"/>
                      <a:pt x="52843" y="293924"/>
                    </a:cubicBezTo>
                    <a:cubicBezTo>
                      <a:pt x="52843" y="288181"/>
                      <a:pt x="55101" y="282663"/>
                      <a:pt x="59125" y="278562"/>
                    </a:cubicBezTo>
                    <a:cubicBezTo>
                      <a:pt x="61120" y="276470"/>
                      <a:pt x="63520" y="274808"/>
                      <a:pt x="66177" y="273673"/>
                    </a:cubicBezTo>
                    <a:cubicBezTo>
                      <a:pt x="68840" y="272543"/>
                      <a:pt x="71702" y="271966"/>
                      <a:pt x="74596" y="271978"/>
                    </a:cubicBezTo>
                    <a:lnTo>
                      <a:pt x="76514" y="271978"/>
                    </a:lnTo>
                    <a:lnTo>
                      <a:pt x="81276" y="267127"/>
                    </a:lnTo>
                    <a:cubicBezTo>
                      <a:pt x="90978" y="257252"/>
                      <a:pt x="110652" y="237404"/>
                      <a:pt x="124750" y="222684"/>
                    </a:cubicBezTo>
                    <a:cubicBezTo>
                      <a:pt x="122921" y="219572"/>
                      <a:pt x="121086" y="216280"/>
                      <a:pt x="120264" y="214451"/>
                    </a:cubicBezTo>
                    <a:cubicBezTo>
                      <a:pt x="119443" y="212623"/>
                      <a:pt x="119167" y="212167"/>
                      <a:pt x="118705" y="210980"/>
                    </a:cubicBezTo>
                    <a:lnTo>
                      <a:pt x="95733" y="208509"/>
                    </a:lnTo>
                    <a:lnTo>
                      <a:pt x="95733" y="192506"/>
                    </a:lnTo>
                    <a:lnTo>
                      <a:pt x="0" y="192506"/>
                    </a:lnTo>
                    <a:lnTo>
                      <a:pt x="1007" y="178973"/>
                    </a:lnTo>
                    <a:cubicBezTo>
                      <a:pt x="2239" y="163611"/>
                      <a:pt x="7386" y="148826"/>
                      <a:pt x="15959" y="136025"/>
                    </a:cubicBezTo>
                    <a:cubicBezTo>
                      <a:pt x="24532" y="123217"/>
                      <a:pt x="36242" y="112815"/>
                      <a:pt x="49974" y="105808"/>
                    </a:cubicBezTo>
                    <a:cubicBezTo>
                      <a:pt x="52888" y="104204"/>
                      <a:pt x="55397" y="101951"/>
                      <a:pt x="57302" y="99224"/>
                    </a:cubicBezTo>
                    <a:cubicBezTo>
                      <a:pt x="59202" y="96497"/>
                      <a:pt x="60453" y="93366"/>
                      <a:pt x="60954" y="90080"/>
                    </a:cubicBezTo>
                    <a:cubicBezTo>
                      <a:pt x="64059" y="74269"/>
                      <a:pt x="72568" y="60030"/>
                      <a:pt x="85023" y="49802"/>
                    </a:cubicBezTo>
                    <a:cubicBezTo>
                      <a:pt x="97478" y="39573"/>
                      <a:pt x="113110" y="33997"/>
                      <a:pt x="129235" y="34016"/>
                    </a:cubicBezTo>
                    <a:cubicBezTo>
                      <a:pt x="131366" y="33881"/>
                      <a:pt x="133509" y="33881"/>
                      <a:pt x="135639" y="34016"/>
                    </a:cubicBezTo>
                    <a:lnTo>
                      <a:pt x="137840" y="34016"/>
                    </a:lnTo>
                    <a:cubicBezTo>
                      <a:pt x="140715" y="34055"/>
                      <a:pt x="143570" y="33484"/>
                      <a:pt x="146221" y="32348"/>
                    </a:cubicBezTo>
                    <a:cubicBezTo>
                      <a:pt x="148871" y="31218"/>
                      <a:pt x="151251" y="29544"/>
                      <a:pt x="153215" y="27433"/>
                    </a:cubicBezTo>
                    <a:cubicBezTo>
                      <a:pt x="161198" y="18828"/>
                      <a:pt x="170868" y="11955"/>
                      <a:pt x="181622" y="7232"/>
                    </a:cubicBezTo>
                    <a:cubicBezTo>
                      <a:pt x="192370" y="2516"/>
                      <a:pt x="203979" y="52"/>
                      <a:pt x="215728" y="1"/>
                    </a:cubicBezTo>
                    <a:cubicBezTo>
                      <a:pt x="231571" y="-57"/>
                      <a:pt x="247113" y="4325"/>
                      <a:pt x="260588" y="12655"/>
                    </a:cubicBezTo>
                    <a:cubicBezTo>
                      <a:pt x="274063" y="20977"/>
                      <a:pt x="284933" y="32913"/>
                      <a:pt x="291966" y="47094"/>
                    </a:cubicBezTo>
                    <a:cubicBezTo>
                      <a:pt x="293320" y="50321"/>
                      <a:pt x="295419" y="53177"/>
                      <a:pt x="298094" y="55436"/>
                    </a:cubicBezTo>
                    <a:cubicBezTo>
                      <a:pt x="300764" y="57694"/>
                      <a:pt x="303934" y="59286"/>
                      <a:pt x="307341" y="60081"/>
                    </a:cubicBezTo>
                    <a:cubicBezTo>
                      <a:pt x="320476" y="63040"/>
                      <a:pt x="332745" y="68994"/>
                      <a:pt x="343198" y="77471"/>
                    </a:cubicBezTo>
                    <a:cubicBezTo>
                      <a:pt x="353651" y="85948"/>
                      <a:pt x="362006" y="96722"/>
                      <a:pt x="367602" y="108959"/>
                    </a:cubicBezTo>
                    <a:cubicBezTo>
                      <a:pt x="373203" y="121189"/>
                      <a:pt x="375899" y="134549"/>
                      <a:pt x="375475" y="147999"/>
                    </a:cubicBezTo>
                    <a:cubicBezTo>
                      <a:pt x="375058" y="161442"/>
                      <a:pt x="371535" y="174609"/>
                      <a:pt x="365189" y="186468"/>
                    </a:cubicBezTo>
                    <a:lnTo>
                      <a:pt x="361711" y="192961"/>
                    </a:lnTo>
                    <a:lnTo>
                      <a:pt x="281443" y="192961"/>
                    </a:lnTo>
                    <a:lnTo>
                      <a:pt x="281443" y="208965"/>
                    </a:lnTo>
                    <a:lnTo>
                      <a:pt x="262224" y="211160"/>
                    </a:lnTo>
                    <a:lnTo>
                      <a:pt x="274301" y="226252"/>
                    </a:lnTo>
                    <a:lnTo>
                      <a:pt x="234125" y="266492"/>
                    </a:lnTo>
                    <a:lnTo>
                      <a:pt x="218930" y="254326"/>
                    </a:lnTo>
                    <a:lnTo>
                      <a:pt x="216825" y="273621"/>
                    </a:lnTo>
                    <a:lnTo>
                      <a:pt x="159805" y="273621"/>
                    </a:lnTo>
                    <a:lnTo>
                      <a:pt x="157238" y="250668"/>
                    </a:lnTo>
                    <a:lnTo>
                      <a:pt x="152939" y="248563"/>
                    </a:lnTo>
                    <a:lnTo>
                      <a:pt x="150648" y="246921"/>
                    </a:lnTo>
                    <a:cubicBezTo>
                      <a:pt x="148088" y="245586"/>
                      <a:pt x="145611" y="244091"/>
                      <a:pt x="143237" y="242435"/>
                    </a:cubicBezTo>
                    <a:cubicBezTo>
                      <a:pt x="129235" y="257072"/>
                      <a:pt x="109465" y="277003"/>
                      <a:pt x="100314" y="286243"/>
                    </a:cubicBezTo>
                    <a:lnTo>
                      <a:pt x="95367" y="291274"/>
                    </a:lnTo>
                    <a:cubicBezTo>
                      <a:pt x="95733" y="294437"/>
                      <a:pt x="95393" y="297639"/>
                      <a:pt x="94379" y="300655"/>
                    </a:cubicBezTo>
                    <a:cubicBezTo>
                      <a:pt x="93371" y="303671"/>
                      <a:pt x="91709" y="306430"/>
                      <a:pt x="89508" y="308741"/>
                    </a:cubicBezTo>
                    <a:cubicBezTo>
                      <a:pt x="87539" y="310807"/>
                      <a:pt x="85171" y="312462"/>
                      <a:pt x="82540" y="313592"/>
                    </a:cubicBezTo>
                    <a:cubicBezTo>
                      <a:pt x="79915" y="314721"/>
                      <a:pt x="77086" y="315311"/>
                      <a:pt x="74224" y="3153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53"/>
              <p:cNvSpPr/>
              <p:nvPr/>
            </p:nvSpPr>
            <p:spPr>
              <a:xfrm>
                <a:off x="1206366" y="3717764"/>
                <a:ext cx="385009" cy="323833"/>
              </a:xfrm>
              <a:custGeom>
                <a:avLst/>
                <a:gdLst/>
                <a:ahLst/>
                <a:cxnLst/>
                <a:rect l="l" t="t" r="r" b="b"/>
                <a:pathLst>
                  <a:path w="385009" h="323833" extrusionOk="0">
                    <a:moveTo>
                      <a:pt x="220669" y="9144"/>
                    </a:moveTo>
                    <a:cubicBezTo>
                      <a:pt x="235678" y="9086"/>
                      <a:pt x="250404" y="13238"/>
                      <a:pt x="263174" y="21124"/>
                    </a:cubicBezTo>
                    <a:cubicBezTo>
                      <a:pt x="275944" y="29017"/>
                      <a:pt x="286236" y="40330"/>
                      <a:pt x="292884" y="53773"/>
                    </a:cubicBezTo>
                    <a:cubicBezTo>
                      <a:pt x="294674" y="57367"/>
                      <a:pt x="297247" y="60511"/>
                      <a:pt x="300417" y="62981"/>
                    </a:cubicBezTo>
                    <a:cubicBezTo>
                      <a:pt x="303587" y="65452"/>
                      <a:pt x="307264" y="67178"/>
                      <a:pt x="311191" y="68044"/>
                    </a:cubicBezTo>
                    <a:cubicBezTo>
                      <a:pt x="320463" y="70130"/>
                      <a:pt x="329312" y="73781"/>
                      <a:pt x="337365" y="78831"/>
                    </a:cubicBezTo>
                    <a:cubicBezTo>
                      <a:pt x="355114" y="89939"/>
                      <a:pt x="367961" y="107379"/>
                      <a:pt x="373300" y="127612"/>
                    </a:cubicBezTo>
                    <a:cubicBezTo>
                      <a:pt x="378639" y="147844"/>
                      <a:pt x="376065" y="169347"/>
                      <a:pt x="366107" y="187751"/>
                    </a:cubicBezTo>
                    <a:lnTo>
                      <a:pt x="363906" y="191864"/>
                    </a:lnTo>
                    <a:lnTo>
                      <a:pt x="281533" y="191864"/>
                    </a:lnTo>
                    <a:lnTo>
                      <a:pt x="281533" y="208419"/>
                    </a:lnTo>
                    <a:lnTo>
                      <a:pt x="260023" y="210800"/>
                    </a:lnTo>
                    <a:lnTo>
                      <a:pt x="259292" y="212443"/>
                    </a:lnTo>
                    <a:lnTo>
                      <a:pt x="272838" y="229454"/>
                    </a:lnTo>
                    <a:lnTo>
                      <a:pt x="238424" y="263841"/>
                    </a:lnTo>
                    <a:lnTo>
                      <a:pt x="221490" y="250212"/>
                    </a:lnTo>
                    <a:lnTo>
                      <a:pt x="219751" y="250944"/>
                    </a:lnTo>
                    <a:lnTo>
                      <a:pt x="217377" y="272530"/>
                    </a:lnTo>
                    <a:lnTo>
                      <a:pt x="168955" y="272530"/>
                    </a:lnTo>
                    <a:lnTo>
                      <a:pt x="166575" y="250944"/>
                    </a:lnTo>
                    <a:cubicBezTo>
                      <a:pt x="164387" y="250103"/>
                      <a:pt x="162243" y="249121"/>
                      <a:pt x="160171" y="248018"/>
                    </a:cubicBezTo>
                    <a:lnTo>
                      <a:pt x="157880" y="246920"/>
                    </a:lnTo>
                    <a:cubicBezTo>
                      <a:pt x="154370" y="245014"/>
                      <a:pt x="151001" y="242846"/>
                      <a:pt x="147812" y="240426"/>
                    </a:cubicBezTo>
                    <a:cubicBezTo>
                      <a:pt x="133534" y="255333"/>
                      <a:pt x="111204" y="277830"/>
                      <a:pt x="102054" y="287436"/>
                    </a:cubicBezTo>
                    <a:lnTo>
                      <a:pt x="96926" y="292647"/>
                    </a:lnTo>
                    <a:lnTo>
                      <a:pt x="95919" y="293744"/>
                    </a:lnTo>
                    <a:lnTo>
                      <a:pt x="95919" y="295117"/>
                    </a:lnTo>
                    <a:cubicBezTo>
                      <a:pt x="96336" y="297684"/>
                      <a:pt x="96156" y="300315"/>
                      <a:pt x="95393" y="302805"/>
                    </a:cubicBezTo>
                    <a:cubicBezTo>
                      <a:pt x="94629" y="305294"/>
                      <a:pt x="93307" y="307579"/>
                      <a:pt x="91523" y="309472"/>
                    </a:cubicBezTo>
                    <a:cubicBezTo>
                      <a:pt x="89958" y="311044"/>
                      <a:pt x="88097" y="312295"/>
                      <a:pt x="86050" y="313148"/>
                    </a:cubicBezTo>
                    <a:cubicBezTo>
                      <a:pt x="84003" y="314002"/>
                      <a:pt x="81802" y="314438"/>
                      <a:pt x="79582" y="314438"/>
                    </a:cubicBezTo>
                    <a:cubicBezTo>
                      <a:pt x="77361" y="314438"/>
                      <a:pt x="75160" y="314002"/>
                      <a:pt x="73113" y="313148"/>
                    </a:cubicBezTo>
                    <a:cubicBezTo>
                      <a:pt x="71067" y="312295"/>
                      <a:pt x="69206" y="311044"/>
                      <a:pt x="67640" y="309472"/>
                    </a:cubicBezTo>
                    <a:cubicBezTo>
                      <a:pt x="64476" y="306231"/>
                      <a:pt x="62712" y="301880"/>
                      <a:pt x="62712" y="297357"/>
                    </a:cubicBezTo>
                    <a:cubicBezTo>
                      <a:pt x="62712" y="292833"/>
                      <a:pt x="64476" y="288482"/>
                      <a:pt x="67640" y="285242"/>
                    </a:cubicBezTo>
                    <a:cubicBezTo>
                      <a:pt x="69199" y="283580"/>
                      <a:pt x="71086" y="282258"/>
                      <a:pt x="73178" y="281366"/>
                    </a:cubicBezTo>
                    <a:cubicBezTo>
                      <a:pt x="75276" y="280468"/>
                      <a:pt x="77535" y="280012"/>
                      <a:pt x="79813" y="280025"/>
                    </a:cubicBezTo>
                    <a:lnTo>
                      <a:pt x="81917" y="280025"/>
                    </a:lnTo>
                    <a:lnTo>
                      <a:pt x="83380" y="280025"/>
                    </a:lnTo>
                    <a:lnTo>
                      <a:pt x="84478" y="279017"/>
                    </a:lnTo>
                    <a:lnTo>
                      <a:pt x="89053" y="274359"/>
                    </a:lnTo>
                    <a:cubicBezTo>
                      <a:pt x="99397" y="263931"/>
                      <a:pt x="120816" y="242345"/>
                      <a:pt x="134818" y="227349"/>
                    </a:cubicBezTo>
                    <a:cubicBezTo>
                      <a:pt x="132527" y="223512"/>
                      <a:pt x="129691" y="218757"/>
                      <a:pt x="128780" y="216556"/>
                    </a:cubicBezTo>
                    <a:cubicBezTo>
                      <a:pt x="127862" y="214361"/>
                      <a:pt x="126944" y="212718"/>
                      <a:pt x="126123" y="210800"/>
                    </a:cubicBezTo>
                    <a:lnTo>
                      <a:pt x="104524" y="208419"/>
                    </a:lnTo>
                    <a:lnTo>
                      <a:pt x="104524" y="192050"/>
                    </a:lnTo>
                    <a:lnTo>
                      <a:pt x="9882" y="192050"/>
                    </a:lnTo>
                    <a:lnTo>
                      <a:pt x="10524" y="183637"/>
                    </a:lnTo>
                    <a:cubicBezTo>
                      <a:pt x="11538" y="169013"/>
                      <a:pt x="16273" y="154896"/>
                      <a:pt x="24281" y="142621"/>
                    </a:cubicBezTo>
                    <a:cubicBezTo>
                      <a:pt x="32290" y="130345"/>
                      <a:pt x="43307" y="120316"/>
                      <a:pt x="56289" y="113495"/>
                    </a:cubicBezTo>
                    <a:cubicBezTo>
                      <a:pt x="59824" y="111679"/>
                      <a:pt x="62917" y="109093"/>
                      <a:pt x="65323" y="105923"/>
                    </a:cubicBezTo>
                    <a:cubicBezTo>
                      <a:pt x="67730" y="102759"/>
                      <a:pt x="69398" y="99095"/>
                      <a:pt x="70200" y="95200"/>
                    </a:cubicBezTo>
                    <a:cubicBezTo>
                      <a:pt x="72202" y="84940"/>
                      <a:pt x="76662" y="75315"/>
                      <a:pt x="83201" y="67139"/>
                    </a:cubicBezTo>
                    <a:cubicBezTo>
                      <a:pt x="89733" y="58971"/>
                      <a:pt x="98146" y="52503"/>
                      <a:pt x="107726" y="48287"/>
                    </a:cubicBezTo>
                    <a:cubicBezTo>
                      <a:pt x="115984" y="44693"/>
                      <a:pt x="124891" y="42826"/>
                      <a:pt x="133900" y="42800"/>
                    </a:cubicBezTo>
                    <a:lnTo>
                      <a:pt x="139945" y="42800"/>
                    </a:lnTo>
                    <a:lnTo>
                      <a:pt x="142595" y="42800"/>
                    </a:lnTo>
                    <a:cubicBezTo>
                      <a:pt x="146034" y="42755"/>
                      <a:pt x="149423" y="42018"/>
                      <a:pt x="152567" y="40638"/>
                    </a:cubicBezTo>
                    <a:cubicBezTo>
                      <a:pt x="155711" y="39252"/>
                      <a:pt x="158547" y="37250"/>
                      <a:pt x="160902" y="34754"/>
                    </a:cubicBezTo>
                    <a:cubicBezTo>
                      <a:pt x="168551" y="26591"/>
                      <a:pt x="177817" y="20104"/>
                      <a:pt x="188103" y="15696"/>
                    </a:cubicBezTo>
                    <a:cubicBezTo>
                      <a:pt x="198390" y="11287"/>
                      <a:pt x="209478" y="9061"/>
                      <a:pt x="220669" y="9144"/>
                    </a:cubicBezTo>
                    <a:close/>
                    <a:moveTo>
                      <a:pt x="220669" y="0"/>
                    </a:moveTo>
                    <a:cubicBezTo>
                      <a:pt x="208316" y="13"/>
                      <a:pt x="196092" y="2567"/>
                      <a:pt x="184773" y="7508"/>
                    </a:cubicBezTo>
                    <a:cubicBezTo>
                      <a:pt x="173447" y="12449"/>
                      <a:pt x="163264" y="19668"/>
                      <a:pt x="154864" y="28715"/>
                    </a:cubicBezTo>
                    <a:cubicBezTo>
                      <a:pt x="153324" y="30352"/>
                      <a:pt x="151463" y="31648"/>
                      <a:pt x="149403" y="32527"/>
                    </a:cubicBezTo>
                    <a:cubicBezTo>
                      <a:pt x="147337" y="33413"/>
                      <a:pt x="145117" y="33855"/>
                      <a:pt x="142871" y="33836"/>
                    </a:cubicBezTo>
                    <a:lnTo>
                      <a:pt x="141042" y="33836"/>
                    </a:lnTo>
                    <a:cubicBezTo>
                      <a:pt x="138758" y="33701"/>
                      <a:pt x="136461" y="33701"/>
                      <a:pt x="134176" y="33836"/>
                    </a:cubicBezTo>
                    <a:cubicBezTo>
                      <a:pt x="116998" y="33868"/>
                      <a:pt x="100366" y="39849"/>
                      <a:pt x="87096" y="50751"/>
                    </a:cubicBezTo>
                    <a:cubicBezTo>
                      <a:pt x="73832" y="61653"/>
                      <a:pt x="64759" y="76810"/>
                      <a:pt x="61416" y="93647"/>
                    </a:cubicBezTo>
                    <a:cubicBezTo>
                      <a:pt x="60896" y="96214"/>
                      <a:pt x="59799" y="98640"/>
                      <a:pt x="58214" y="100725"/>
                    </a:cubicBezTo>
                    <a:cubicBezTo>
                      <a:pt x="56629" y="102817"/>
                      <a:pt x="54594" y="104524"/>
                      <a:pt x="52259" y="105718"/>
                    </a:cubicBezTo>
                    <a:cubicBezTo>
                      <a:pt x="37911" y="113200"/>
                      <a:pt x="25706" y="124217"/>
                      <a:pt x="16806" y="137718"/>
                    </a:cubicBezTo>
                    <a:cubicBezTo>
                      <a:pt x="7899" y="151226"/>
                      <a:pt x="2586" y="166780"/>
                      <a:pt x="1373" y="182906"/>
                    </a:cubicBezTo>
                    <a:lnTo>
                      <a:pt x="732" y="191408"/>
                    </a:lnTo>
                    <a:lnTo>
                      <a:pt x="0" y="201194"/>
                    </a:lnTo>
                    <a:lnTo>
                      <a:pt x="95643" y="201194"/>
                    </a:lnTo>
                    <a:lnTo>
                      <a:pt x="95643" y="216742"/>
                    </a:lnTo>
                    <a:lnTo>
                      <a:pt x="103792" y="217653"/>
                    </a:lnTo>
                    <a:lnTo>
                      <a:pt x="120175" y="219488"/>
                    </a:lnTo>
                    <a:lnTo>
                      <a:pt x="120906" y="220855"/>
                    </a:lnTo>
                    <a:cubicBezTo>
                      <a:pt x="121458" y="222228"/>
                      <a:pt x="122555" y="224243"/>
                      <a:pt x="123653" y="226252"/>
                    </a:cubicBezTo>
                    <a:cubicBezTo>
                      <a:pt x="109831" y="240702"/>
                      <a:pt x="90978" y="259452"/>
                      <a:pt x="82373" y="267955"/>
                    </a:cubicBezTo>
                    <a:lnTo>
                      <a:pt x="79081" y="271336"/>
                    </a:lnTo>
                    <a:cubicBezTo>
                      <a:pt x="75565" y="271323"/>
                      <a:pt x="72087" y="272029"/>
                      <a:pt x="68859" y="273415"/>
                    </a:cubicBezTo>
                    <a:cubicBezTo>
                      <a:pt x="65631" y="274801"/>
                      <a:pt x="62725" y="276829"/>
                      <a:pt x="60318" y="279383"/>
                    </a:cubicBezTo>
                    <a:cubicBezTo>
                      <a:pt x="55538" y="284427"/>
                      <a:pt x="52926" y="291139"/>
                      <a:pt x="53048" y="298082"/>
                    </a:cubicBezTo>
                    <a:cubicBezTo>
                      <a:pt x="53170" y="305025"/>
                      <a:pt x="56006" y="311640"/>
                      <a:pt x="60954" y="316517"/>
                    </a:cubicBezTo>
                    <a:cubicBezTo>
                      <a:pt x="65856" y="321272"/>
                      <a:pt x="72433" y="323897"/>
                      <a:pt x="79261" y="323833"/>
                    </a:cubicBezTo>
                    <a:cubicBezTo>
                      <a:pt x="82752" y="323820"/>
                      <a:pt x="86197" y="323114"/>
                      <a:pt x="89412" y="321747"/>
                    </a:cubicBezTo>
                    <a:cubicBezTo>
                      <a:pt x="92621" y="320380"/>
                      <a:pt x="95521" y="318385"/>
                      <a:pt x="97947" y="315876"/>
                    </a:cubicBezTo>
                    <a:cubicBezTo>
                      <a:pt x="100366" y="313367"/>
                      <a:pt x="102265" y="310402"/>
                      <a:pt x="103517" y="307149"/>
                    </a:cubicBezTo>
                    <a:cubicBezTo>
                      <a:pt x="104774" y="303895"/>
                      <a:pt x="105365" y="300430"/>
                      <a:pt x="105255" y="296946"/>
                    </a:cubicBezTo>
                    <a:lnTo>
                      <a:pt x="108368" y="293834"/>
                    </a:lnTo>
                    <a:cubicBezTo>
                      <a:pt x="116876" y="285242"/>
                      <a:pt x="135094" y="266402"/>
                      <a:pt x="149095" y="252227"/>
                    </a:cubicBezTo>
                    <a:cubicBezTo>
                      <a:pt x="150623" y="253260"/>
                      <a:pt x="152175" y="254178"/>
                      <a:pt x="153767" y="254967"/>
                    </a:cubicBezTo>
                    <a:lnTo>
                      <a:pt x="155596" y="256064"/>
                    </a:lnTo>
                    <a:lnTo>
                      <a:pt x="157700" y="257072"/>
                    </a:lnTo>
                    <a:lnTo>
                      <a:pt x="159529" y="273441"/>
                    </a:lnTo>
                    <a:lnTo>
                      <a:pt x="160447" y="281577"/>
                    </a:lnTo>
                    <a:lnTo>
                      <a:pt x="225520" y="281577"/>
                    </a:lnTo>
                    <a:lnTo>
                      <a:pt x="226437" y="273441"/>
                    </a:lnTo>
                    <a:lnTo>
                      <a:pt x="227169" y="266492"/>
                    </a:lnTo>
                    <a:lnTo>
                      <a:pt x="232662" y="270881"/>
                    </a:lnTo>
                    <a:lnTo>
                      <a:pt x="238976" y="276001"/>
                    </a:lnTo>
                    <a:lnTo>
                      <a:pt x="244835" y="270149"/>
                    </a:lnTo>
                    <a:lnTo>
                      <a:pt x="279248" y="235761"/>
                    </a:lnTo>
                    <a:lnTo>
                      <a:pt x="285010" y="229999"/>
                    </a:lnTo>
                    <a:lnTo>
                      <a:pt x="279883" y="223601"/>
                    </a:lnTo>
                    <a:lnTo>
                      <a:pt x="275494" y="218205"/>
                    </a:lnTo>
                    <a:lnTo>
                      <a:pt x="282450" y="217383"/>
                    </a:lnTo>
                    <a:lnTo>
                      <a:pt x="290593" y="216466"/>
                    </a:lnTo>
                    <a:lnTo>
                      <a:pt x="290593" y="201194"/>
                    </a:lnTo>
                    <a:lnTo>
                      <a:pt x="369033" y="201194"/>
                    </a:lnTo>
                    <a:lnTo>
                      <a:pt x="371593" y="196439"/>
                    </a:lnTo>
                    <a:lnTo>
                      <a:pt x="373794" y="192326"/>
                    </a:lnTo>
                    <a:cubicBezTo>
                      <a:pt x="380602" y="179877"/>
                      <a:pt x="384420" y="166017"/>
                      <a:pt x="384946" y="151842"/>
                    </a:cubicBezTo>
                    <a:cubicBezTo>
                      <a:pt x="385473" y="137667"/>
                      <a:pt x="382694" y="123569"/>
                      <a:pt x="376823" y="110652"/>
                    </a:cubicBezTo>
                    <a:cubicBezTo>
                      <a:pt x="370958" y="97735"/>
                      <a:pt x="362160" y="86358"/>
                      <a:pt x="351136" y="77426"/>
                    </a:cubicBezTo>
                    <a:cubicBezTo>
                      <a:pt x="340105" y="68487"/>
                      <a:pt x="327156" y="62243"/>
                      <a:pt x="313296" y="59170"/>
                    </a:cubicBezTo>
                    <a:cubicBezTo>
                      <a:pt x="310691" y="58631"/>
                      <a:pt x="308239" y="57534"/>
                      <a:pt x="306109" y="55955"/>
                    </a:cubicBezTo>
                    <a:cubicBezTo>
                      <a:pt x="303972" y="54376"/>
                      <a:pt x="302208" y="52355"/>
                      <a:pt x="300937" y="50026"/>
                    </a:cubicBezTo>
                    <a:cubicBezTo>
                      <a:pt x="293603" y="35004"/>
                      <a:pt x="282187" y="22344"/>
                      <a:pt x="267993" y="13495"/>
                    </a:cubicBezTo>
                    <a:cubicBezTo>
                      <a:pt x="253799" y="4652"/>
                      <a:pt x="237398" y="-26"/>
                      <a:pt x="2206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53"/>
              <p:cNvSpPr/>
              <p:nvPr/>
            </p:nvSpPr>
            <p:spPr>
              <a:xfrm>
                <a:off x="1311166" y="3813420"/>
                <a:ext cx="176642" cy="176963"/>
              </a:xfrm>
              <a:custGeom>
                <a:avLst/>
                <a:gdLst/>
                <a:ahLst/>
                <a:cxnLst/>
                <a:rect l="l" t="t" r="r" b="b"/>
                <a:pathLst>
                  <a:path w="176642" h="176963" extrusionOk="0">
                    <a:moveTo>
                      <a:pt x="154768" y="59811"/>
                    </a:moveTo>
                    <a:lnTo>
                      <a:pt x="168314" y="42897"/>
                    </a:lnTo>
                    <a:lnTo>
                      <a:pt x="133900" y="8509"/>
                    </a:lnTo>
                    <a:lnTo>
                      <a:pt x="116973" y="22042"/>
                    </a:lnTo>
                    <a:lnTo>
                      <a:pt x="114868" y="21586"/>
                    </a:lnTo>
                    <a:lnTo>
                      <a:pt x="112487" y="0"/>
                    </a:lnTo>
                    <a:lnTo>
                      <a:pt x="64162" y="0"/>
                    </a:lnTo>
                    <a:lnTo>
                      <a:pt x="61781" y="21586"/>
                    </a:lnTo>
                    <a:lnTo>
                      <a:pt x="60132" y="22228"/>
                    </a:lnTo>
                    <a:lnTo>
                      <a:pt x="43198" y="8688"/>
                    </a:lnTo>
                    <a:lnTo>
                      <a:pt x="8785" y="43076"/>
                    </a:lnTo>
                    <a:lnTo>
                      <a:pt x="22331" y="59811"/>
                    </a:lnTo>
                    <a:cubicBezTo>
                      <a:pt x="22331" y="60363"/>
                      <a:pt x="21875" y="60999"/>
                      <a:pt x="21599" y="61550"/>
                    </a:cubicBezTo>
                    <a:lnTo>
                      <a:pt x="0" y="63925"/>
                    </a:lnTo>
                    <a:lnTo>
                      <a:pt x="0" y="112577"/>
                    </a:lnTo>
                    <a:lnTo>
                      <a:pt x="21599" y="114958"/>
                    </a:lnTo>
                    <a:cubicBezTo>
                      <a:pt x="22427" y="116877"/>
                      <a:pt x="23248" y="118891"/>
                      <a:pt x="24256" y="120720"/>
                    </a:cubicBezTo>
                    <a:lnTo>
                      <a:pt x="27913" y="116877"/>
                    </a:lnTo>
                    <a:cubicBezTo>
                      <a:pt x="30878" y="112635"/>
                      <a:pt x="32957" y="107848"/>
                      <a:pt x="34048" y="102791"/>
                    </a:cubicBezTo>
                    <a:lnTo>
                      <a:pt x="33316" y="100417"/>
                    </a:lnTo>
                    <a:lnTo>
                      <a:pt x="15741" y="98499"/>
                    </a:lnTo>
                    <a:lnTo>
                      <a:pt x="15741" y="78100"/>
                    </a:lnTo>
                    <a:lnTo>
                      <a:pt x="33316" y="76181"/>
                    </a:lnTo>
                    <a:lnTo>
                      <a:pt x="34869" y="71246"/>
                    </a:lnTo>
                    <a:cubicBezTo>
                      <a:pt x="35800" y="68089"/>
                      <a:pt x="37025" y="65028"/>
                      <a:pt x="38533" y="62096"/>
                    </a:cubicBezTo>
                    <a:lnTo>
                      <a:pt x="40824" y="57527"/>
                    </a:lnTo>
                    <a:lnTo>
                      <a:pt x="29838" y="43808"/>
                    </a:lnTo>
                    <a:lnTo>
                      <a:pt x="44302" y="29357"/>
                    </a:lnTo>
                    <a:lnTo>
                      <a:pt x="58117" y="40330"/>
                    </a:lnTo>
                    <a:lnTo>
                      <a:pt x="62693" y="37956"/>
                    </a:lnTo>
                    <a:cubicBezTo>
                      <a:pt x="65638" y="36473"/>
                      <a:pt x="68699" y="35254"/>
                      <a:pt x="71849" y="34298"/>
                    </a:cubicBezTo>
                    <a:lnTo>
                      <a:pt x="76701" y="32745"/>
                    </a:lnTo>
                    <a:lnTo>
                      <a:pt x="78253" y="15734"/>
                    </a:lnTo>
                    <a:lnTo>
                      <a:pt x="98755" y="15734"/>
                    </a:lnTo>
                    <a:lnTo>
                      <a:pt x="100770" y="33201"/>
                    </a:lnTo>
                    <a:lnTo>
                      <a:pt x="105621" y="34754"/>
                    </a:lnTo>
                    <a:cubicBezTo>
                      <a:pt x="108765" y="35729"/>
                      <a:pt x="111826" y="36948"/>
                      <a:pt x="114772" y="38411"/>
                    </a:cubicBezTo>
                    <a:lnTo>
                      <a:pt x="119353" y="40792"/>
                    </a:lnTo>
                    <a:lnTo>
                      <a:pt x="133079" y="29819"/>
                    </a:lnTo>
                    <a:lnTo>
                      <a:pt x="147632" y="44263"/>
                    </a:lnTo>
                    <a:lnTo>
                      <a:pt x="136557" y="57983"/>
                    </a:lnTo>
                    <a:lnTo>
                      <a:pt x="138937" y="62558"/>
                    </a:lnTo>
                    <a:cubicBezTo>
                      <a:pt x="140401" y="65503"/>
                      <a:pt x="141626" y="68558"/>
                      <a:pt x="142595" y="71702"/>
                    </a:cubicBezTo>
                    <a:lnTo>
                      <a:pt x="144154" y="76637"/>
                    </a:lnTo>
                    <a:lnTo>
                      <a:pt x="161634" y="78561"/>
                    </a:lnTo>
                    <a:lnTo>
                      <a:pt x="161634" y="99044"/>
                    </a:lnTo>
                    <a:lnTo>
                      <a:pt x="144154" y="100963"/>
                    </a:lnTo>
                    <a:lnTo>
                      <a:pt x="142326" y="105538"/>
                    </a:lnTo>
                    <a:cubicBezTo>
                      <a:pt x="141344" y="108676"/>
                      <a:pt x="140125" y="111737"/>
                      <a:pt x="138662" y="114682"/>
                    </a:cubicBezTo>
                    <a:lnTo>
                      <a:pt x="136281" y="119167"/>
                    </a:lnTo>
                    <a:lnTo>
                      <a:pt x="147267" y="132976"/>
                    </a:lnTo>
                    <a:lnTo>
                      <a:pt x="133169" y="147055"/>
                    </a:lnTo>
                    <a:lnTo>
                      <a:pt x="119443" y="136082"/>
                    </a:lnTo>
                    <a:lnTo>
                      <a:pt x="114868" y="138367"/>
                    </a:lnTo>
                    <a:cubicBezTo>
                      <a:pt x="111935" y="139874"/>
                      <a:pt x="108875" y="141100"/>
                      <a:pt x="105711" y="142024"/>
                    </a:cubicBezTo>
                    <a:lnTo>
                      <a:pt x="100860" y="143583"/>
                    </a:lnTo>
                    <a:lnTo>
                      <a:pt x="98851" y="161140"/>
                    </a:lnTo>
                    <a:lnTo>
                      <a:pt x="78253" y="161140"/>
                    </a:lnTo>
                    <a:lnTo>
                      <a:pt x="76335" y="143583"/>
                    </a:lnTo>
                    <a:lnTo>
                      <a:pt x="71484" y="142120"/>
                    </a:lnTo>
                    <a:cubicBezTo>
                      <a:pt x="70425" y="141806"/>
                      <a:pt x="69385" y="141440"/>
                      <a:pt x="68371" y="141023"/>
                    </a:cubicBezTo>
                    <a:cubicBezTo>
                      <a:pt x="64123" y="142063"/>
                      <a:pt x="60222" y="144174"/>
                      <a:pt x="57020" y="147151"/>
                    </a:cubicBezTo>
                    <a:lnTo>
                      <a:pt x="53087" y="151264"/>
                    </a:lnTo>
                    <a:lnTo>
                      <a:pt x="55371" y="152451"/>
                    </a:lnTo>
                    <a:cubicBezTo>
                      <a:pt x="57450" y="153555"/>
                      <a:pt x="59587" y="154537"/>
                      <a:pt x="61781" y="155378"/>
                    </a:cubicBezTo>
                    <a:lnTo>
                      <a:pt x="64162" y="176964"/>
                    </a:lnTo>
                    <a:lnTo>
                      <a:pt x="112853" y="176964"/>
                    </a:lnTo>
                    <a:lnTo>
                      <a:pt x="114868" y="155288"/>
                    </a:lnTo>
                    <a:lnTo>
                      <a:pt x="116607" y="154556"/>
                    </a:lnTo>
                    <a:lnTo>
                      <a:pt x="133534" y="168179"/>
                    </a:lnTo>
                    <a:lnTo>
                      <a:pt x="167948" y="133798"/>
                    </a:lnTo>
                    <a:lnTo>
                      <a:pt x="154402" y="116787"/>
                    </a:lnTo>
                    <a:lnTo>
                      <a:pt x="155140" y="115138"/>
                    </a:lnTo>
                    <a:lnTo>
                      <a:pt x="176643" y="112763"/>
                    </a:lnTo>
                    <a:lnTo>
                      <a:pt x="176643" y="64111"/>
                    </a:lnTo>
                    <a:lnTo>
                      <a:pt x="155140" y="61730"/>
                    </a:lnTo>
                    <a:cubicBezTo>
                      <a:pt x="155230" y="61185"/>
                      <a:pt x="155044" y="60543"/>
                      <a:pt x="154768" y="598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53"/>
              <p:cNvSpPr/>
              <p:nvPr/>
            </p:nvSpPr>
            <p:spPr>
              <a:xfrm>
                <a:off x="1268436" y="3879512"/>
                <a:ext cx="151187" cy="153428"/>
              </a:xfrm>
              <a:custGeom>
                <a:avLst/>
                <a:gdLst/>
                <a:ahLst/>
                <a:cxnLst/>
                <a:rect l="l" t="t" r="r" b="b"/>
                <a:pathLst>
                  <a:path w="151187" h="153428" extrusionOk="0">
                    <a:moveTo>
                      <a:pt x="86204" y="78043"/>
                    </a:moveTo>
                    <a:lnTo>
                      <a:pt x="91145" y="72923"/>
                    </a:lnTo>
                    <a:cubicBezTo>
                      <a:pt x="100225" y="65203"/>
                      <a:pt x="111801" y="61039"/>
                      <a:pt x="123730" y="61218"/>
                    </a:cubicBezTo>
                    <a:cubicBezTo>
                      <a:pt x="130692" y="60519"/>
                      <a:pt x="137211" y="57458"/>
                      <a:pt x="142204" y="52556"/>
                    </a:cubicBezTo>
                    <a:cubicBezTo>
                      <a:pt x="147196" y="47647"/>
                      <a:pt x="150366" y="41185"/>
                      <a:pt x="151187" y="34242"/>
                    </a:cubicBezTo>
                    <a:lnTo>
                      <a:pt x="132880" y="46588"/>
                    </a:lnTo>
                    <a:cubicBezTo>
                      <a:pt x="131103" y="47801"/>
                      <a:pt x="128991" y="48442"/>
                      <a:pt x="126835" y="48417"/>
                    </a:cubicBezTo>
                    <a:cubicBezTo>
                      <a:pt x="125385" y="48391"/>
                      <a:pt x="123954" y="48083"/>
                      <a:pt x="122626" y="47499"/>
                    </a:cubicBezTo>
                    <a:cubicBezTo>
                      <a:pt x="118108" y="44830"/>
                      <a:pt x="114476" y="40883"/>
                      <a:pt x="112192" y="36161"/>
                    </a:cubicBezTo>
                    <a:cubicBezTo>
                      <a:pt x="109510" y="32477"/>
                      <a:pt x="107726" y="28217"/>
                      <a:pt x="106975" y="23725"/>
                    </a:cubicBezTo>
                    <a:cubicBezTo>
                      <a:pt x="106988" y="21909"/>
                      <a:pt x="107444" y="20131"/>
                      <a:pt x="108310" y="18534"/>
                    </a:cubicBezTo>
                    <a:cubicBezTo>
                      <a:pt x="109170" y="16942"/>
                      <a:pt x="110408" y="15582"/>
                      <a:pt x="111923" y="14574"/>
                    </a:cubicBezTo>
                    <a:lnTo>
                      <a:pt x="131507" y="1497"/>
                    </a:lnTo>
                    <a:cubicBezTo>
                      <a:pt x="128375" y="470"/>
                      <a:pt x="125096" y="-24"/>
                      <a:pt x="121804" y="34"/>
                    </a:cubicBezTo>
                    <a:cubicBezTo>
                      <a:pt x="113642" y="-338"/>
                      <a:pt x="105634" y="2369"/>
                      <a:pt x="99378" y="7625"/>
                    </a:cubicBezTo>
                    <a:cubicBezTo>
                      <a:pt x="93878" y="13952"/>
                      <a:pt x="90657" y="21935"/>
                      <a:pt x="90227" y="30308"/>
                    </a:cubicBezTo>
                    <a:cubicBezTo>
                      <a:pt x="89534" y="40903"/>
                      <a:pt x="85787" y="51067"/>
                      <a:pt x="79428" y="59569"/>
                    </a:cubicBezTo>
                    <a:lnTo>
                      <a:pt x="75032" y="64234"/>
                    </a:lnTo>
                    <a:lnTo>
                      <a:pt x="73845" y="65518"/>
                    </a:lnTo>
                    <a:cubicBezTo>
                      <a:pt x="59567" y="80514"/>
                      <a:pt x="37237" y="102556"/>
                      <a:pt x="27259" y="113073"/>
                    </a:cubicBezTo>
                    <a:lnTo>
                      <a:pt x="22042" y="118463"/>
                    </a:lnTo>
                    <a:lnTo>
                      <a:pt x="20303" y="119015"/>
                    </a:lnTo>
                    <a:lnTo>
                      <a:pt x="18840" y="119015"/>
                    </a:lnTo>
                    <a:lnTo>
                      <a:pt x="17101" y="119015"/>
                    </a:lnTo>
                    <a:cubicBezTo>
                      <a:pt x="14823" y="119002"/>
                      <a:pt x="12564" y="119458"/>
                      <a:pt x="10466" y="120356"/>
                    </a:cubicBezTo>
                    <a:cubicBezTo>
                      <a:pt x="8374" y="121248"/>
                      <a:pt x="6487" y="122570"/>
                      <a:pt x="4928" y="124225"/>
                    </a:cubicBezTo>
                    <a:cubicBezTo>
                      <a:pt x="1765" y="127472"/>
                      <a:pt x="0" y="131816"/>
                      <a:pt x="0" y="136347"/>
                    </a:cubicBezTo>
                    <a:cubicBezTo>
                      <a:pt x="0" y="140871"/>
                      <a:pt x="1765" y="145221"/>
                      <a:pt x="4928" y="148462"/>
                    </a:cubicBezTo>
                    <a:cubicBezTo>
                      <a:pt x="6494" y="150034"/>
                      <a:pt x="8355" y="151285"/>
                      <a:pt x="10402" y="152139"/>
                    </a:cubicBezTo>
                    <a:cubicBezTo>
                      <a:pt x="12449" y="152986"/>
                      <a:pt x="14650" y="153428"/>
                      <a:pt x="16870" y="153428"/>
                    </a:cubicBezTo>
                    <a:cubicBezTo>
                      <a:pt x="19090" y="153428"/>
                      <a:pt x="21291" y="152986"/>
                      <a:pt x="23338" y="152139"/>
                    </a:cubicBezTo>
                    <a:cubicBezTo>
                      <a:pt x="25385" y="151285"/>
                      <a:pt x="27246" y="150034"/>
                      <a:pt x="28812" y="148462"/>
                    </a:cubicBezTo>
                    <a:cubicBezTo>
                      <a:pt x="30628" y="146562"/>
                      <a:pt x="31975" y="144272"/>
                      <a:pt x="32751" y="141763"/>
                    </a:cubicBezTo>
                    <a:cubicBezTo>
                      <a:pt x="33528" y="139254"/>
                      <a:pt x="33720" y="136603"/>
                      <a:pt x="33297" y="134011"/>
                    </a:cubicBezTo>
                    <a:lnTo>
                      <a:pt x="33297" y="132644"/>
                    </a:lnTo>
                    <a:lnTo>
                      <a:pt x="34304" y="131541"/>
                    </a:lnTo>
                    <a:lnTo>
                      <a:pt x="39431" y="126330"/>
                    </a:lnTo>
                    <a:cubicBezTo>
                      <a:pt x="49410" y="115813"/>
                      <a:pt x="72016" y="92950"/>
                      <a:pt x="86204" y="78043"/>
                    </a:cubicBezTo>
                    <a:close/>
                    <a:moveTo>
                      <a:pt x="23691" y="140960"/>
                    </a:moveTo>
                    <a:lnTo>
                      <a:pt x="16459" y="143983"/>
                    </a:lnTo>
                    <a:lnTo>
                      <a:pt x="10145" y="139228"/>
                    </a:lnTo>
                    <a:lnTo>
                      <a:pt x="11152" y="131451"/>
                    </a:lnTo>
                    <a:lnTo>
                      <a:pt x="18474" y="128345"/>
                    </a:lnTo>
                    <a:lnTo>
                      <a:pt x="24698" y="133190"/>
                    </a:lnTo>
                    <a:lnTo>
                      <a:pt x="23691" y="1409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53"/>
              <p:cNvSpPr/>
              <p:nvPr/>
            </p:nvSpPr>
            <p:spPr>
              <a:xfrm>
                <a:off x="1389881" y="3892616"/>
                <a:ext cx="19667" cy="22683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22683" extrusionOk="0">
                    <a:moveTo>
                      <a:pt x="11980" y="1194"/>
                    </a:moveTo>
                    <a:lnTo>
                      <a:pt x="9882" y="0"/>
                    </a:lnTo>
                    <a:lnTo>
                      <a:pt x="0" y="5583"/>
                    </a:lnTo>
                    <a:lnTo>
                      <a:pt x="0" y="9240"/>
                    </a:lnTo>
                    <a:lnTo>
                      <a:pt x="0" y="14547"/>
                    </a:lnTo>
                    <a:lnTo>
                      <a:pt x="0" y="16921"/>
                    </a:lnTo>
                    <a:lnTo>
                      <a:pt x="2105" y="18205"/>
                    </a:lnTo>
                    <a:lnTo>
                      <a:pt x="7957" y="21586"/>
                    </a:lnTo>
                    <a:lnTo>
                      <a:pt x="9786" y="22684"/>
                    </a:lnTo>
                    <a:lnTo>
                      <a:pt x="19578" y="17011"/>
                    </a:lnTo>
                    <a:lnTo>
                      <a:pt x="19668" y="13719"/>
                    </a:lnTo>
                    <a:lnTo>
                      <a:pt x="19668" y="5673"/>
                    </a:lnTo>
                    <a:lnTo>
                      <a:pt x="11980" y="119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53"/>
              <p:cNvSpPr/>
              <p:nvPr/>
            </p:nvSpPr>
            <p:spPr>
              <a:xfrm>
                <a:off x="1412757" y="3992122"/>
                <a:ext cx="80088" cy="80383"/>
              </a:xfrm>
              <a:custGeom>
                <a:avLst/>
                <a:gdLst/>
                <a:ahLst/>
                <a:cxnLst/>
                <a:rect l="l" t="t" r="r" b="b"/>
                <a:pathLst>
                  <a:path w="80088" h="80383" extrusionOk="0">
                    <a:moveTo>
                      <a:pt x="27644" y="821"/>
                    </a:moveTo>
                    <a:lnTo>
                      <a:pt x="22607" y="2836"/>
                    </a:lnTo>
                    <a:lnTo>
                      <a:pt x="20778" y="3568"/>
                    </a:lnTo>
                    <a:lnTo>
                      <a:pt x="22061" y="8047"/>
                    </a:lnTo>
                    <a:lnTo>
                      <a:pt x="23524" y="13443"/>
                    </a:lnTo>
                    <a:cubicBezTo>
                      <a:pt x="19866" y="15817"/>
                      <a:pt x="16748" y="18936"/>
                      <a:pt x="14374" y="22587"/>
                    </a:cubicBezTo>
                    <a:lnTo>
                      <a:pt x="4120" y="19571"/>
                    </a:lnTo>
                    <a:lnTo>
                      <a:pt x="552" y="27984"/>
                    </a:lnTo>
                    <a:lnTo>
                      <a:pt x="9702" y="33015"/>
                    </a:lnTo>
                    <a:cubicBezTo>
                      <a:pt x="8830" y="36730"/>
                      <a:pt x="8643" y="40574"/>
                      <a:pt x="9157" y="44353"/>
                    </a:cubicBezTo>
                    <a:cubicBezTo>
                      <a:pt x="9157" y="44995"/>
                      <a:pt x="9157" y="45630"/>
                      <a:pt x="9157" y="46272"/>
                    </a:cubicBezTo>
                    <a:lnTo>
                      <a:pt x="0" y="51027"/>
                    </a:lnTo>
                    <a:lnTo>
                      <a:pt x="3388" y="59536"/>
                    </a:lnTo>
                    <a:lnTo>
                      <a:pt x="13270" y="56699"/>
                    </a:lnTo>
                    <a:cubicBezTo>
                      <a:pt x="15311" y="59940"/>
                      <a:pt x="17916" y="62789"/>
                      <a:pt x="20964" y="65112"/>
                    </a:cubicBezTo>
                    <a:lnTo>
                      <a:pt x="22517" y="66209"/>
                    </a:lnTo>
                    <a:lnTo>
                      <a:pt x="19494" y="75995"/>
                    </a:lnTo>
                    <a:lnTo>
                      <a:pt x="27920" y="79563"/>
                    </a:lnTo>
                    <a:lnTo>
                      <a:pt x="32861" y="70418"/>
                    </a:lnTo>
                    <a:cubicBezTo>
                      <a:pt x="35171" y="70964"/>
                      <a:pt x="37532" y="71240"/>
                      <a:pt x="39906" y="71240"/>
                    </a:cubicBezTo>
                    <a:cubicBezTo>
                      <a:pt x="41369" y="71375"/>
                      <a:pt x="42839" y="71375"/>
                      <a:pt x="44302" y="71240"/>
                    </a:cubicBezTo>
                    <a:lnTo>
                      <a:pt x="46131" y="71240"/>
                    </a:lnTo>
                    <a:lnTo>
                      <a:pt x="50892" y="80384"/>
                    </a:lnTo>
                    <a:lnTo>
                      <a:pt x="59401" y="77002"/>
                    </a:lnTo>
                    <a:lnTo>
                      <a:pt x="56654" y="67127"/>
                    </a:lnTo>
                    <a:cubicBezTo>
                      <a:pt x="59901" y="65086"/>
                      <a:pt x="62757" y="62487"/>
                      <a:pt x="65080" y="59439"/>
                    </a:cubicBezTo>
                    <a:cubicBezTo>
                      <a:pt x="65465" y="58958"/>
                      <a:pt x="65798" y="58438"/>
                      <a:pt x="66081" y="57887"/>
                    </a:cubicBezTo>
                    <a:lnTo>
                      <a:pt x="75969" y="60999"/>
                    </a:lnTo>
                    <a:lnTo>
                      <a:pt x="79537" y="52586"/>
                    </a:lnTo>
                    <a:lnTo>
                      <a:pt x="70386" y="47555"/>
                    </a:lnTo>
                    <a:cubicBezTo>
                      <a:pt x="71297" y="43846"/>
                      <a:pt x="71484" y="39996"/>
                      <a:pt x="70932" y="36217"/>
                    </a:cubicBezTo>
                    <a:cubicBezTo>
                      <a:pt x="70932" y="35575"/>
                      <a:pt x="70932" y="34933"/>
                      <a:pt x="70932" y="34292"/>
                    </a:cubicBezTo>
                    <a:lnTo>
                      <a:pt x="80089" y="29537"/>
                    </a:lnTo>
                    <a:lnTo>
                      <a:pt x="76701" y="21035"/>
                    </a:lnTo>
                    <a:lnTo>
                      <a:pt x="66819" y="23871"/>
                    </a:lnTo>
                    <a:cubicBezTo>
                      <a:pt x="64444" y="20207"/>
                      <a:pt x="61326" y="17088"/>
                      <a:pt x="57662" y="14720"/>
                    </a:cubicBezTo>
                    <a:lnTo>
                      <a:pt x="60774" y="4935"/>
                    </a:lnTo>
                    <a:lnTo>
                      <a:pt x="52355" y="1277"/>
                    </a:lnTo>
                    <a:lnTo>
                      <a:pt x="47414" y="10427"/>
                    </a:lnTo>
                    <a:cubicBezTo>
                      <a:pt x="43679" y="9298"/>
                      <a:pt x="39772" y="8862"/>
                      <a:pt x="35883" y="9144"/>
                    </a:cubicBezTo>
                    <a:lnTo>
                      <a:pt x="34048" y="9144"/>
                    </a:lnTo>
                    <a:lnTo>
                      <a:pt x="31032" y="3382"/>
                    </a:lnTo>
                    <a:lnTo>
                      <a:pt x="29293" y="0"/>
                    </a:lnTo>
                    <a:lnTo>
                      <a:pt x="27644" y="821"/>
                    </a:lnTo>
                    <a:close/>
                    <a:moveTo>
                      <a:pt x="38078" y="24506"/>
                    </a:moveTo>
                    <a:cubicBezTo>
                      <a:pt x="42204" y="23935"/>
                      <a:pt x="46387" y="25019"/>
                      <a:pt x="49718" y="27522"/>
                    </a:cubicBezTo>
                    <a:cubicBezTo>
                      <a:pt x="53042" y="30025"/>
                      <a:pt x="55243" y="33740"/>
                      <a:pt x="55833" y="37860"/>
                    </a:cubicBezTo>
                    <a:cubicBezTo>
                      <a:pt x="56115" y="39907"/>
                      <a:pt x="55987" y="41985"/>
                      <a:pt x="55454" y="43981"/>
                    </a:cubicBezTo>
                    <a:cubicBezTo>
                      <a:pt x="54922" y="45977"/>
                      <a:pt x="53991" y="47844"/>
                      <a:pt x="52721" y="49474"/>
                    </a:cubicBezTo>
                    <a:cubicBezTo>
                      <a:pt x="51508" y="51149"/>
                      <a:pt x="49968" y="52554"/>
                      <a:pt x="48184" y="53613"/>
                    </a:cubicBezTo>
                    <a:cubicBezTo>
                      <a:pt x="46407" y="54665"/>
                      <a:pt x="44430" y="55345"/>
                      <a:pt x="42377" y="55602"/>
                    </a:cubicBezTo>
                    <a:cubicBezTo>
                      <a:pt x="40266" y="56038"/>
                      <a:pt x="38090" y="56038"/>
                      <a:pt x="35979" y="55596"/>
                    </a:cubicBezTo>
                    <a:cubicBezTo>
                      <a:pt x="33868" y="55159"/>
                      <a:pt x="31872" y="54293"/>
                      <a:pt x="30108" y="53048"/>
                    </a:cubicBezTo>
                    <a:cubicBezTo>
                      <a:pt x="28350" y="51810"/>
                      <a:pt x="26861" y="50218"/>
                      <a:pt x="25738" y="48377"/>
                    </a:cubicBezTo>
                    <a:cubicBezTo>
                      <a:pt x="24621" y="46535"/>
                      <a:pt x="23890" y="44488"/>
                      <a:pt x="23595" y="42351"/>
                    </a:cubicBezTo>
                    <a:cubicBezTo>
                      <a:pt x="23300" y="40221"/>
                      <a:pt x="23441" y="38046"/>
                      <a:pt x="24025" y="35973"/>
                    </a:cubicBezTo>
                    <a:cubicBezTo>
                      <a:pt x="24602" y="33900"/>
                      <a:pt x="25603" y="31962"/>
                      <a:pt x="26957" y="30288"/>
                    </a:cubicBezTo>
                    <a:cubicBezTo>
                      <a:pt x="28317" y="28619"/>
                      <a:pt x="30005" y="27240"/>
                      <a:pt x="31917" y="26245"/>
                    </a:cubicBezTo>
                    <a:cubicBezTo>
                      <a:pt x="33830" y="25250"/>
                      <a:pt x="35928" y="24660"/>
                      <a:pt x="38078" y="2450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53"/>
              <p:cNvSpPr/>
              <p:nvPr/>
            </p:nvSpPr>
            <p:spPr>
              <a:xfrm>
                <a:off x="1444790" y="4025593"/>
                <a:ext cx="16099" cy="13898"/>
              </a:xfrm>
              <a:custGeom>
                <a:avLst/>
                <a:gdLst/>
                <a:ahLst/>
                <a:cxnLst/>
                <a:rect l="l" t="t" r="r" b="b"/>
                <a:pathLst>
                  <a:path w="16099" h="13898" extrusionOk="0">
                    <a:moveTo>
                      <a:pt x="12070" y="13899"/>
                    </a:moveTo>
                    <a:lnTo>
                      <a:pt x="16100" y="6949"/>
                    </a:lnTo>
                    <a:lnTo>
                      <a:pt x="12070" y="0"/>
                    </a:lnTo>
                    <a:lnTo>
                      <a:pt x="4023" y="0"/>
                    </a:lnTo>
                    <a:lnTo>
                      <a:pt x="0" y="6949"/>
                    </a:lnTo>
                    <a:lnTo>
                      <a:pt x="4023" y="13899"/>
                    </a:lnTo>
                    <a:lnTo>
                      <a:pt x="12070" y="138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53"/>
              <p:cNvSpPr/>
              <p:nvPr/>
            </p:nvSpPr>
            <p:spPr>
              <a:xfrm>
                <a:off x="1216248" y="3726914"/>
                <a:ext cx="366233" cy="182906"/>
              </a:xfrm>
              <a:custGeom>
                <a:avLst/>
                <a:gdLst/>
                <a:ahLst/>
                <a:cxnLst/>
                <a:rect l="l" t="t" r="r" b="b"/>
                <a:pathLst>
                  <a:path w="366233" h="182906" extrusionOk="0">
                    <a:moveTo>
                      <a:pt x="327567" y="69688"/>
                    </a:moveTo>
                    <a:cubicBezTo>
                      <a:pt x="319495" y="64625"/>
                      <a:pt x="310607" y="60973"/>
                      <a:pt x="301303" y="58895"/>
                    </a:cubicBezTo>
                    <a:cubicBezTo>
                      <a:pt x="297376" y="58035"/>
                      <a:pt x="293699" y="56308"/>
                      <a:pt x="290529" y="53838"/>
                    </a:cubicBezTo>
                    <a:cubicBezTo>
                      <a:pt x="287365" y="51368"/>
                      <a:pt x="284786" y="48223"/>
                      <a:pt x="282996" y="44630"/>
                    </a:cubicBezTo>
                    <a:cubicBezTo>
                      <a:pt x="276348" y="31180"/>
                      <a:pt x="266055" y="19867"/>
                      <a:pt x="253286" y="11981"/>
                    </a:cubicBezTo>
                    <a:cubicBezTo>
                      <a:pt x="240523" y="4088"/>
                      <a:pt x="225796" y="-63"/>
                      <a:pt x="210780" y="1"/>
                    </a:cubicBezTo>
                    <a:cubicBezTo>
                      <a:pt x="199686" y="26"/>
                      <a:pt x="188713" y="2324"/>
                      <a:pt x="178542" y="6758"/>
                    </a:cubicBezTo>
                    <a:cubicBezTo>
                      <a:pt x="168372" y="11198"/>
                      <a:pt x="159221" y="17673"/>
                      <a:pt x="151656" y="25790"/>
                    </a:cubicBezTo>
                    <a:cubicBezTo>
                      <a:pt x="148954" y="28665"/>
                      <a:pt x="145624" y="30872"/>
                      <a:pt x="141921" y="32233"/>
                    </a:cubicBezTo>
                    <a:cubicBezTo>
                      <a:pt x="138219" y="33599"/>
                      <a:pt x="134253" y="34087"/>
                      <a:pt x="130333" y="33657"/>
                    </a:cubicBezTo>
                    <a:cubicBezTo>
                      <a:pt x="119328" y="32669"/>
                      <a:pt x="108246" y="34466"/>
                      <a:pt x="98114" y="38868"/>
                    </a:cubicBezTo>
                    <a:cubicBezTo>
                      <a:pt x="88533" y="43083"/>
                      <a:pt x="80121" y="49551"/>
                      <a:pt x="73588" y="57720"/>
                    </a:cubicBezTo>
                    <a:cubicBezTo>
                      <a:pt x="67056" y="65889"/>
                      <a:pt x="62596" y="75521"/>
                      <a:pt x="60588" y="85781"/>
                    </a:cubicBezTo>
                    <a:cubicBezTo>
                      <a:pt x="59786" y="89676"/>
                      <a:pt x="58117" y="93340"/>
                      <a:pt x="55711" y="96504"/>
                    </a:cubicBezTo>
                    <a:cubicBezTo>
                      <a:pt x="53305" y="99667"/>
                      <a:pt x="50218" y="102253"/>
                      <a:pt x="46676" y="104075"/>
                    </a:cubicBezTo>
                    <a:cubicBezTo>
                      <a:pt x="33695" y="110897"/>
                      <a:pt x="22677" y="120926"/>
                      <a:pt x="14669" y="133202"/>
                    </a:cubicBezTo>
                    <a:cubicBezTo>
                      <a:pt x="6661" y="145477"/>
                      <a:pt x="1925" y="159594"/>
                      <a:pt x="911" y="174218"/>
                    </a:cubicBezTo>
                    <a:lnTo>
                      <a:pt x="0" y="182906"/>
                    </a:lnTo>
                    <a:lnTo>
                      <a:pt x="83194" y="182906"/>
                    </a:lnTo>
                    <a:lnTo>
                      <a:pt x="83194" y="166993"/>
                    </a:lnTo>
                    <a:lnTo>
                      <a:pt x="17569" y="166993"/>
                    </a:lnTo>
                    <a:cubicBezTo>
                      <a:pt x="19616" y="156629"/>
                      <a:pt x="23973" y="146863"/>
                      <a:pt x="30307" y="138406"/>
                    </a:cubicBezTo>
                    <a:cubicBezTo>
                      <a:pt x="36647" y="129955"/>
                      <a:pt x="44802" y="123031"/>
                      <a:pt x="54184" y="118154"/>
                    </a:cubicBezTo>
                    <a:cubicBezTo>
                      <a:pt x="59824" y="115234"/>
                      <a:pt x="64727" y="111076"/>
                      <a:pt x="68532" y="105994"/>
                    </a:cubicBezTo>
                    <a:cubicBezTo>
                      <a:pt x="72337" y="100912"/>
                      <a:pt x="74942" y="95034"/>
                      <a:pt x="76149" y="88803"/>
                    </a:cubicBezTo>
                    <a:cubicBezTo>
                      <a:pt x="77676" y="81033"/>
                      <a:pt x="81064" y="73750"/>
                      <a:pt x="86024" y="67570"/>
                    </a:cubicBezTo>
                    <a:cubicBezTo>
                      <a:pt x="90978" y="61391"/>
                      <a:pt x="97356" y="56501"/>
                      <a:pt x="104614" y="53318"/>
                    </a:cubicBezTo>
                    <a:cubicBezTo>
                      <a:pt x="112256" y="49949"/>
                      <a:pt x="120630" y="48563"/>
                      <a:pt x="128959" y="49295"/>
                    </a:cubicBezTo>
                    <a:cubicBezTo>
                      <a:pt x="135261" y="49956"/>
                      <a:pt x="141626" y="49154"/>
                      <a:pt x="147562" y="46946"/>
                    </a:cubicBezTo>
                    <a:cubicBezTo>
                      <a:pt x="153504" y="44739"/>
                      <a:pt x="158849" y="41197"/>
                      <a:pt x="163187" y="36583"/>
                    </a:cubicBezTo>
                    <a:cubicBezTo>
                      <a:pt x="169276" y="30044"/>
                      <a:pt x="176636" y="24834"/>
                      <a:pt x="184824" y="21260"/>
                    </a:cubicBezTo>
                    <a:cubicBezTo>
                      <a:pt x="193012" y="17692"/>
                      <a:pt x="201848" y="15838"/>
                      <a:pt x="210780" y="15825"/>
                    </a:cubicBezTo>
                    <a:cubicBezTo>
                      <a:pt x="222851" y="15728"/>
                      <a:pt x="234702" y="19046"/>
                      <a:pt x="244969" y="25386"/>
                    </a:cubicBezTo>
                    <a:cubicBezTo>
                      <a:pt x="255236" y="31732"/>
                      <a:pt x="263501" y="40844"/>
                      <a:pt x="268808" y="51669"/>
                    </a:cubicBezTo>
                    <a:cubicBezTo>
                      <a:pt x="271683" y="57380"/>
                      <a:pt x="275796" y="62385"/>
                      <a:pt x="280846" y="66306"/>
                    </a:cubicBezTo>
                    <a:cubicBezTo>
                      <a:pt x="285896" y="70233"/>
                      <a:pt x="291761" y="72979"/>
                      <a:pt x="298005" y="74353"/>
                    </a:cubicBezTo>
                    <a:cubicBezTo>
                      <a:pt x="305538" y="76137"/>
                      <a:pt x="312693" y="79229"/>
                      <a:pt x="319148" y="83497"/>
                    </a:cubicBezTo>
                    <a:cubicBezTo>
                      <a:pt x="332784" y="92121"/>
                      <a:pt x="342845" y="105365"/>
                      <a:pt x="347485" y="120804"/>
                    </a:cubicBezTo>
                    <a:cubicBezTo>
                      <a:pt x="352124" y="136243"/>
                      <a:pt x="351033" y="152837"/>
                      <a:pt x="344411" y="167538"/>
                    </a:cubicBezTo>
                    <a:lnTo>
                      <a:pt x="283727" y="167538"/>
                    </a:lnTo>
                    <a:lnTo>
                      <a:pt x="283727" y="182906"/>
                    </a:lnTo>
                    <a:lnTo>
                      <a:pt x="354024" y="182906"/>
                    </a:lnTo>
                    <a:lnTo>
                      <a:pt x="356218" y="178787"/>
                    </a:lnTo>
                    <a:cubicBezTo>
                      <a:pt x="366241" y="160377"/>
                      <a:pt x="368859" y="138835"/>
                      <a:pt x="363540" y="118565"/>
                    </a:cubicBezTo>
                    <a:cubicBezTo>
                      <a:pt x="358214" y="98287"/>
                      <a:pt x="345348" y="80808"/>
                      <a:pt x="327567" y="6968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1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15" name="Google Shape;2315;p53"/>
            <p:cNvSpPr txBox="1"/>
            <p:nvPr/>
          </p:nvSpPr>
          <p:spPr>
            <a:xfrm>
              <a:off x="1148211" y="4037040"/>
              <a:ext cx="481774" cy="44784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Visual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Studio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6" name="Google Shape;2316;p53"/>
          <p:cNvGrpSpPr/>
          <p:nvPr/>
        </p:nvGrpSpPr>
        <p:grpSpPr>
          <a:xfrm>
            <a:off x="15713955" y="4178210"/>
            <a:ext cx="1574800" cy="969409"/>
            <a:chOff x="14615976" y="6002022"/>
            <a:chExt cx="1574800" cy="969409"/>
          </a:xfrm>
        </p:grpSpPr>
        <p:pic>
          <p:nvPicPr>
            <p:cNvPr id="2317" name="Google Shape;2317;p53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 flipH="1">
              <a:off x="15168426" y="6002022"/>
              <a:ext cx="469900" cy="4699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18" name="Google Shape;2318;p53"/>
            <p:cNvSpPr txBox="1"/>
            <p:nvPr/>
          </p:nvSpPr>
          <p:spPr>
            <a:xfrm>
              <a:off x="14615976" y="6509766"/>
              <a:ext cx="1574800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職員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（開発者）</a:t>
              </a:r>
              <a:endPara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319" name="Google Shape;2319;p53"/>
          <p:cNvCxnSpPr/>
          <p:nvPr/>
        </p:nvCxnSpPr>
        <p:spPr>
          <a:xfrm rot="10800000">
            <a:off x="12165364" y="4444573"/>
            <a:ext cx="403035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2320" name="Google Shape;2320;p53"/>
          <p:cNvGrpSpPr/>
          <p:nvPr/>
        </p:nvGrpSpPr>
        <p:grpSpPr>
          <a:xfrm>
            <a:off x="8486178" y="2069768"/>
            <a:ext cx="979756" cy="918362"/>
            <a:chOff x="9402787" y="7587755"/>
            <a:chExt cx="979756" cy="918362"/>
          </a:xfrm>
        </p:grpSpPr>
        <p:sp>
          <p:nvSpPr>
            <p:cNvPr id="2321" name="Google Shape;2321;p53"/>
            <p:cNvSpPr/>
            <p:nvPr/>
          </p:nvSpPr>
          <p:spPr>
            <a:xfrm>
              <a:off x="9572625" y="7587755"/>
              <a:ext cx="640080" cy="640080"/>
            </a:xfrm>
            <a:prstGeom prst="rect">
              <a:avLst/>
            </a:prstGeom>
            <a:solidFill>
              <a:schemeClr val="lt1"/>
            </a:solidFill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 b="0" i="0" u="none" strike="noStrike" cap="none">
                  <a:solidFill>
                    <a:schemeClr val="dk1"/>
                  </a:solidFill>
                  <a:latin typeface="Meiryo"/>
                  <a:ea typeface="Meiryo"/>
                  <a:cs typeface="Meiryo"/>
                  <a:sym typeface="Meiryo"/>
                </a:rPr>
                <a:t>ヘッドレス</a:t>
              </a:r>
              <a:endParaRPr sz="700" b="0" i="0" u="none" strike="noStrike" cap="none">
                <a:solidFill>
                  <a:schemeClr val="dk1"/>
                </a:solidFill>
                <a:latin typeface="Meiryo"/>
                <a:ea typeface="Meiryo"/>
                <a:cs typeface="Meiryo"/>
                <a:sym typeface="Meiryo"/>
              </a:endParaRPr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Meiryo"/>
                  <a:ea typeface="Meiryo"/>
                  <a:cs typeface="Meiryo"/>
                  <a:sym typeface="Meiryo"/>
                </a:rPr>
                <a:t>CMS</a:t>
              </a:r>
              <a:endParaRPr/>
            </a:p>
          </p:txBody>
        </p:sp>
        <p:sp>
          <p:nvSpPr>
            <p:cNvPr id="2322" name="Google Shape;2322;p53"/>
            <p:cNvSpPr txBox="1"/>
            <p:nvPr/>
          </p:nvSpPr>
          <p:spPr>
            <a:xfrm>
              <a:off x="9402787" y="8198340"/>
              <a:ext cx="979756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外部SaaS</a:t>
              </a: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23" name="Google Shape;2323;p53"/>
          <p:cNvSpPr txBox="1"/>
          <p:nvPr/>
        </p:nvSpPr>
        <p:spPr>
          <a:xfrm>
            <a:off x="15702657" y="2660428"/>
            <a:ext cx="1739182" cy="461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職員</a:t>
            </a:r>
            <a:endParaRPr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（コンテンツ投稿者）</a:t>
            </a:r>
            <a:endParaRPr sz="12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24" name="Google Shape;2324;p5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flipH="1">
            <a:off x="16250563" y="2102289"/>
            <a:ext cx="469900" cy="4699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325" name="Google Shape;2325;p53"/>
          <p:cNvCxnSpPr/>
          <p:nvPr/>
        </p:nvCxnSpPr>
        <p:spPr>
          <a:xfrm rot="10800000">
            <a:off x="9354892" y="2412591"/>
            <a:ext cx="6770821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326" name="Google Shape;2326;p53"/>
          <p:cNvSpPr/>
          <p:nvPr/>
        </p:nvSpPr>
        <p:spPr>
          <a:xfrm>
            <a:off x="5690022" y="3212376"/>
            <a:ext cx="7325958" cy="1809001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フロントエンド配信部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7" name="Google Shape;2327;p53"/>
          <p:cNvSpPr/>
          <p:nvPr/>
        </p:nvSpPr>
        <p:spPr>
          <a:xfrm>
            <a:off x="5690023" y="1979678"/>
            <a:ext cx="7325958" cy="1075494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ヘッドレスCMS部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328" name="Google Shape;2328;p53"/>
          <p:cNvCxnSpPr/>
          <p:nvPr/>
        </p:nvCxnSpPr>
        <p:spPr>
          <a:xfrm>
            <a:off x="11350263" y="5868166"/>
            <a:ext cx="0" cy="22439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329" name="Google Shape;2329;p53"/>
          <p:cNvCxnSpPr/>
          <p:nvPr/>
        </p:nvCxnSpPr>
        <p:spPr>
          <a:xfrm rot="10800000">
            <a:off x="8953135" y="2936319"/>
            <a:ext cx="0" cy="84796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330" name="Google Shape;2330;p53"/>
          <p:cNvSpPr/>
          <p:nvPr/>
        </p:nvSpPr>
        <p:spPr>
          <a:xfrm>
            <a:off x="2804287" y="5703573"/>
            <a:ext cx="5016346" cy="131393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CI/CDパイプライン機能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31" name="Google Shape;2331;p53"/>
          <p:cNvGrpSpPr/>
          <p:nvPr/>
        </p:nvGrpSpPr>
        <p:grpSpPr>
          <a:xfrm>
            <a:off x="5263384" y="6008309"/>
            <a:ext cx="686406" cy="673192"/>
            <a:chOff x="1947814" y="3698505"/>
            <a:chExt cx="723509" cy="709579"/>
          </a:xfrm>
        </p:grpSpPr>
        <p:grpSp>
          <p:nvGrpSpPr>
            <p:cNvPr id="2332" name="Google Shape;2332;p53"/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2333" name="Google Shape;2333;p53"/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/>
                <a:ahLst/>
                <a:cxnLst/>
                <a:rect l="l" t="t" r="r" b="b"/>
                <a:pathLst>
                  <a:path w="480261" h="498757" extrusionOk="0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53"/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/>
                <a:ahLst/>
                <a:cxnLst/>
                <a:rect l="l" t="t" r="r" b="b"/>
                <a:pathLst>
                  <a:path w="493385" h="513348" extrusionOk="0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53"/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/>
                <a:ahLst/>
                <a:cxnLst/>
                <a:rect l="l" t="t" r="r" b="b"/>
                <a:pathLst>
                  <a:path w="166138" h="95867" extrusionOk="0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53"/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/>
                <a:ahLst/>
                <a:cxnLst/>
                <a:rect l="l" t="t" r="r" b="b"/>
                <a:pathLst>
                  <a:path w="164444" h="95379" extrusionOk="0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53"/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/>
                <a:ahLst/>
                <a:cxnLst/>
                <a:rect l="l" t="t" r="r" b="b"/>
                <a:pathLst>
                  <a:path w="468114" h="233890" extrusionOk="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53"/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/>
                <a:ahLst/>
                <a:cxnLst/>
                <a:rect l="l" t="t" r="r" b="b"/>
                <a:pathLst>
                  <a:path w="81074" h="81101" extrusionOk="0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53"/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/>
                <a:ahLst/>
                <a:cxnLst/>
                <a:rect l="l" t="t" r="r" b="b"/>
                <a:pathLst>
                  <a:path w="389393" h="204203" extrusionOk="0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53"/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/>
                <a:ahLst/>
                <a:cxnLst/>
                <a:rect l="l" t="t" r="r" b="b"/>
                <a:pathLst>
                  <a:path w="81075" h="81099" extrusionOk="0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53"/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2" name="Google Shape;2342;p53"/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DevOps</a:t>
              </a:r>
              <a:endParaRPr/>
            </a:p>
          </p:txBody>
        </p:sp>
      </p:grpSp>
      <p:grpSp>
        <p:nvGrpSpPr>
          <p:cNvPr id="2343" name="Google Shape;2343;p53"/>
          <p:cNvGrpSpPr/>
          <p:nvPr/>
        </p:nvGrpSpPr>
        <p:grpSpPr>
          <a:xfrm>
            <a:off x="2820136" y="6014139"/>
            <a:ext cx="873957" cy="836697"/>
            <a:chOff x="953727" y="3801176"/>
            <a:chExt cx="967789" cy="926533"/>
          </a:xfrm>
        </p:grpSpPr>
        <p:grpSp>
          <p:nvGrpSpPr>
            <p:cNvPr id="2344" name="Google Shape;2344;p53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2345" name="Google Shape;2345;p53"/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</p:grpSpPr>
            <p:sp>
              <p:nvSpPr>
                <p:cNvPr id="2346" name="Google Shape;2346;p53"/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8" extrusionOk="0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53"/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48" name="Google Shape;2348;p53"/>
              <p:cNvGrpSpPr/>
              <p:nvPr/>
            </p:nvGrpSpPr>
            <p:grpSpPr>
              <a:xfrm>
                <a:off x="1250777" y="3920959"/>
                <a:ext cx="342639" cy="331231"/>
                <a:chOff x="1250777" y="3920959"/>
                <a:chExt cx="342639" cy="331231"/>
              </a:xfrm>
            </p:grpSpPr>
            <p:sp>
              <p:nvSpPr>
                <p:cNvPr id="2349" name="Google Shape;2349;p53"/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90" h="151559" extrusionOk="0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53"/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200" h="151559" extrusionOk="0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53"/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49" h="151565" extrusionOk="0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52" name="Google Shape;2352;p53"/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440009" extrusionOk="0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53"/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35446" extrusionOk="0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4" name="Google Shape;2354;p53"/>
            <p:cNvSpPr txBox="1"/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Code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Repository</a:t>
              </a:r>
              <a:endParaRPr/>
            </a:p>
          </p:txBody>
        </p:sp>
      </p:grpSp>
      <p:grpSp>
        <p:nvGrpSpPr>
          <p:cNvPr id="2355" name="Google Shape;2355;p53"/>
          <p:cNvGrpSpPr/>
          <p:nvPr/>
        </p:nvGrpSpPr>
        <p:grpSpPr>
          <a:xfrm>
            <a:off x="6730480" y="6019763"/>
            <a:ext cx="904406" cy="839784"/>
            <a:chOff x="4276672" y="4405784"/>
            <a:chExt cx="965416" cy="896435"/>
          </a:xfrm>
        </p:grpSpPr>
        <p:grpSp>
          <p:nvGrpSpPr>
            <p:cNvPr id="2356" name="Google Shape;2356;p53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2357" name="Google Shape;2357;p53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53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53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53"/>
              <p:cNvSpPr/>
              <p:nvPr/>
            </p:nvSpPr>
            <p:spPr>
              <a:xfrm>
                <a:off x="4690280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1" name="Google Shape;2361;p53"/>
            <p:cNvSpPr txBox="1"/>
            <p:nvPr/>
          </p:nvSpPr>
          <p:spPr>
            <a:xfrm>
              <a:off x="4276672" y="4858735"/>
              <a:ext cx="965416" cy="443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Deployment 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 dirty="0"/>
            </a:p>
          </p:txBody>
        </p:sp>
      </p:grpSp>
      <p:grpSp>
        <p:nvGrpSpPr>
          <p:cNvPr id="2362" name="Google Shape;2362;p53"/>
          <p:cNvGrpSpPr/>
          <p:nvPr/>
        </p:nvGrpSpPr>
        <p:grpSpPr>
          <a:xfrm>
            <a:off x="4486257" y="6006697"/>
            <a:ext cx="772788" cy="845072"/>
            <a:chOff x="2080264" y="2312469"/>
            <a:chExt cx="826169" cy="915761"/>
          </a:xfrm>
        </p:grpSpPr>
        <p:grpSp>
          <p:nvGrpSpPr>
            <p:cNvPr id="2363" name="Google Shape;2363;p53"/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2364" name="Google Shape;2364;p53"/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</p:grpSpPr>
            <p:sp>
              <p:nvSpPr>
                <p:cNvPr id="2365" name="Google Shape;2365;p53"/>
                <p:cNvSpPr/>
                <p:nvPr/>
              </p:nvSpPr>
              <p:spPr>
                <a:xfrm>
                  <a:off x="2216710" y="2318580"/>
                  <a:ext cx="502347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48" h="502346" extrusionOk="0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53"/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566" h="513347" extrusionOk="0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67" name="Google Shape;2367;p53"/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/>
                <a:ahLst/>
                <a:cxnLst/>
                <a:rect l="l" t="t" r="r" b="b"/>
                <a:pathLst>
                  <a:path w="488899" h="488900" extrusionOk="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368" name="Google Shape;2368;p53"/>
              <p:cNvGrpSpPr/>
              <p:nvPr/>
            </p:nvGrpSpPr>
            <p:grpSpPr>
              <a:xfrm>
                <a:off x="2291268" y="2453028"/>
                <a:ext cx="352014" cy="231008"/>
                <a:chOff x="2291268" y="2453028"/>
                <a:chExt cx="352014" cy="231008"/>
              </a:xfrm>
            </p:grpSpPr>
            <p:sp>
              <p:nvSpPr>
                <p:cNvPr id="2369" name="Google Shape;2369;p53"/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0" extrusionOk="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53"/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0" extrusionOk="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53"/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2" extrusionOk="0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53"/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53"/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374" name="Google Shape;2374;p53"/>
            <p:cNvGrpSpPr/>
            <p:nvPr/>
          </p:nvGrpSpPr>
          <p:grpSpPr>
            <a:xfrm>
              <a:off x="2080264" y="2801575"/>
              <a:ext cx="826169" cy="426655"/>
              <a:chOff x="2080264" y="2801575"/>
              <a:chExt cx="826169" cy="426655"/>
            </a:xfrm>
          </p:grpSpPr>
          <p:sp>
            <p:nvSpPr>
              <p:cNvPr id="2375" name="Google Shape;2375;p53"/>
              <p:cNvSpPr txBox="1"/>
              <p:nvPr/>
            </p:nvSpPr>
            <p:spPr>
              <a:xfrm>
                <a:off x="2080264" y="2801575"/>
                <a:ext cx="826169" cy="2751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 dirty="0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Container</a:t>
                </a:r>
                <a:endParaRPr dirty="0"/>
              </a:p>
            </p:txBody>
          </p:sp>
          <p:sp>
            <p:nvSpPr>
              <p:cNvPr id="2376" name="Google Shape;2376;p53"/>
              <p:cNvSpPr txBox="1"/>
              <p:nvPr/>
            </p:nvSpPr>
            <p:spPr>
              <a:xfrm>
                <a:off x="2113256" y="2953117"/>
                <a:ext cx="783720" cy="27511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 dirty="0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Registry</a:t>
                </a:r>
                <a:endParaRPr dirty="0"/>
              </a:p>
            </p:txBody>
          </p:sp>
        </p:grpSp>
      </p:grpSp>
      <p:grpSp>
        <p:nvGrpSpPr>
          <p:cNvPr id="2377" name="Google Shape;2377;p53"/>
          <p:cNvGrpSpPr/>
          <p:nvPr/>
        </p:nvGrpSpPr>
        <p:grpSpPr>
          <a:xfrm>
            <a:off x="3726523" y="5977422"/>
            <a:ext cx="698358" cy="961152"/>
            <a:chOff x="7683966" y="1828887"/>
            <a:chExt cx="538186" cy="661626"/>
          </a:xfrm>
        </p:grpSpPr>
        <p:grpSp>
          <p:nvGrpSpPr>
            <p:cNvPr id="2378" name="Google Shape;2378;p53"/>
            <p:cNvGrpSpPr/>
            <p:nvPr/>
          </p:nvGrpSpPr>
          <p:grpSpPr>
            <a:xfrm>
              <a:off x="7707445" y="1828887"/>
              <a:ext cx="514707" cy="540957"/>
              <a:chOff x="4719710" y="2312469"/>
              <a:chExt cx="712809" cy="749163"/>
            </a:xfrm>
          </p:grpSpPr>
          <p:grpSp>
            <p:nvGrpSpPr>
              <p:cNvPr id="2379" name="Google Shape;2379;p53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2380" name="Google Shape;2380;p53"/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</p:grpSpPr>
              <p:sp>
                <p:nvSpPr>
                  <p:cNvPr id="2381" name="Google Shape;2381;p53"/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55" h="502345" extrusionOk="0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2" name="Google Shape;2382;p53"/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47" h="513347" extrusionOk="0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383" name="Google Shape;2383;p53"/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</p:grpSpPr>
              <p:sp>
                <p:nvSpPr>
                  <p:cNvPr id="2384" name="Google Shape;2384;p53"/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56" h="440013" extrusionOk="0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5" name="Google Shape;2385;p53"/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7737" h="35445" extrusionOk="0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6" name="Google Shape;2386;p53"/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24" h="278675" extrusionOk="0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387" name="Google Shape;2387;p53"/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19" h="18334" extrusionOk="0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2388" name="Google Shape;2388;p53"/>
              <p:cNvSpPr txBox="1"/>
              <p:nvPr/>
            </p:nvSpPr>
            <p:spPr>
              <a:xfrm>
                <a:off x="4719710" y="2819611"/>
                <a:ext cx="712809" cy="24202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 dirty="0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Artifact</a:t>
                </a:r>
                <a:endParaRPr dirty="0"/>
              </a:p>
            </p:txBody>
          </p:sp>
        </p:grpSp>
        <p:sp>
          <p:nvSpPr>
            <p:cNvPr id="2389" name="Google Shape;2389;p53"/>
            <p:cNvSpPr txBox="1"/>
            <p:nvPr/>
          </p:nvSpPr>
          <p:spPr>
            <a:xfrm>
              <a:off x="7683966" y="2286782"/>
              <a:ext cx="521603" cy="20373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Registry</a:t>
              </a:r>
              <a:endParaRPr dirty="0"/>
            </a:p>
          </p:txBody>
        </p:sp>
      </p:grpSp>
      <p:grpSp>
        <p:nvGrpSpPr>
          <p:cNvPr id="2390" name="Google Shape;2390;p53"/>
          <p:cNvGrpSpPr/>
          <p:nvPr/>
        </p:nvGrpSpPr>
        <p:grpSpPr>
          <a:xfrm>
            <a:off x="6027648" y="5998416"/>
            <a:ext cx="670375" cy="852029"/>
            <a:chOff x="4407602" y="4405784"/>
            <a:chExt cx="715598" cy="909506"/>
          </a:xfrm>
        </p:grpSpPr>
        <p:grpSp>
          <p:nvGrpSpPr>
            <p:cNvPr id="2391" name="Google Shape;2391;p53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2392" name="Google Shape;2392;p53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53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53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53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6" name="Google Shape;2396;p53"/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3-9. </a:t>
            </a:r>
            <a:r>
              <a:rPr kumimoji="1" lang="ja-JP" altLang="en-US" dirty="0">
                <a:latin typeface="Meiryo UI"/>
                <a:ea typeface="Meiryo UI"/>
              </a:rPr>
              <a:t>統計システム</a:t>
            </a:r>
            <a:r>
              <a:rPr kumimoji="1" lang="en-US" altLang="ja-JP" dirty="0">
                <a:latin typeface="Meiryo UI"/>
                <a:ea typeface="Meiryo UI"/>
              </a:rPr>
              <a:t>(パターン1 </a:t>
            </a:r>
            <a:r>
              <a:rPr kumimoji="1" lang="ja-JP" altLang="en-US" dirty="0">
                <a:latin typeface="Meiryo UI"/>
                <a:ea typeface="Meiryo UI"/>
              </a:rPr>
              <a:t>サーバレス利用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13" name="正方形/長方形 12">
            <a:extLst>
              <a:ext uri="{FF2B5EF4-FFF2-40B4-BE49-F238E27FC236}">
                <a16:creationId xmlns:a16="http://schemas.microsoft.com/office/drawing/2014/main" id="{8E9841F0-43A4-3F10-3ED0-6360D0465109}"/>
              </a:ext>
            </a:extLst>
          </p:cNvPr>
          <p:cNvSpPr/>
          <p:nvPr/>
        </p:nvSpPr>
        <p:spPr>
          <a:xfrm>
            <a:off x="4067863" y="4558262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17" name="正方形/長方形 16">
            <a:extLst>
              <a:ext uri="{FF2B5EF4-FFF2-40B4-BE49-F238E27FC236}">
                <a16:creationId xmlns:a16="http://schemas.microsoft.com/office/drawing/2014/main" id="{50A07E91-C710-35A1-15E6-8417C06EB554}"/>
              </a:ext>
            </a:extLst>
          </p:cNvPr>
          <p:cNvSpPr/>
          <p:nvPr/>
        </p:nvSpPr>
        <p:spPr>
          <a:xfrm>
            <a:off x="1659885" y="1699403"/>
            <a:ext cx="14367472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4" name="正方形/長方形 33">
            <a:extLst>
              <a:ext uri="{FF2B5EF4-FFF2-40B4-BE49-F238E27FC236}">
                <a16:creationId xmlns:a16="http://schemas.microsoft.com/office/drawing/2014/main" id="{1151EBDA-8016-2AF1-3710-EA67EF2C318D}"/>
              </a:ext>
            </a:extLst>
          </p:cNvPr>
          <p:cNvSpPr/>
          <p:nvPr/>
        </p:nvSpPr>
        <p:spPr>
          <a:xfrm>
            <a:off x="4011277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ステータス管理機能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添付資料管理機能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zh-TW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1" name="OTag">
            <a:extLst>
              <a:ext uri="{FF2B5EF4-FFF2-40B4-BE49-F238E27FC236}">
                <a16:creationId xmlns:a16="http://schemas.microsoft.com/office/drawing/2014/main" id="{4F2F046F-4556-2669-545B-E974F5C336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5402" y="1709643"/>
            <a:ext cx="502920" cy="502920"/>
          </a:xfrm>
          <a:prstGeom prst="rect">
            <a:avLst/>
          </a:prstGeom>
        </p:spPr>
      </p:pic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969F2F84-D154-425B-ABB8-BB28C7D26219}"/>
              </a:ext>
            </a:extLst>
          </p:cNvPr>
          <p:cNvGrpSpPr/>
          <p:nvPr/>
        </p:nvGrpSpPr>
        <p:grpSpPr>
          <a:xfrm>
            <a:off x="570615" y="3253667"/>
            <a:ext cx="655844" cy="524265"/>
            <a:chOff x="1113252" y="6112956"/>
            <a:chExt cx="655844" cy="524265"/>
          </a:xfrm>
        </p:grpSpPr>
        <p:pic>
          <p:nvPicPr>
            <p:cNvPr id="81" name="グラフィックス 80">
              <a:extLst>
                <a:ext uri="{FF2B5EF4-FFF2-40B4-BE49-F238E27FC236}">
                  <a16:creationId xmlns:a16="http://schemas.microsoft.com/office/drawing/2014/main" id="{3FBE0794-DBE1-3813-F861-7CEF04230C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82" name="グラフィックス 81">
              <a:extLst>
                <a:ext uri="{FF2B5EF4-FFF2-40B4-BE49-F238E27FC236}">
                  <a16:creationId xmlns:a16="http://schemas.microsoft.com/office/drawing/2014/main" id="{C89ED891-ABAA-F3FB-6609-67B8507227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83" name="グラフィックス 82">
              <a:extLst>
                <a:ext uri="{FF2B5EF4-FFF2-40B4-BE49-F238E27FC236}">
                  <a16:creationId xmlns:a16="http://schemas.microsoft.com/office/drawing/2014/main" id="{98E68ECC-FFAB-6C49-093F-EE919DB5EA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84" name="TextBox 12">
            <a:extLst>
              <a:ext uri="{FF2B5EF4-FFF2-40B4-BE49-F238E27FC236}">
                <a16:creationId xmlns:a16="http://schemas.microsoft.com/office/drawing/2014/main" id="{391E0924-B222-537E-7A36-A93FE07D2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84" y="3793427"/>
            <a:ext cx="1600118" cy="95410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回答者・閲覧者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(国民/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85" name="TextBox 12">
            <a:extLst>
              <a:ext uri="{FF2B5EF4-FFF2-40B4-BE49-F238E27FC236}">
                <a16:creationId xmlns:a16="http://schemas.microsoft.com/office/drawing/2014/main" id="{7F1D89E8-6B67-9A1E-C549-FC799B3ED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2398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86" name="グループ化 85">
            <a:extLst>
              <a:ext uri="{FF2B5EF4-FFF2-40B4-BE49-F238E27FC236}">
                <a16:creationId xmlns:a16="http://schemas.microsoft.com/office/drawing/2014/main" id="{847716E7-FD3F-C309-726B-5937114260E1}"/>
              </a:ext>
            </a:extLst>
          </p:cNvPr>
          <p:cNvGrpSpPr/>
          <p:nvPr/>
        </p:nvGrpSpPr>
        <p:grpSpPr>
          <a:xfrm>
            <a:off x="5003226" y="2618484"/>
            <a:ext cx="588623" cy="685464"/>
            <a:chOff x="6713489" y="3543695"/>
            <a:chExt cx="588623" cy="685464"/>
          </a:xfrm>
        </p:grpSpPr>
        <p:pic>
          <p:nvPicPr>
            <p:cNvPr id="87" name="グラフィックス 86">
              <a:extLst>
                <a:ext uri="{FF2B5EF4-FFF2-40B4-BE49-F238E27FC236}">
                  <a16:creationId xmlns:a16="http://schemas.microsoft.com/office/drawing/2014/main" id="{839C3831-5F13-85E9-A8D1-45D41B30741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89" name="TextBox 12">
              <a:extLst>
                <a:ext uri="{FF2B5EF4-FFF2-40B4-BE49-F238E27FC236}">
                  <a16:creationId xmlns:a16="http://schemas.microsoft.com/office/drawing/2014/main" id="{11F5E054-1545-0500-EA23-22CE932D06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CDBCE2D6-8B4C-1000-AA77-20CFAC0CC254}"/>
              </a:ext>
            </a:extLst>
          </p:cNvPr>
          <p:cNvGrpSpPr/>
          <p:nvPr/>
        </p:nvGrpSpPr>
        <p:grpSpPr>
          <a:xfrm>
            <a:off x="8848517" y="3372636"/>
            <a:ext cx="561372" cy="748093"/>
            <a:chOff x="10451200" y="5083166"/>
            <a:chExt cx="561372" cy="748093"/>
          </a:xfrm>
        </p:grpSpPr>
        <p:pic>
          <p:nvPicPr>
            <p:cNvPr id="91" name="グラフィックス 90">
              <a:extLst>
                <a:ext uri="{FF2B5EF4-FFF2-40B4-BE49-F238E27FC236}">
                  <a16:creationId xmlns:a16="http://schemas.microsoft.com/office/drawing/2014/main" id="{7A231C46-BE3A-AB2D-2AB7-E8B0D2F636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94" name="TextBox 12">
              <a:extLst>
                <a:ext uri="{FF2B5EF4-FFF2-40B4-BE49-F238E27FC236}">
                  <a16:creationId xmlns:a16="http://schemas.microsoft.com/office/drawing/2014/main" id="{956D6439-00D5-14D2-3BEA-58CEC5F70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3F94E6C0-06F9-9636-C573-981ED637D76E}"/>
              </a:ext>
            </a:extLst>
          </p:cNvPr>
          <p:cNvGrpSpPr/>
          <p:nvPr/>
        </p:nvGrpSpPr>
        <p:grpSpPr>
          <a:xfrm>
            <a:off x="4828499" y="3518970"/>
            <a:ext cx="938077" cy="943950"/>
            <a:chOff x="6538762" y="5083166"/>
            <a:chExt cx="938077" cy="943950"/>
          </a:xfrm>
        </p:grpSpPr>
        <p:pic>
          <p:nvPicPr>
            <p:cNvPr id="192" name="グラフィックス 191">
              <a:extLst>
                <a:ext uri="{FF2B5EF4-FFF2-40B4-BE49-F238E27FC236}">
                  <a16:creationId xmlns:a16="http://schemas.microsoft.com/office/drawing/2014/main" id="{335A1533-0E25-E6C2-AEFB-79A0D71433E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193" name="TextBox 12">
              <a:extLst>
                <a:ext uri="{FF2B5EF4-FFF2-40B4-BE49-F238E27FC236}">
                  <a16:creationId xmlns:a16="http://schemas.microsoft.com/office/drawing/2014/main" id="{31E8A43E-9EB5-12AB-4A97-592702B52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194" name="直線矢印コネクタ 193">
            <a:extLst>
              <a:ext uri="{FF2B5EF4-FFF2-40B4-BE49-F238E27FC236}">
                <a16:creationId xmlns:a16="http://schemas.microsoft.com/office/drawing/2014/main" id="{F086AC82-55E5-1DE2-5061-EFC00621592F}"/>
              </a:ext>
            </a:extLst>
          </p:cNvPr>
          <p:cNvCxnSpPr>
            <a:cxnSpLocks/>
            <a:endCxn id="192" idx="1"/>
          </p:cNvCxnSpPr>
          <p:nvPr/>
        </p:nvCxnSpPr>
        <p:spPr>
          <a:xfrm>
            <a:off x="1692703" y="3706251"/>
            <a:ext cx="3404809" cy="127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5" name="直線矢印コネクタ 194">
            <a:extLst>
              <a:ext uri="{FF2B5EF4-FFF2-40B4-BE49-F238E27FC236}">
                <a16:creationId xmlns:a16="http://schemas.microsoft.com/office/drawing/2014/main" id="{EBB6D4C0-B3E1-E78F-F5CA-987B647B1FE3}"/>
              </a:ext>
            </a:extLst>
          </p:cNvPr>
          <p:cNvCxnSpPr>
            <a:cxnSpLocks/>
            <a:stCxn id="192" idx="3"/>
          </p:cNvCxnSpPr>
          <p:nvPr/>
        </p:nvCxnSpPr>
        <p:spPr>
          <a:xfrm>
            <a:off x="5497562" y="3718995"/>
            <a:ext cx="8829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6" name="直線矢印コネクタ 195">
            <a:extLst>
              <a:ext uri="{FF2B5EF4-FFF2-40B4-BE49-F238E27FC236}">
                <a16:creationId xmlns:a16="http://schemas.microsoft.com/office/drawing/2014/main" id="{D5D1A5EC-8420-778C-0973-9F9E7C68E326}"/>
              </a:ext>
            </a:extLst>
          </p:cNvPr>
          <p:cNvCxnSpPr>
            <a:cxnSpLocks/>
          </p:cNvCxnSpPr>
          <p:nvPr/>
        </p:nvCxnSpPr>
        <p:spPr>
          <a:xfrm>
            <a:off x="7842863" y="3707986"/>
            <a:ext cx="89807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7" name="直線矢印コネクタ 196">
            <a:extLst>
              <a:ext uri="{FF2B5EF4-FFF2-40B4-BE49-F238E27FC236}">
                <a16:creationId xmlns:a16="http://schemas.microsoft.com/office/drawing/2014/main" id="{A9CE6D87-22CE-2213-999F-E306CB39B402}"/>
              </a:ext>
            </a:extLst>
          </p:cNvPr>
          <p:cNvCxnSpPr>
            <a:cxnSpLocks/>
          </p:cNvCxnSpPr>
          <p:nvPr/>
        </p:nvCxnSpPr>
        <p:spPr>
          <a:xfrm>
            <a:off x="5297538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8" name="直線矢印コネクタ 31">
            <a:extLst>
              <a:ext uri="{FF2B5EF4-FFF2-40B4-BE49-F238E27FC236}">
                <a16:creationId xmlns:a16="http://schemas.microsoft.com/office/drawing/2014/main" id="{8D020B68-C295-406C-565C-D56523BBB164}"/>
              </a:ext>
            </a:extLst>
          </p:cNvPr>
          <p:cNvCxnSpPr>
            <a:cxnSpLocks/>
          </p:cNvCxnSpPr>
          <p:nvPr/>
        </p:nvCxnSpPr>
        <p:spPr>
          <a:xfrm rot="16200000" flipH="1">
            <a:off x="9063600" y="2361149"/>
            <a:ext cx="1853759" cy="568761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99" name="正方形/長方形 198">
            <a:extLst>
              <a:ext uri="{FF2B5EF4-FFF2-40B4-BE49-F238E27FC236}">
                <a16:creationId xmlns:a16="http://schemas.microsoft.com/office/drawing/2014/main" id="{815ECCA2-5702-A08D-843B-2A189EE07223}"/>
              </a:ext>
            </a:extLst>
          </p:cNvPr>
          <p:cNvSpPr/>
          <p:nvPr/>
        </p:nvSpPr>
        <p:spPr>
          <a:xfrm>
            <a:off x="11105793" y="5315635"/>
            <a:ext cx="3868592" cy="13916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00" name="グループ化 199">
            <a:extLst>
              <a:ext uri="{FF2B5EF4-FFF2-40B4-BE49-F238E27FC236}">
                <a16:creationId xmlns:a16="http://schemas.microsoft.com/office/drawing/2014/main" id="{AA296C7F-5BE1-E681-78FD-1BC6044764C2}"/>
              </a:ext>
            </a:extLst>
          </p:cNvPr>
          <p:cNvGrpSpPr/>
          <p:nvPr/>
        </p:nvGrpSpPr>
        <p:grpSpPr>
          <a:xfrm>
            <a:off x="12745284" y="5859762"/>
            <a:ext cx="861133" cy="850897"/>
            <a:chOff x="11698681" y="6169657"/>
            <a:chExt cx="861133" cy="850897"/>
          </a:xfrm>
        </p:grpSpPr>
        <p:pic>
          <p:nvPicPr>
            <p:cNvPr id="201" name="グラフィックス 200">
              <a:extLst>
                <a:ext uri="{FF2B5EF4-FFF2-40B4-BE49-F238E27FC236}">
                  <a16:creationId xmlns:a16="http://schemas.microsoft.com/office/drawing/2014/main" id="{EFA5EE80-3810-8343-1F9A-63AC609F0E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202" name="TextBox 12">
              <a:extLst>
                <a:ext uri="{FF2B5EF4-FFF2-40B4-BE49-F238E27FC236}">
                  <a16:creationId xmlns:a16="http://schemas.microsoft.com/office/drawing/2014/main" id="{5552C029-6587-3473-802B-A5EE9E7F9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203" name="Rectangle 134">
            <a:extLst>
              <a:ext uri="{FF2B5EF4-FFF2-40B4-BE49-F238E27FC236}">
                <a16:creationId xmlns:a16="http://schemas.microsoft.com/office/drawing/2014/main" id="{74096B95-6F25-09D3-5DBC-266DEDB74B6F}"/>
              </a:ext>
            </a:extLst>
          </p:cNvPr>
          <p:cNvSpPr/>
          <p:nvPr/>
        </p:nvSpPr>
        <p:spPr>
          <a:xfrm>
            <a:off x="16264208" y="5762804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204" name="直線矢印コネクタ 203">
            <a:extLst>
              <a:ext uri="{FF2B5EF4-FFF2-40B4-BE49-F238E27FC236}">
                <a16:creationId xmlns:a16="http://schemas.microsoft.com/office/drawing/2014/main" id="{22FF62AC-457F-AD06-A7CE-7E324BFAC0F6}"/>
              </a:ext>
            </a:extLst>
          </p:cNvPr>
          <p:cNvCxnSpPr>
            <a:cxnSpLocks/>
            <a:endCxn id="203" idx="1"/>
          </p:cNvCxnSpPr>
          <p:nvPr/>
        </p:nvCxnSpPr>
        <p:spPr>
          <a:xfrm>
            <a:off x="13576304" y="6066361"/>
            <a:ext cx="2687904" cy="11914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" name="グループ化 204">
            <a:extLst>
              <a:ext uri="{FF2B5EF4-FFF2-40B4-BE49-F238E27FC236}">
                <a16:creationId xmlns:a16="http://schemas.microsoft.com/office/drawing/2014/main" id="{E75A13D0-B119-1858-565B-C6E7FFEB99A2}"/>
              </a:ext>
            </a:extLst>
          </p:cNvPr>
          <p:cNvGrpSpPr/>
          <p:nvPr/>
        </p:nvGrpSpPr>
        <p:grpSpPr>
          <a:xfrm>
            <a:off x="8706933" y="3355156"/>
            <a:ext cx="2239962" cy="832258"/>
            <a:chOff x="10206819" y="5302354"/>
            <a:chExt cx="2239962" cy="832258"/>
          </a:xfrm>
        </p:grpSpPr>
        <p:sp>
          <p:nvSpPr>
            <p:cNvPr id="206" name="TextBox 9">
              <a:extLst>
                <a:ext uri="{FF2B5EF4-FFF2-40B4-BE49-F238E27FC236}">
                  <a16:creationId xmlns:a16="http://schemas.microsoft.com/office/drawing/2014/main" id="{C57EA104-2327-2D83-ECAA-5C8C6DC1A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207" name="グラフィックス 206">
              <a:extLst>
                <a:ext uri="{FF2B5EF4-FFF2-40B4-BE49-F238E27FC236}">
                  <a16:creationId xmlns:a16="http://schemas.microsoft.com/office/drawing/2014/main" id="{5DE6CFD9-D686-4A35-C407-D515406629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208" name="TextBox 12">
            <a:extLst>
              <a:ext uri="{FF2B5EF4-FFF2-40B4-BE49-F238E27FC236}">
                <a16:creationId xmlns:a16="http://schemas.microsoft.com/office/drawing/2014/main" id="{9981A216-48BC-669F-F0B5-27637D82F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52" y="1804320"/>
            <a:ext cx="3007555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各業務ブロックの処理を、ひとつのADBと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ひとつ以上のコンテナ上で実現可能</a:t>
            </a:r>
          </a:p>
        </p:txBody>
      </p:sp>
      <p:cxnSp>
        <p:nvCxnSpPr>
          <p:cNvPr id="209" name="直線矢印コネクタ 394">
            <a:extLst>
              <a:ext uri="{FF2B5EF4-FFF2-40B4-BE49-F238E27FC236}">
                <a16:creationId xmlns:a16="http://schemas.microsoft.com/office/drawing/2014/main" id="{6ECEC361-9656-19C1-B5AB-68B289A1E220}"/>
              </a:ext>
            </a:extLst>
          </p:cNvPr>
          <p:cNvCxnSpPr>
            <a:cxnSpLocks/>
          </p:cNvCxnSpPr>
          <p:nvPr/>
        </p:nvCxnSpPr>
        <p:spPr>
          <a:xfrm rot="5400000">
            <a:off x="5974561" y="4024639"/>
            <a:ext cx="918669" cy="142555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10" name="グループ化 209">
            <a:extLst>
              <a:ext uri="{FF2B5EF4-FFF2-40B4-BE49-F238E27FC236}">
                <a16:creationId xmlns:a16="http://schemas.microsoft.com/office/drawing/2014/main" id="{B46C77EC-2B96-1631-E96A-8E6F05411FC6}"/>
              </a:ext>
            </a:extLst>
          </p:cNvPr>
          <p:cNvGrpSpPr/>
          <p:nvPr/>
        </p:nvGrpSpPr>
        <p:grpSpPr>
          <a:xfrm>
            <a:off x="5042728" y="4957634"/>
            <a:ext cx="678392" cy="736183"/>
            <a:chOff x="8747087" y="3081136"/>
            <a:chExt cx="827631" cy="937301"/>
          </a:xfrm>
        </p:grpSpPr>
        <p:grpSp>
          <p:nvGrpSpPr>
            <p:cNvPr id="211" name="Graphic 3">
              <a:extLst>
                <a:ext uri="{FF2B5EF4-FFF2-40B4-BE49-F238E27FC236}">
                  <a16:creationId xmlns:a16="http://schemas.microsoft.com/office/drawing/2014/main" id="{35F37528-09E9-C002-58B2-99FC17E8B8EB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213" name="Graphic 3">
                <a:extLst>
                  <a:ext uri="{FF2B5EF4-FFF2-40B4-BE49-F238E27FC236}">
                    <a16:creationId xmlns:a16="http://schemas.microsoft.com/office/drawing/2014/main" id="{3BEA71D4-308F-F0E0-EF09-60E5512F7C12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717" name="Freeform: Shape 581">
                  <a:extLst>
                    <a:ext uri="{FF2B5EF4-FFF2-40B4-BE49-F238E27FC236}">
                      <a16:creationId xmlns:a16="http://schemas.microsoft.com/office/drawing/2014/main" id="{530BE611-899F-6DDC-3AE8-E841C5AF075E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18" name="Freeform: Shape 582">
                  <a:extLst>
                    <a:ext uri="{FF2B5EF4-FFF2-40B4-BE49-F238E27FC236}">
                      <a16:creationId xmlns:a16="http://schemas.microsoft.com/office/drawing/2014/main" id="{2D12D8B4-D515-484E-6223-7D93B2877BC8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214" name="Graphic 3">
                <a:extLst>
                  <a:ext uri="{FF2B5EF4-FFF2-40B4-BE49-F238E27FC236}">
                    <a16:creationId xmlns:a16="http://schemas.microsoft.com/office/drawing/2014/main" id="{C2568C56-3D8B-2F53-0DCF-B216413D0E77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215" name="Freeform: Shape 584">
                  <a:extLst>
                    <a:ext uri="{FF2B5EF4-FFF2-40B4-BE49-F238E27FC236}">
                      <a16:creationId xmlns:a16="http://schemas.microsoft.com/office/drawing/2014/main" id="{6276AC17-A706-4527-0453-4135E1598C35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216" name="Freeform: Shape 585">
                  <a:extLst>
                    <a:ext uri="{FF2B5EF4-FFF2-40B4-BE49-F238E27FC236}">
                      <a16:creationId xmlns:a16="http://schemas.microsoft.com/office/drawing/2014/main" id="{19501206-4B25-6F72-F8A7-155EBF9325F4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217" name="Freeform: Shape 586">
                  <a:extLst>
                    <a:ext uri="{FF2B5EF4-FFF2-40B4-BE49-F238E27FC236}">
                      <a16:creationId xmlns:a16="http://schemas.microsoft.com/office/drawing/2014/main" id="{3879636E-E486-4C83-E6AD-924AC7BDBDA2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218" name="Freeform: Shape 587">
                  <a:extLst>
                    <a:ext uri="{FF2B5EF4-FFF2-40B4-BE49-F238E27FC236}">
                      <a16:creationId xmlns:a16="http://schemas.microsoft.com/office/drawing/2014/main" id="{0502198A-01B5-8068-E303-981E304B01FD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460" name="Freeform: Shape 588">
                  <a:extLst>
                    <a:ext uri="{FF2B5EF4-FFF2-40B4-BE49-F238E27FC236}">
                      <a16:creationId xmlns:a16="http://schemas.microsoft.com/office/drawing/2014/main" id="{F8395ED7-2C2D-3525-A523-0BD4A5AD12F3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478" name="Freeform: Shape 589">
                  <a:extLst>
                    <a:ext uri="{FF2B5EF4-FFF2-40B4-BE49-F238E27FC236}">
                      <a16:creationId xmlns:a16="http://schemas.microsoft.com/office/drawing/2014/main" id="{EE718BB4-11F9-BCDE-AC68-550F3D7E64B9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212" name="TextBox 590">
              <a:extLst>
                <a:ext uri="{FF2B5EF4-FFF2-40B4-BE49-F238E27FC236}">
                  <a16:creationId xmlns:a16="http://schemas.microsoft.com/office/drawing/2014/main" id="{A2CA681C-8BB4-DBAB-D957-9590E6D6AAD9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719" name="Graphic 50">
            <a:extLst>
              <a:ext uri="{FF2B5EF4-FFF2-40B4-BE49-F238E27FC236}">
                <a16:creationId xmlns:a16="http://schemas.microsoft.com/office/drawing/2014/main" id="{9546F903-5FC4-731A-F899-E12549CBE0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5534" y="4742067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0" name="グループ化 719">
            <a:extLst>
              <a:ext uri="{FF2B5EF4-FFF2-40B4-BE49-F238E27FC236}">
                <a16:creationId xmlns:a16="http://schemas.microsoft.com/office/drawing/2014/main" id="{B979B55F-DB59-286E-F4E3-6F044449DFD4}"/>
              </a:ext>
            </a:extLst>
          </p:cNvPr>
          <p:cNvGrpSpPr/>
          <p:nvPr/>
        </p:nvGrpSpPr>
        <p:grpSpPr>
          <a:xfrm>
            <a:off x="554605" y="4856388"/>
            <a:ext cx="655844" cy="524265"/>
            <a:chOff x="1113252" y="6112956"/>
            <a:chExt cx="655844" cy="524265"/>
          </a:xfrm>
        </p:grpSpPr>
        <p:pic>
          <p:nvPicPr>
            <p:cNvPr id="721" name="グラフィックス 720">
              <a:extLst>
                <a:ext uri="{FF2B5EF4-FFF2-40B4-BE49-F238E27FC236}">
                  <a16:creationId xmlns:a16="http://schemas.microsoft.com/office/drawing/2014/main" id="{28DDDE90-1CE0-7C80-349E-ECE91781E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722" name="グラフィックス 721">
              <a:extLst>
                <a:ext uri="{FF2B5EF4-FFF2-40B4-BE49-F238E27FC236}">
                  <a16:creationId xmlns:a16="http://schemas.microsoft.com/office/drawing/2014/main" id="{2E241549-5A92-4EF7-9380-7BAA1A9000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723" name="グラフィックス 722">
              <a:extLst>
                <a:ext uri="{FF2B5EF4-FFF2-40B4-BE49-F238E27FC236}">
                  <a16:creationId xmlns:a16="http://schemas.microsoft.com/office/drawing/2014/main" id="{F1EE6BE1-35CC-DB41-1649-D39A7D33D0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724" name="TextBox 12">
            <a:extLst>
              <a:ext uri="{FF2B5EF4-FFF2-40B4-BE49-F238E27FC236}">
                <a16:creationId xmlns:a16="http://schemas.microsoft.com/office/drawing/2014/main" id="{BB32FACF-C306-D183-DC36-B0A6CE44C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409" y="5442900"/>
            <a:ext cx="1253869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725" name="正方形/長方形 724">
            <a:extLst>
              <a:ext uri="{FF2B5EF4-FFF2-40B4-BE49-F238E27FC236}">
                <a16:creationId xmlns:a16="http://schemas.microsoft.com/office/drawing/2014/main" id="{037809C6-FFAF-A106-C610-1CAB2BC47CF0}"/>
              </a:ext>
            </a:extLst>
          </p:cNvPr>
          <p:cNvSpPr/>
          <p:nvPr/>
        </p:nvSpPr>
        <p:spPr>
          <a:xfrm>
            <a:off x="12781082" y="2743080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26" name="Graphic 3">
            <a:extLst>
              <a:ext uri="{FF2B5EF4-FFF2-40B4-BE49-F238E27FC236}">
                <a16:creationId xmlns:a16="http://schemas.microsoft.com/office/drawing/2014/main" id="{0A49024E-2B0A-11D7-8047-627384E11FE7}"/>
              </a:ext>
            </a:extLst>
          </p:cNvPr>
          <p:cNvGrpSpPr/>
          <p:nvPr/>
        </p:nvGrpSpPr>
        <p:grpSpPr>
          <a:xfrm>
            <a:off x="13440195" y="3304019"/>
            <a:ext cx="814647" cy="1165680"/>
            <a:chOff x="1071179" y="2437955"/>
            <a:chExt cx="677406" cy="926649"/>
          </a:xfrm>
        </p:grpSpPr>
        <p:grpSp>
          <p:nvGrpSpPr>
            <p:cNvPr id="727" name="Graphic 3">
              <a:extLst>
                <a:ext uri="{FF2B5EF4-FFF2-40B4-BE49-F238E27FC236}">
                  <a16:creationId xmlns:a16="http://schemas.microsoft.com/office/drawing/2014/main" id="{C4A085A7-69CC-F1DC-86C6-5F00C9D7A693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729" name="Freeform: Shape 10">
                <a:extLst>
                  <a:ext uri="{FF2B5EF4-FFF2-40B4-BE49-F238E27FC236}">
                    <a16:creationId xmlns:a16="http://schemas.microsoft.com/office/drawing/2014/main" id="{5FFE26C4-972F-E46B-E66A-A8A5AED8C36D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: Shape 11">
                <a:extLst>
                  <a:ext uri="{FF2B5EF4-FFF2-40B4-BE49-F238E27FC236}">
                    <a16:creationId xmlns:a16="http://schemas.microsoft.com/office/drawing/2014/main" id="{20933AA9-4BF1-C818-CE80-2ED20EC9F16D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12">
                <a:extLst>
                  <a:ext uri="{FF2B5EF4-FFF2-40B4-BE49-F238E27FC236}">
                    <a16:creationId xmlns:a16="http://schemas.microsoft.com/office/drawing/2014/main" id="{82081141-B8F0-F2D8-1B6E-F09C004E44F7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13">
                <a:extLst>
                  <a:ext uri="{FF2B5EF4-FFF2-40B4-BE49-F238E27FC236}">
                    <a16:creationId xmlns:a16="http://schemas.microsoft.com/office/drawing/2014/main" id="{5B040BEB-8180-FFE4-4E07-FB2EC6BB077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: Shape 14">
                <a:extLst>
                  <a:ext uri="{FF2B5EF4-FFF2-40B4-BE49-F238E27FC236}">
                    <a16:creationId xmlns:a16="http://schemas.microsoft.com/office/drawing/2014/main" id="{C9E10A8E-72D0-8C3D-B086-2A48173B5A3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15">
                <a:extLst>
                  <a:ext uri="{FF2B5EF4-FFF2-40B4-BE49-F238E27FC236}">
                    <a16:creationId xmlns:a16="http://schemas.microsoft.com/office/drawing/2014/main" id="{C9380275-65C6-DA9E-4B1D-D50A05D3653B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18">
                <a:extLst>
                  <a:ext uri="{FF2B5EF4-FFF2-40B4-BE49-F238E27FC236}">
                    <a16:creationId xmlns:a16="http://schemas.microsoft.com/office/drawing/2014/main" id="{0FF931F5-C560-C706-C6BF-B089827472B7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19">
                <a:extLst>
                  <a:ext uri="{FF2B5EF4-FFF2-40B4-BE49-F238E27FC236}">
                    <a16:creationId xmlns:a16="http://schemas.microsoft.com/office/drawing/2014/main" id="{DD6C18FF-BA48-501C-0D23-3DF9DAABAD83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28" name="TextBox 22">
              <a:extLst>
                <a:ext uri="{FF2B5EF4-FFF2-40B4-BE49-F238E27FC236}">
                  <a16:creationId xmlns:a16="http://schemas.microsoft.com/office/drawing/2014/main" id="{69EA3E7C-B510-74C6-A5D1-10D61D37B4AB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737" name="Graphic 3">
            <a:extLst>
              <a:ext uri="{FF2B5EF4-FFF2-40B4-BE49-F238E27FC236}">
                <a16:creationId xmlns:a16="http://schemas.microsoft.com/office/drawing/2014/main" id="{E84D9B6B-8157-DC21-FB21-1DC12DE47E7C}"/>
              </a:ext>
            </a:extLst>
          </p:cNvPr>
          <p:cNvGrpSpPr/>
          <p:nvPr/>
        </p:nvGrpSpPr>
        <p:grpSpPr>
          <a:xfrm>
            <a:off x="16590492" y="3387454"/>
            <a:ext cx="723275" cy="878842"/>
            <a:chOff x="5145635" y="1856139"/>
            <a:chExt cx="723275" cy="878842"/>
          </a:xfrm>
        </p:grpSpPr>
        <p:grpSp>
          <p:nvGrpSpPr>
            <p:cNvPr id="738" name="Graphic 3">
              <a:extLst>
                <a:ext uri="{FF2B5EF4-FFF2-40B4-BE49-F238E27FC236}">
                  <a16:creationId xmlns:a16="http://schemas.microsoft.com/office/drawing/2014/main" id="{4F1D30AF-4179-C7D7-E4E5-7733A5D61F03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740" name="Freeform: Shape 251">
                <a:extLst>
                  <a:ext uri="{FF2B5EF4-FFF2-40B4-BE49-F238E27FC236}">
                    <a16:creationId xmlns:a16="http://schemas.microsoft.com/office/drawing/2014/main" id="{B4D23760-8B13-00E5-5614-21160799D7FF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53">
                <a:extLst>
                  <a:ext uri="{FF2B5EF4-FFF2-40B4-BE49-F238E27FC236}">
                    <a16:creationId xmlns:a16="http://schemas.microsoft.com/office/drawing/2014/main" id="{CB669C76-0C48-338A-7139-73125C007E15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: Shape 337">
                <a:extLst>
                  <a:ext uri="{FF2B5EF4-FFF2-40B4-BE49-F238E27FC236}">
                    <a16:creationId xmlns:a16="http://schemas.microsoft.com/office/drawing/2014/main" id="{C3264CE9-7B6B-87F3-A9F3-D93DB9DB1EC2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338">
                <a:extLst>
                  <a:ext uri="{FF2B5EF4-FFF2-40B4-BE49-F238E27FC236}">
                    <a16:creationId xmlns:a16="http://schemas.microsoft.com/office/drawing/2014/main" id="{15E4EA62-9B38-4C99-C77E-1D291A676C21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339">
                <a:extLst>
                  <a:ext uri="{FF2B5EF4-FFF2-40B4-BE49-F238E27FC236}">
                    <a16:creationId xmlns:a16="http://schemas.microsoft.com/office/drawing/2014/main" id="{E259DD3B-49B0-271D-4B7A-FECB144EE160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: Shape 340">
                <a:extLst>
                  <a:ext uri="{FF2B5EF4-FFF2-40B4-BE49-F238E27FC236}">
                    <a16:creationId xmlns:a16="http://schemas.microsoft.com/office/drawing/2014/main" id="{6B3E57F1-63FF-46E9-C2FE-ECDF7359D013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341">
                <a:extLst>
                  <a:ext uri="{FF2B5EF4-FFF2-40B4-BE49-F238E27FC236}">
                    <a16:creationId xmlns:a16="http://schemas.microsoft.com/office/drawing/2014/main" id="{1AFABAEB-7EF1-C409-9EB1-83263FA94723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342">
                <a:extLst>
                  <a:ext uri="{FF2B5EF4-FFF2-40B4-BE49-F238E27FC236}">
                    <a16:creationId xmlns:a16="http://schemas.microsoft.com/office/drawing/2014/main" id="{6CC28A53-1EA7-01B4-64AA-BE2BF77BC733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: Shape 343">
                <a:extLst>
                  <a:ext uri="{FF2B5EF4-FFF2-40B4-BE49-F238E27FC236}">
                    <a16:creationId xmlns:a16="http://schemas.microsoft.com/office/drawing/2014/main" id="{BB8F1192-A849-EFAF-3CAD-5401A407D33A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344">
                <a:extLst>
                  <a:ext uri="{FF2B5EF4-FFF2-40B4-BE49-F238E27FC236}">
                    <a16:creationId xmlns:a16="http://schemas.microsoft.com/office/drawing/2014/main" id="{2E0B0AB2-B49C-0478-5CA5-ED85F5BA8F11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39" name="TextBox 345">
              <a:extLst>
                <a:ext uri="{FF2B5EF4-FFF2-40B4-BE49-F238E27FC236}">
                  <a16:creationId xmlns:a16="http://schemas.microsoft.com/office/drawing/2014/main" id="{7D3B31BD-25D8-9BF1-E62A-9F918AA67165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750" name="直線矢印コネクタ 749">
            <a:extLst>
              <a:ext uri="{FF2B5EF4-FFF2-40B4-BE49-F238E27FC236}">
                <a16:creationId xmlns:a16="http://schemas.microsoft.com/office/drawing/2014/main" id="{F24D6568-FE88-6313-8E30-1CB84B1293D0}"/>
              </a:ext>
            </a:extLst>
          </p:cNvPr>
          <p:cNvCxnSpPr>
            <a:cxnSpLocks/>
          </p:cNvCxnSpPr>
          <p:nvPr/>
        </p:nvCxnSpPr>
        <p:spPr>
          <a:xfrm flipH="1">
            <a:off x="14230835" y="3704247"/>
            <a:ext cx="235965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1" name="直線矢印コネクタ 750">
            <a:extLst>
              <a:ext uri="{FF2B5EF4-FFF2-40B4-BE49-F238E27FC236}">
                <a16:creationId xmlns:a16="http://schemas.microsoft.com/office/drawing/2014/main" id="{980E49CF-6ADB-684A-2B4F-290CA9503621}"/>
              </a:ext>
            </a:extLst>
          </p:cNvPr>
          <p:cNvCxnSpPr>
            <a:cxnSpLocks/>
          </p:cNvCxnSpPr>
          <p:nvPr/>
        </p:nvCxnSpPr>
        <p:spPr>
          <a:xfrm flipH="1">
            <a:off x="1264838" y="5196747"/>
            <a:ext cx="383267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2" name="直線矢印コネクタ 751">
            <a:extLst>
              <a:ext uri="{FF2B5EF4-FFF2-40B4-BE49-F238E27FC236}">
                <a16:creationId xmlns:a16="http://schemas.microsoft.com/office/drawing/2014/main" id="{8AE75EE6-F810-DCB4-AF5A-B5976854F764}"/>
              </a:ext>
            </a:extLst>
          </p:cNvPr>
          <p:cNvCxnSpPr>
            <a:cxnSpLocks/>
          </p:cNvCxnSpPr>
          <p:nvPr/>
        </p:nvCxnSpPr>
        <p:spPr>
          <a:xfrm flipH="1">
            <a:off x="10178976" y="3703774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53" name="Graphic 3">
            <a:extLst>
              <a:ext uri="{FF2B5EF4-FFF2-40B4-BE49-F238E27FC236}">
                <a16:creationId xmlns:a16="http://schemas.microsoft.com/office/drawing/2014/main" id="{70695E32-1EC4-CBD7-E9CB-390CEAA67CD2}"/>
              </a:ext>
            </a:extLst>
          </p:cNvPr>
          <p:cNvGrpSpPr/>
          <p:nvPr/>
        </p:nvGrpSpPr>
        <p:grpSpPr>
          <a:xfrm>
            <a:off x="16353640" y="4510341"/>
            <a:ext cx="1261884" cy="1094286"/>
            <a:chOff x="4908570" y="1856139"/>
            <a:chExt cx="1261884" cy="1094286"/>
          </a:xfrm>
        </p:grpSpPr>
        <p:grpSp>
          <p:nvGrpSpPr>
            <p:cNvPr id="754" name="Graphic 3">
              <a:extLst>
                <a:ext uri="{FF2B5EF4-FFF2-40B4-BE49-F238E27FC236}">
                  <a16:creationId xmlns:a16="http://schemas.microsoft.com/office/drawing/2014/main" id="{A3CF2554-9C11-F060-EE76-1F8C0B104BA1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756" name="Freeform: Shape 251">
                <a:extLst>
                  <a:ext uri="{FF2B5EF4-FFF2-40B4-BE49-F238E27FC236}">
                    <a16:creationId xmlns:a16="http://schemas.microsoft.com/office/drawing/2014/main" id="{16E7D8E7-62B4-A666-D153-B1E71E3554C6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253">
                <a:extLst>
                  <a:ext uri="{FF2B5EF4-FFF2-40B4-BE49-F238E27FC236}">
                    <a16:creationId xmlns:a16="http://schemas.microsoft.com/office/drawing/2014/main" id="{E4AA5617-2B5C-91D6-3079-40DC9DF34EF4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337">
                <a:extLst>
                  <a:ext uri="{FF2B5EF4-FFF2-40B4-BE49-F238E27FC236}">
                    <a16:creationId xmlns:a16="http://schemas.microsoft.com/office/drawing/2014/main" id="{78E5412A-4EA7-7F91-1462-03F0801603F9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338">
                <a:extLst>
                  <a:ext uri="{FF2B5EF4-FFF2-40B4-BE49-F238E27FC236}">
                    <a16:creationId xmlns:a16="http://schemas.microsoft.com/office/drawing/2014/main" id="{57CC82C2-BDCD-B3F5-38D0-411144915F69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339">
                <a:extLst>
                  <a:ext uri="{FF2B5EF4-FFF2-40B4-BE49-F238E27FC236}">
                    <a16:creationId xmlns:a16="http://schemas.microsoft.com/office/drawing/2014/main" id="{71F6A792-1F8F-3EFC-9A78-E2F1EEAB4052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340">
                <a:extLst>
                  <a:ext uri="{FF2B5EF4-FFF2-40B4-BE49-F238E27FC236}">
                    <a16:creationId xmlns:a16="http://schemas.microsoft.com/office/drawing/2014/main" id="{D67BE727-876B-3FAB-B00A-C211A7C032D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341">
                <a:extLst>
                  <a:ext uri="{FF2B5EF4-FFF2-40B4-BE49-F238E27FC236}">
                    <a16:creationId xmlns:a16="http://schemas.microsoft.com/office/drawing/2014/main" id="{79B2351A-86A3-3FD1-BDCF-AC9DD257A437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342">
                <a:extLst>
                  <a:ext uri="{FF2B5EF4-FFF2-40B4-BE49-F238E27FC236}">
                    <a16:creationId xmlns:a16="http://schemas.microsoft.com/office/drawing/2014/main" id="{C7ED69C4-ED63-5F0E-23E9-C8DECA3346ED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343">
                <a:extLst>
                  <a:ext uri="{FF2B5EF4-FFF2-40B4-BE49-F238E27FC236}">
                    <a16:creationId xmlns:a16="http://schemas.microsoft.com/office/drawing/2014/main" id="{287E0D6D-67BE-C163-715E-8E0B020096FF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344">
                <a:extLst>
                  <a:ext uri="{FF2B5EF4-FFF2-40B4-BE49-F238E27FC236}">
                    <a16:creationId xmlns:a16="http://schemas.microsoft.com/office/drawing/2014/main" id="{F63E8E8E-B705-73DD-21CC-705991188349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55" name="TextBox 345">
              <a:extLst>
                <a:ext uri="{FF2B5EF4-FFF2-40B4-BE49-F238E27FC236}">
                  <a16:creationId xmlns:a16="http://schemas.microsoft.com/office/drawing/2014/main" id="{69BE6F42-F67A-8405-555B-E4D651B0C873}"/>
                </a:ext>
              </a:extLst>
            </p:cNvPr>
            <p:cNvSpPr txBox="1"/>
            <p:nvPr/>
          </p:nvSpPr>
          <p:spPr>
            <a:xfrm>
              <a:off x="4908570" y="2211761"/>
              <a:ext cx="126188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情報共有機能</a:t>
              </a:r>
              <a:endParaRPr lang="en-US" altLang="ja-JP" sz="1400" spc="0" baseline="0" dirty="0"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利用者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cxnSp>
        <p:nvCxnSpPr>
          <p:cNvPr id="766" name="直線矢印コネクタ 220">
            <a:extLst>
              <a:ext uri="{FF2B5EF4-FFF2-40B4-BE49-F238E27FC236}">
                <a16:creationId xmlns:a16="http://schemas.microsoft.com/office/drawing/2014/main" id="{0C588265-855A-8F2E-65D6-5BB0E96D6ABA}"/>
              </a:ext>
            </a:extLst>
          </p:cNvPr>
          <p:cNvCxnSpPr>
            <a:cxnSpLocks/>
          </p:cNvCxnSpPr>
          <p:nvPr/>
        </p:nvCxnSpPr>
        <p:spPr>
          <a:xfrm rot="10800000">
            <a:off x="9907794" y="4165315"/>
            <a:ext cx="6445847" cy="582220"/>
          </a:xfrm>
          <a:prstGeom prst="bentConnector3">
            <a:avLst>
              <a:gd name="adj1" fmla="val 9990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67" name="グループ化 766">
            <a:extLst>
              <a:ext uri="{FF2B5EF4-FFF2-40B4-BE49-F238E27FC236}">
                <a16:creationId xmlns:a16="http://schemas.microsoft.com/office/drawing/2014/main" id="{B72D93F3-2635-05ED-0418-6CF32AF51427}"/>
              </a:ext>
            </a:extLst>
          </p:cNvPr>
          <p:cNvGrpSpPr/>
          <p:nvPr/>
        </p:nvGrpSpPr>
        <p:grpSpPr>
          <a:xfrm>
            <a:off x="553462" y="6248496"/>
            <a:ext cx="655844" cy="524265"/>
            <a:chOff x="1113252" y="6112956"/>
            <a:chExt cx="655844" cy="524265"/>
          </a:xfrm>
        </p:grpSpPr>
        <p:pic>
          <p:nvPicPr>
            <p:cNvPr id="768" name="グラフィックス 767">
              <a:extLst>
                <a:ext uri="{FF2B5EF4-FFF2-40B4-BE49-F238E27FC236}">
                  <a16:creationId xmlns:a16="http://schemas.microsoft.com/office/drawing/2014/main" id="{0E63B388-3A1F-FC82-3844-776648D90A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769" name="グラフィックス 768">
              <a:extLst>
                <a:ext uri="{FF2B5EF4-FFF2-40B4-BE49-F238E27FC236}">
                  <a16:creationId xmlns:a16="http://schemas.microsoft.com/office/drawing/2014/main" id="{17495BD5-283E-9EC6-9BC4-D57792D00E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770" name="グラフィックス 769">
              <a:extLst>
                <a:ext uri="{FF2B5EF4-FFF2-40B4-BE49-F238E27FC236}">
                  <a16:creationId xmlns:a16="http://schemas.microsoft.com/office/drawing/2014/main" id="{E313AC45-E595-AEB0-F439-EE84C887E7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771" name="TextBox 12">
            <a:extLst>
              <a:ext uri="{FF2B5EF4-FFF2-40B4-BE49-F238E27FC236}">
                <a16:creationId xmlns:a16="http://schemas.microsoft.com/office/drawing/2014/main" id="{C6102DE6-080F-57DC-783D-38FD7FA55B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563" y="6835008"/>
            <a:ext cx="72327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772" name="正方形/長方形 771">
            <a:extLst>
              <a:ext uri="{FF2B5EF4-FFF2-40B4-BE49-F238E27FC236}">
                <a16:creationId xmlns:a16="http://schemas.microsoft.com/office/drawing/2014/main" id="{1A23DB7E-1374-4667-EAEE-7DE339A338B2}"/>
              </a:ext>
            </a:extLst>
          </p:cNvPr>
          <p:cNvSpPr/>
          <p:nvPr/>
        </p:nvSpPr>
        <p:spPr>
          <a:xfrm>
            <a:off x="4067863" y="5687860"/>
            <a:ext cx="2618170" cy="105557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73" name="グループ化 772">
            <a:extLst>
              <a:ext uri="{FF2B5EF4-FFF2-40B4-BE49-F238E27FC236}">
                <a16:creationId xmlns:a16="http://schemas.microsoft.com/office/drawing/2014/main" id="{163792DC-37B4-BB68-A7C1-A573BC7E9370}"/>
              </a:ext>
            </a:extLst>
          </p:cNvPr>
          <p:cNvGrpSpPr/>
          <p:nvPr/>
        </p:nvGrpSpPr>
        <p:grpSpPr>
          <a:xfrm>
            <a:off x="5467274" y="6011310"/>
            <a:ext cx="1096564" cy="741492"/>
            <a:chOff x="10715462" y="7773090"/>
            <a:chExt cx="1096597" cy="741513"/>
          </a:xfrm>
        </p:grpSpPr>
        <p:sp>
          <p:nvSpPr>
            <p:cNvPr id="774" name="TextBox 11">
              <a:extLst>
                <a:ext uri="{FF2B5EF4-FFF2-40B4-BE49-F238E27FC236}">
                  <a16:creationId xmlns:a16="http://schemas.microsoft.com/office/drawing/2014/main" id="{CF5B71BF-01B3-3DD2-230A-F007CC637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30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775" name="グラフィックス 774">
              <a:extLst>
                <a:ext uri="{FF2B5EF4-FFF2-40B4-BE49-F238E27FC236}">
                  <a16:creationId xmlns:a16="http://schemas.microsoft.com/office/drawing/2014/main" id="{DAC0A54B-7468-9508-531B-6CD453948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grpSp>
        <p:nvGrpSpPr>
          <p:cNvPr id="776" name="グループ化 775">
            <a:extLst>
              <a:ext uri="{FF2B5EF4-FFF2-40B4-BE49-F238E27FC236}">
                <a16:creationId xmlns:a16="http://schemas.microsoft.com/office/drawing/2014/main" id="{32B48BFF-244E-37B9-EDC2-029D97DF0047}"/>
              </a:ext>
            </a:extLst>
          </p:cNvPr>
          <p:cNvGrpSpPr/>
          <p:nvPr/>
        </p:nvGrpSpPr>
        <p:grpSpPr>
          <a:xfrm>
            <a:off x="4318812" y="6027381"/>
            <a:ext cx="1258678" cy="707814"/>
            <a:chOff x="10186199" y="5156668"/>
            <a:chExt cx="1258715" cy="707836"/>
          </a:xfrm>
        </p:grpSpPr>
        <p:pic>
          <p:nvPicPr>
            <p:cNvPr id="777" name="グラフィックス 776">
              <a:extLst>
                <a:ext uri="{FF2B5EF4-FFF2-40B4-BE49-F238E27FC236}">
                  <a16:creationId xmlns:a16="http://schemas.microsoft.com/office/drawing/2014/main" id="{A4C7C7CB-14CE-9B1B-DDF5-45C4C58DAC1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778" name="TextBox 12">
              <a:extLst>
                <a:ext uri="{FF2B5EF4-FFF2-40B4-BE49-F238E27FC236}">
                  <a16:creationId xmlns:a16="http://schemas.microsoft.com/office/drawing/2014/main" id="{3C458773-58BA-6EEB-4D8E-5D23C5262D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6199" y="5556718"/>
              <a:ext cx="1258715" cy="30778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cxnSp>
        <p:nvCxnSpPr>
          <p:cNvPr id="779" name="直線矢印コネクタ 220">
            <a:extLst>
              <a:ext uri="{FF2B5EF4-FFF2-40B4-BE49-F238E27FC236}">
                <a16:creationId xmlns:a16="http://schemas.microsoft.com/office/drawing/2014/main" id="{4D41A574-8358-6507-42AE-8EADD1A6F8C4}"/>
              </a:ext>
            </a:extLst>
          </p:cNvPr>
          <p:cNvCxnSpPr>
            <a:cxnSpLocks/>
            <a:stCxn id="206" idx="2"/>
          </p:cNvCxnSpPr>
          <p:nvPr/>
        </p:nvCxnSpPr>
        <p:spPr>
          <a:xfrm rot="5400000">
            <a:off x="7025578" y="3542302"/>
            <a:ext cx="2156224" cy="344644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0" name="直線矢印コネクタ 779">
            <a:extLst>
              <a:ext uri="{FF2B5EF4-FFF2-40B4-BE49-F238E27FC236}">
                <a16:creationId xmlns:a16="http://schemas.microsoft.com/office/drawing/2014/main" id="{A3FDB476-5BEB-7CE3-7627-F2424ADD5D05}"/>
              </a:ext>
            </a:extLst>
          </p:cNvPr>
          <p:cNvCxnSpPr>
            <a:cxnSpLocks/>
          </p:cNvCxnSpPr>
          <p:nvPr/>
        </p:nvCxnSpPr>
        <p:spPr>
          <a:xfrm flipH="1">
            <a:off x="1264838" y="6380789"/>
            <a:ext cx="329714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1" name="直線矢印コネクタ 780">
            <a:extLst>
              <a:ext uri="{FF2B5EF4-FFF2-40B4-BE49-F238E27FC236}">
                <a16:creationId xmlns:a16="http://schemas.microsoft.com/office/drawing/2014/main" id="{CFBC921B-B48A-B56F-7271-5CF2BE93D611}"/>
              </a:ext>
            </a:extLst>
          </p:cNvPr>
          <p:cNvCxnSpPr>
            <a:cxnSpLocks/>
          </p:cNvCxnSpPr>
          <p:nvPr/>
        </p:nvCxnSpPr>
        <p:spPr>
          <a:xfrm flipH="1">
            <a:off x="5208004" y="6384246"/>
            <a:ext cx="52684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2" name="直線矢印コネクタ 220">
            <a:extLst>
              <a:ext uri="{FF2B5EF4-FFF2-40B4-BE49-F238E27FC236}">
                <a16:creationId xmlns:a16="http://schemas.microsoft.com/office/drawing/2014/main" id="{648BCBD9-F391-DB45-A00C-78226686D852}"/>
              </a:ext>
            </a:extLst>
          </p:cNvPr>
          <p:cNvCxnSpPr>
            <a:cxnSpLocks/>
            <a:stCxn id="206" idx="2"/>
          </p:cNvCxnSpPr>
          <p:nvPr/>
        </p:nvCxnSpPr>
        <p:spPr>
          <a:xfrm rot="5400000">
            <a:off x="4225655" y="1221009"/>
            <a:ext cx="2634855" cy="856766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783" name="Graphic 50">
            <a:extLst>
              <a:ext uri="{FF2B5EF4-FFF2-40B4-BE49-F238E27FC236}">
                <a16:creationId xmlns:a16="http://schemas.microsoft.com/office/drawing/2014/main" id="{81792FB3-7B81-D90A-1F98-E4E46B024E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2546" y="5922780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4" name="TextBox 20">
            <a:extLst>
              <a:ext uri="{FF2B5EF4-FFF2-40B4-BE49-F238E27FC236}">
                <a16:creationId xmlns:a16="http://schemas.microsoft.com/office/drawing/2014/main" id="{45564596-9D2D-F5FB-3CF3-5C7AA8340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1386" y="3085592"/>
            <a:ext cx="22923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Container</a:t>
            </a:r>
          </a:p>
        </p:txBody>
      </p:sp>
      <p:pic>
        <p:nvPicPr>
          <p:cNvPr id="785" name="グラフィックス 784">
            <a:extLst>
              <a:ext uri="{FF2B5EF4-FFF2-40B4-BE49-F238E27FC236}">
                <a16:creationId xmlns:a16="http://schemas.microsoft.com/office/drawing/2014/main" id="{7B2A4CE5-5702-EF24-8B1E-5435F79559E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878623" y="2615337"/>
            <a:ext cx="381000" cy="381000"/>
          </a:xfrm>
          <a:prstGeom prst="rect">
            <a:avLst/>
          </a:prstGeom>
        </p:spPr>
      </p:pic>
      <p:pic>
        <p:nvPicPr>
          <p:cNvPr id="786" name="グラフィックス 785">
            <a:extLst>
              <a:ext uri="{FF2B5EF4-FFF2-40B4-BE49-F238E27FC236}">
                <a16:creationId xmlns:a16="http://schemas.microsoft.com/office/drawing/2014/main" id="{97DF288D-F74B-EBCF-B7A4-527EA156FC2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031023" y="2767737"/>
            <a:ext cx="381000" cy="381000"/>
          </a:xfrm>
          <a:prstGeom prst="rect">
            <a:avLst/>
          </a:prstGeom>
        </p:spPr>
      </p:pic>
      <p:pic>
        <p:nvPicPr>
          <p:cNvPr id="787" name="グラフィックス 786">
            <a:extLst>
              <a:ext uri="{FF2B5EF4-FFF2-40B4-BE49-F238E27FC236}">
                <a16:creationId xmlns:a16="http://schemas.microsoft.com/office/drawing/2014/main" id="{01AD961A-5E30-DC3F-1C6C-3A968783240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6555231" y="3377770"/>
            <a:ext cx="400050" cy="409575"/>
          </a:xfrm>
          <a:prstGeom prst="rect">
            <a:avLst/>
          </a:prstGeom>
        </p:spPr>
      </p:pic>
      <p:sp>
        <p:nvSpPr>
          <p:cNvPr id="788" name="TextBox 12">
            <a:extLst>
              <a:ext uri="{FF2B5EF4-FFF2-40B4-BE49-F238E27FC236}">
                <a16:creationId xmlns:a16="http://schemas.microsoft.com/office/drawing/2014/main" id="{40BD0479-7ADB-4DC6-4AEB-C50745C10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6711" y="3735920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API</a:t>
            </a:r>
            <a:b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</a:br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Gateway</a:t>
            </a:r>
          </a:p>
        </p:txBody>
      </p:sp>
      <p:pic>
        <p:nvPicPr>
          <p:cNvPr id="789" name="グラフィックス 788">
            <a:extLst>
              <a:ext uri="{FF2B5EF4-FFF2-40B4-BE49-F238E27FC236}">
                <a16:creationId xmlns:a16="http://schemas.microsoft.com/office/drawing/2014/main" id="{7634D318-9C52-404F-357A-E3FEFF94AEF3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7183358" y="3363819"/>
            <a:ext cx="400050" cy="400050"/>
          </a:xfrm>
          <a:prstGeom prst="rect">
            <a:avLst/>
          </a:prstGeom>
        </p:spPr>
      </p:pic>
      <p:sp>
        <p:nvSpPr>
          <p:cNvPr id="790" name="TextBox 12">
            <a:extLst>
              <a:ext uri="{FF2B5EF4-FFF2-40B4-BE49-F238E27FC236}">
                <a16:creationId xmlns:a16="http://schemas.microsoft.com/office/drawing/2014/main" id="{BCE10A0E-F8E8-CA91-9544-566FA5116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4639" y="3889808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Functions</a:t>
            </a:r>
          </a:p>
        </p:txBody>
      </p:sp>
      <p:pic>
        <p:nvPicPr>
          <p:cNvPr id="791" name="グラフィックス 790">
            <a:extLst>
              <a:ext uri="{FF2B5EF4-FFF2-40B4-BE49-F238E27FC236}">
                <a16:creationId xmlns:a16="http://schemas.microsoft.com/office/drawing/2014/main" id="{B2F8227F-CE9E-4626-E924-37DF52705FF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7335758" y="3516219"/>
            <a:ext cx="400050" cy="400050"/>
          </a:xfrm>
          <a:prstGeom prst="rect">
            <a:avLst/>
          </a:prstGeom>
        </p:spPr>
      </p:pic>
      <p:sp>
        <p:nvSpPr>
          <p:cNvPr id="792" name="角丸四角形 45">
            <a:extLst>
              <a:ext uri="{FF2B5EF4-FFF2-40B4-BE49-F238E27FC236}">
                <a16:creationId xmlns:a16="http://schemas.microsoft.com/office/drawing/2014/main" id="{829E4928-8AB7-A94E-A88D-653F09BB7304}"/>
              </a:ext>
            </a:extLst>
          </p:cNvPr>
          <p:cNvSpPr/>
          <p:nvPr/>
        </p:nvSpPr>
        <p:spPr>
          <a:xfrm>
            <a:off x="6380465" y="2509537"/>
            <a:ext cx="1462398" cy="1719424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角丸四角形 45">
            <a:extLst>
              <a:ext uri="{FF2B5EF4-FFF2-40B4-BE49-F238E27FC236}">
                <a16:creationId xmlns:a16="http://schemas.microsoft.com/office/drawing/2014/main" id="{1AD86D17-BF96-FBFE-1002-495401313D83}"/>
              </a:ext>
            </a:extLst>
          </p:cNvPr>
          <p:cNvSpPr/>
          <p:nvPr/>
        </p:nvSpPr>
        <p:spPr>
          <a:xfrm>
            <a:off x="8716578" y="3058200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正方形/長方形 793">
            <a:extLst>
              <a:ext uri="{FF2B5EF4-FFF2-40B4-BE49-F238E27FC236}">
                <a16:creationId xmlns:a16="http://schemas.microsoft.com/office/drawing/2014/main" id="{099C3FEF-3FB5-169A-0EC3-6A39AAB6F061}"/>
              </a:ext>
            </a:extLst>
          </p:cNvPr>
          <p:cNvSpPr/>
          <p:nvPr/>
        </p:nvSpPr>
        <p:spPr>
          <a:xfrm>
            <a:off x="11367583" y="7140296"/>
            <a:ext cx="4587618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795" name="グループ化 794">
            <a:extLst>
              <a:ext uri="{FF2B5EF4-FFF2-40B4-BE49-F238E27FC236}">
                <a16:creationId xmlns:a16="http://schemas.microsoft.com/office/drawing/2014/main" id="{37FE04C9-3D1E-34A6-7C2D-AA35F981351A}"/>
              </a:ext>
            </a:extLst>
          </p:cNvPr>
          <p:cNvGrpSpPr/>
          <p:nvPr/>
        </p:nvGrpSpPr>
        <p:grpSpPr>
          <a:xfrm>
            <a:off x="11393257" y="7432368"/>
            <a:ext cx="599843" cy="843269"/>
            <a:chOff x="10515621" y="3754054"/>
            <a:chExt cx="599862" cy="843294"/>
          </a:xfrm>
        </p:grpSpPr>
        <p:pic>
          <p:nvPicPr>
            <p:cNvPr id="796" name="グラフィックス 795">
              <a:extLst>
                <a:ext uri="{FF2B5EF4-FFF2-40B4-BE49-F238E27FC236}">
                  <a16:creationId xmlns:a16="http://schemas.microsoft.com/office/drawing/2014/main" id="{43B02516-4F06-ACAD-271F-6BC4537E6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797" name="TextBox 12">
              <a:extLst>
                <a:ext uri="{FF2B5EF4-FFF2-40B4-BE49-F238E27FC236}">
                  <a16:creationId xmlns:a16="http://schemas.microsoft.com/office/drawing/2014/main" id="{00EC81C9-E924-5DDD-B6BE-E2159A9FC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798" name="グループ化 797">
            <a:extLst>
              <a:ext uri="{FF2B5EF4-FFF2-40B4-BE49-F238E27FC236}">
                <a16:creationId xmlns:a16="http://schemas.microsoft.com/office/drawing/2014/main" id="{57B5B603-DF49-571E-1744-E8871D67B8CE}"/>
              </a:ext>
            </a:extLst>
          </p:cNvPr>
          <p:cNvGrpSpPr/>
          <p:nvPr/>
        </p:nvGrpSpPr>
        <p:grpSpPr>
          <a:xfrm>
            <a:off x="14923619" y="7461073"/>
            <a:ext cx="1026242" cy="661647"/>
            <a:chOff x="10302419" y="5156668"/>
            <a:chExt cx="1026272" cy="661668"/>
          </a:xfrm>
        </p:grpSpPr>
        <p:pic>
          <p:nvPicPr>
            <p:cNvPr id="799" name="グラフィックス 798">
              <a:extLst>
                <a:ext uri="{FF2B5EF4-FFF2-40B4-BE49-F238E27FC236}">
                  <a16:creationId xmlns:a16="http://schemas.microsoft.com/office/drawing/2014/main" id="{D496B7A7-04A0-BE26-8909-65EFE4B7F45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800" name="TextBox 12">
              <a:extLst>
                <a:ext uri="{FF2B5EF4-FFF2-40B4-BE49-F238E27FC236}">
                  <a16:creationId xmlns:a16="http://schemas.microsoft.com/office/drawing/2014/main" id="{79E45666-8080-5428-2523-83BE251E0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801" name="グループ化 800">
            <a:extLst>
              <a:ext uri="{FF2B5EF4-FFF2-40B4-BE49-F238E27FC236}">
                <a16:creationId xmlns:a16="http://schemas.microsoft.com/office/drawing/2014/main" id="{10C5C486-8B44-9B0D-8B13-7D626DCF75C2}"/>
              </a:ext>
            </a:extLst>
          </p:cNvPr>
          <p:cNvGrpSpPr/>
          <p:nvPr/>
        </p:nvGrpSpPr>
        <p:grpSpPr>
          <a:xfrm>
            <a:off x="12568891" y="7493689"/>
            <a:ext cx="974946" cy="785693"/>
            <a:chOff x="10328069" y="6650877"/>
            <a:chExt cx="974974" cy="785716"/>
          </a:xfrm>
        </p:grpSpPr>
        <p:pic>
          <p:nvPicPr>
            <p:cNvPr id="802" name="グラフィックス 801">
              <a:extLst>
                <a:ext uri="{FF2B5EF4-FFF2-40B4-BE49-F238E27FC236}">
                  <a16:creationId xmlns:a16="http://schemas.microsoft.com/office/drawing/2014/main" id="{A2A5E84A-3A66-BC06-5A05-399CBFD3FA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803" name="TextBox 12">
              <a:extLst>
                <a:ext uri="{FF2B5EF4-FFF2-40B4-BE49-F238E27FC236}">
                  <a16:creationId xmlns:a16="http://schemas.microsoft.com/office/drawing/2014/main" id="{30A063BE-5C2B-C56C-91D3-5A1EA1A3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804" name="グループ化 803">
            <a:extLst>
              <a:ext uri="{FF2B5EF4-FFF2-40B4-BE49-F238E27FC236}">
                <a16:creationId xmlns:a16="http://schemas.microsoft.com/office/drawing/2014/main" id="{A38B3BCD-F05F-E286-95C6-A35948025F05}"/>
              </a:ext>
            </a:extLst>
          </p:cNvPr>
          <p:cNvGrpSpPr/>
          <p:nvPr/>
        </p:nvGrpSpPr>
        <p:grpSpPr>
          <a:xfrm>
            <a:off x="13384718" y="7479700"/>
            <a:ext cx="1083950" cy="812890"/>
            <a:chOff x="10256563" y="2687458"/>
            <a:chExt cx="1083982" cy="812912"/>
          </a:xfrm>
        </p:grpSpPr>
        <p:pic>
          <p:nvPicPr>
            <p:cNvPr id="805" name="グラフィックス 804">
              <a:extLst>
                <a:ext uri="{FF2B5EF4-FFF2-40B4-BE49-F238E27FC236}">
                  <a16:creationId xmlns:a16="http://schemas.microsoft.com/office/drawing/2014/main" id="{6C943C25-4598-32A0-B530-4F05881C67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806" name="TextBox 12">
              <a:extLst>
                <a:ext uri="{FF2B5EF4-FFF2-40B4-BE49-F238E27FC236}">
                  <a16:creationId xmlns:a16="http://schemas.microsoft.com/office/drawing/2014/main" id="{56F154B3-3E1A-AD6B-1F59-58AAA2A9B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807" name="グループ化 806">
            <a:extLst>
              <a:ext uri="{FF2B5EF4-FFF2-40B4-BE49-F238E27FC236}">
                <a16:creationId xmlns:a16="http://schemas.microsoft.com/office/drawing/2014/main" id="{7AD8DC2B-A8CE-6744-C7AA-11CCD636A48F}"/>
              </a:ext>
            </a:extLst>
          </p:cNvPr>
          <p:cNvGrpSpPr/>
          <p:nvPr/>
        </p:nvGrpSpPr>
        <p:grpSpPr>
          <a:xfrm>
            <a:off x="12072357" y="7499591"/>
            <a:ext cx="506870" cy="770894"/>
            <a:chOff x="10545108" y="7974124"/>
            <a:chExt cx="506885" cy="770918"/>
          </a:xfrm>
        </p:grpSpPr>
        <p:pic>
          <p:nvPicPr>
            <p:cNvPr id="808" name="グラフィックス 807">
              <a:extLst>
                <a:ext uri="{FF2B5EF4-FFF2-40B4-BE49-F238E27FC236}">
                  <a16:creationId xmlns:a16="http://schemas.microsoft.com/office/drawing/2014/main" id="{5830B7DB-2CEA-96FE-2CA6-6A98105634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809" name="TextBox 12">
              <a:extLst>
                <a:ext uri="{FF2B5EF4-FFF2-40B4-BE49-F238E27FC236}">
                  <a16:creationId xmlns:a16="http://schemas.microsoft.com/office/drawing/2014/main" id="{7338D6A0-0CA1-5DCD-C6B1-5505EBAF0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810" name="グループ化 809">
            <a:extLst>
              <a:ext uri="{FF2B5EF4-FFF2-40B4-BE49-F238E27FC236}">
                <a16:creationId xmlns:a16="http://schemas.microsoft.com/office/drawing/2014/main" id="{CED426DD-021A-83A7-E6BC-983629907EBB}"/>
              </a:ext>
            </a:extLst>
          </p:cNvPr>
          <p:cNvGrpSpPr/>
          <p:nvPr/>
        </p:nvGrpSpPr>
        <p:grpSpPr>
          <a:xfrm>
            <a:off x="14097151" y="7441398"/>
            <a:ext cx="1096564" cy="695324"/>
            <a:chOff x="10715462" y="7773090"/>
            <a:chExt cx="1096597" cy="695344"/>
          </a:xfrm>
        </p:grpSpPr>
        <p:sp>
          <p:nvSpPr>
            <p:cNvPr id="811" name="TextBox 11">
              <a:extLst>
                <a:ext uri="{FF2B5EF4-FFF2-40B4-BE49-F238E27FC236}">
                  <a16:creationId xmlns:a16="http://schemas.microsoft.com/office/drawing/2014/main" id="{0E88E68E-CE16-FF95-0632-E938CFF66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812" name="グラフィックス 811">
              <a:extLst>
                <a:ext uri="{FF2B5EF4-FFF2-40B4-BE49-F238E27FC236}">
                  <a16:creationId xmlns:a16="http://schemas.microsoft.com/office/drawing/2014/main" id="{AD6C1D72-D088-A42A-540C-9CC0C39F73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813" name="正方形/長方形 812">
            <a:extLst>
              <a:ext uri="{FF2B5EF4-FFF2-40B4-BE49-F238E27FC236}">
                <a16:creationId xmlns:a16="http://schemas.microsoft.com/office/drawing/2014/main" id="{E3674F4D-0ECC-63B7-0551-BA3D965B90DC}"/>
              </a:ext>
            </a:extLst>
          </p:cNvPr>
          <p:cNvSpPr/>
          <p:nvPr/>
        </p:nvSpPr>
        <p:spPr>
          <a:xfrm>
            <a:off x="7833533" y="7151954"/>
            <a:ext cx="3491064" cy="128855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14" name="グループ化 813">
            <a:extLst>
              <a:ext uri="{FF2B5EF4-FFF2-40B4-BE49-F238E27FC236}">
                <a16:creationId xmlns:a16="http://schemas.microsoft.com/office/drawing/2014/main" id="{2E1B26D9-A33E-2E72-9BA4-7FA18FE25B24}"/>
              </a:ext>
            </a:extLst>
          </p:cNvPr>
          <p:cNvGrpSpPr/>
          <p:nvPr/>
        </p:nvGrpSpPr>
        <p:grpSpPr>
          <a:xfrm>
            <a:off x="8733951" y="7480259"/>
            <a:ext cx="484428" cy="641879"/>
            <a:chOff x="1528670" y="7429303"/>
            <a:chExt cx="484428" cy="641879"/>
          </a:xfrm>
        </p:grpSpPr>
        <p:pic>
          <p:nvPicPr>
            <p:cNvPr id="815" name="グラフィックス 814">
              <a:extLst>
                <a:ext uri="{FF2B5EF4-FFF2-40B4-BE49-F238E27FC236}">
                  <a16:creationId xmlns:a16="http://schemas.microsoft.com/office/drawing/2014/main" id="{B013AA01-F38A-8CBE-8DFA-1A024B5800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816" name="TextBox 12">
              <a:extLst>
                <a:ext uri="{FF2B5EF4-FFF2-40B4-BE49-F238E27FC236}">
                  <a16:creationId xmlns:a16="http://schemas.microsoft.com/office/drawing/2014/main" id="{106E6B83-32AA-DFD2-3616-E0E95BAF7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817" name="グループ化 816">
            <a:extLst>
              <a:ext uri="{FF2B5EF4-FFF2-40B4-BE49-F238E27FC236}">
                <a16:creationId xmlns:a16="http://schemas.microsoft.com/office/drawing/2014/main" id="{A3A369FC-ADC7-2DCE-C0DA-4E8C0226EB0B}"/>
              </a:ext>
            </a:extLst>
          </p:cNvPr>
          <p:cNvGrpSpPr/>
          <p:nvPr/>
        </p:nvGrpSpPr>
        <p:grpSpPr>
          <a:xfrm>
            <a:off x="9325977" y="7483219"/>
            <a:ext cx="502061" cy="651792"/>
            <a:chOff x="2919266" y="8604037"/>
            <a:chExt cx="502061" cy="651792"/>
          </a:xfrm>
        </p:grpSpPr>
        <p:pic>
          <p:nvPicPr>
            <p:cNvPr id="818" name="グラフィックス 817">
              <a:extLst>
                <a:ext uri="{FF2B5EF4-FFF2-40B4-BE49-F238E27FC236}">
                  <a16:creationId xmlns:a16="http://schemas.microsoft.com/office/drawing/2014/main" id="{CF8B9BF7-F392-2BA0-7F19-843E7E9A01F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819" name="TextBox 12">
              <a:extLst>
                <a:ext uri="{FF2B5EF4-FFF2-40B4-BE49-F238E27FC236}">
                  <a16:creationId xmlns:a16="http://schemas.microsoft.com/office/drawing/2014/main" id="{9024D619-7855-C6E5-3A18-AC3E2A31C2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820" name="グループ化 819">
            <a:extLst>
              <a:ext uri="{FF2B5EF4-FFF2-40B4-BE49-F238E27FC236}">
                <a16:creationId xmlns:a16="http://schemas.microsoft.com/office/drawing/2014/main" id="{C96FC985-93CB-7BE5-B29F-B63B3F2E4C7D}"/>
              </a:ext>
            </a:extLst>
          </p:cNvPr>
          <p:cNvGrpSpPr/>
          <p:nvPr/>
        </p:nvGrpSpPr>
        <p:grpSpPr>
          <a:xfrm>
            <a:off x="7855691" y="7490019"/>
            <a:ext cx="972887" cy="791743"/>
            <a:chOff x="1284441" y="8610369"/>
            <a:chExt cx="972887" cy="791743"/>
          </a:xfrm>
        </p:grpSpPr>
        <p:pic>
          <p:nvPicPr>
            <p:cNvPr id="821" name="グラフィックス 820">
              <a:extLst>
                <a:ext uri="{FF2B5EF4-FFF2-40B4-BE49-F238E27FC236}">
                  <a16:creationId xmlns:a16="http://schemas.microsoft.com/office/drawing/2014/main" id="{F35FD7D2-6A9D-EAD6-1BE1-013F201F9D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822" name="TextBox 9">
              <a:extLst>
                <a:ext uri="{FF2B5EF4-FFF2-40B4-BE49-F238E27FC236}">
                  <a16:creationId xmlns:a16="http://schemas.microsoft.com/office/drawing/2014/main" id="{B4EB5EFE-970A-C758-C210-8481E3D30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823" name="グループ化 822">
            <a:extLst>
              <a:ext uri="{FF2B5EF4-FFF2-40B4-BE49-F238E27FC236}">
                <a16:creationId xmlns:a16="http://schemas.microsoft.com/office/drawing/2014/main" id="{8ED7B4FB-A40F-9BD3-9EB5-17B406CA7D06}"/>
              </a:ext>
            </a:extLst>
          </p:cNvPr>
          <p:cNvGrpSpPr/>
          <p:nvPr/>
        </p:nvGrpSpPr>
        <p:grpSpPr>
          <a:xfrm>
            <a:off x="9857950" y="7491850"/>
            <a:ext cx="716863" cy="797569"/>
            <a:chOff x="7891760" y="7929853"/>
            <a:chExt cx="716863" cy="797569"/>
          </a:xfrm>
        </p:grpSpPr>
        <p:pic>
          <p:nvPicPr>
            <p:cNvPr id="824" name="グラフィックス 823">
              <a:extLst>
                <a:ext uri="{FF2B5EF4-FFF2-40B4-BE49-F238E27FC236}">
                  <a16:creationId xmlns:a16="http://schemas.microsoft.com/office/drawing/2014/main" id="{3EAE1FA1-BCEA-7D20-956C-6D22BB128C1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825" name="TextBox 12">
              <a:extLst>
                <a:ext uri="{FF2B5EF4-FFF2-40B4-BE49-F238E27FC236}">
                  <a16:creationId xmlns:a16="http://schemas.microsoft.com/office/drawing/2014/main" id="{540AC062-0930-1150-2F2A-D1670845D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826" name="グループ化 825">
            <a:extLst>
              <a:ext uri="{FF2B5EF4-FFF2-40B4-BE49-F238E27FC236}">
                <a16:creationId xmlns:a16="http://schemas.microsoft.com/office/drawing/2014/main" id="{1D1B7FE7-5834-C81C-0102-23BAD3A5577C}"/>
              </a:ext>
            </a:extLst>
          </p:cNvPr>
          <p:cNvGrpSpPr/>
          <p:nvPr/>
        </p:nvGrpSpPr>
        <p:grpSpPr>
          <a:xfrm>
            <a:off x="10428425" y="7504822"/>
            <a:ext cx="927286" cy="772063"/>
            <a:chOff x="5815140" y="8649267"/>
            <a:chExt cx="927286" cy="772063"/>
          </a:xfrm>
        </p:grpSpPr>
        <p:pic>
          <p:nvPicPr>
            <p:cNvPr id="827" name="グラフィックス 826">
              <a:extLst>
                <a:ext uri="{FF2B5EF4-FFF2-40B4-BE49-F238E27FC236}">
                  <a16:creationId xmlns:a16="http://schemas.microsoft.com/office/drawing/2014/main" id="{BF332BF5-945C-EF88-6039-F8416E0963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828" name="TextBox 12">
              <a:extLst>
                <a:ext uri="{FF2B5EF4-FFF2-40B4-BE49-F238E27FC236}">
                  <a16:creationId xmlns:a16="http://schemas.microsoft.com/office/drawing/2014/main" id="{4CBC1E54-4315-1B83-7705-2DFA4937B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829" name="正方形/長方形 828">
            <a:extLst>
              <a:ext uri="{FF2B5EF4-FFF2-40B4-BE49-F238E27FC236}">
                <a16:creationId xmlns:a16="http://schemas.microsoft.com/office/drawing/2014/main" id="{0A03A9A3-88EA-B225-01B7-F07FF8D6086C}"/>
              </a:ext>
            </a:extLst>
          </p:cNvPr>
          <p:cNvSpPr/>
          <p:nvPr/>
        </p:nvSpPr>
        <p:spPr>
          <a:xfrm>
            <a:off x="6536781" y="7140296"/>
            <a:ext cx="1247491" cy="1300217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30" name="グループ化 829">
            <a:extLst>
              <a:ext uri="{FF2B5EF4-FFF2-40B4-BE49-F238E27FC236}">
                <a16:creationId xmlns:a16="http://schemas.microsoft.com/office/drawing/2014/main" id="{6CF7745B-8A99-F999-C8F0-3357151D1E99}"/>
              </a:ext>
            </a:extLst>
          </p:cNvPr>
          <p:cNvGrpSpPr/>
          <p:nvPr/>
        </p:nvGrpSpPr>
        <p:grpSpPr>
          <a:xfrm>
            <a:off x="6746383" y="7637358"/>
            <a:ext cx="814646" cy="803155"/>
            <a:chOff x="1907750" y="4310477"/>
            <a:chExt cx="814646" cy="803155"/>
          </a:xfrm>
        </p:grpSpPr>
        <p:sp>
          <p:nvSpPr>
            <p:cNvPr id="831" name="TextBox 12">
              <a:extLst>
                <a:ext uri="{FF2B5EF4-FFF2-40B4-BE49-F238E27FC236}">
                  <a16:creationId xmlns:a16="http://schemas.microsoft.com/office/drawing/2014/main" id="{887A7FA8-3D4B-D5AA-1110-0B8AF02826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832" name="グラフィックス 831">
              <a:extLst>
                <a:ext uri="{FF2B5EF4-FFF2-40B4-BE49-F238E27FC236}">
                  <a16:creationId xmlns:a16="http://schemas.microsoft.com/office/drawing/2014/main" id="{FFF8EFA1-E581-EDF7-E1B6-1E8F8F960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833" name="正方形/長方形 832">
            <a:extLst>
              <a:ext uri="{FF2B5EF4-FFF2-40B4-BE49-F238E27FC236}">
                <a16:creationId xmlns:a16="http://schemas.microsoft.com/office/drawing/2014/main" id="{73A54DFD-1CA0-0C99-1185-7C839746CC00}"/>
              </a:ext>
            </a:extLst>
          </p:cNvPr>
          <p:cNvSpPr/>
          <p:nvPr/>
        </p:nvSpPr>
        <p:spPr>
          <a:xfrm>
            <a:off x="1692891" y="8486771"/>
            <a:ext cx="230057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34" name="グループ化 833">
            <a:extLst>
              <a:ext uri="{FF2B5EF4-FFF2-40B4-BE49-F238E27FC236}">
                <a16:creationId xmlns:a16="http://schemas.microsoft.com/office/drawing/2014/main" id="{37128B25-23BC-C944-6CC9-B3C6F13C52C4}"/>
              </a:ext>
            </a:extLst>
          </p:cNvPr>
          <p:cNvGrpSpPr/>
          <p:nvPr/>
        </p:nvGrpSpPr>
        <p:grpSpPr>
          <a:xfrm>
            <a:off x="2925390" y="8874245"/>
            <a:ext cx="972887" cy="825552"/>
            <a:chOff x="4360158" y="7332449"/>
            <a:chExt cx="972887" cy="825552"/>
          </a:xfrm>
        </p:grpSpPr>
        <p:pic>
          <p:nvPicPr>
            <p:cNvPr id="835" name="グラフィックス 14">
              <a:extLst>
                <a:ext uri="{FF2B5EF4-FFF2-40B4-BE49-F238E27FC236}">
                  <a16:creationId xmlns:a16="http://schemas.microsoft.com/office/drawing/2014/main" id="{FF58B946-06C2-EF3E-49E7-1F5EA128A9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836" name="TextBox 9">
              <a:extLst>
                <a:ext uri="{FF2B5EF4-FFF2-40B4-BE49-F238E27FC236}">
                  <a16:creationId xmlns:a16="http://schemas.microsoft.com/office/drawing/2014/main" id="{E0BBBC9A-BA8B-5874-4B5E-088B1F128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grpSp>
        <p:nvGrpSpPr>
          <p:cNvPr id="837" name="グループ化 836">
            <a:extLst>
              <a:ext uri="{FF2B5EF4-FFF2-40B4-BE49-F238E27FC236}">
                <a16:creationId xmlns:a16="http://schemas.microsoft.com/office/drawing/2014/main" id="{4BADB315-2F18-3C50-0124-022140487576}"/>
              </a:ext>
            </a:extLst>
          </p:cNvPr>
          <p:cNvGrpSpPr/>
          <p:nvPr/>
        </p:nvGrpSpPr>
        <p:grpSpPr>
          <a:xfrm>
            <a:off x="1705760" y="8823090"/>
            <a:ext cx="1337226" cy="854673"/>
            <a:chOff x="3633560" y="7400150"/>
            <a:chExt cx="1337226" cy="854673"/>
          </a:xfrm>
        </p:grpSpPr>
        <p:pic>
          <p:nvPicPr>
            <p:cNvPr id="838" name="グラフィックス 837">
              <a:extLst>
                <a:ext uri="{FF2B5EF4-FFF2-40B4-BE49-F238E27FC236}">
                  <a16:creationId xmlns:a16="http://schemas.microsoft.com/office/drawing/2014/main" id="{EF8E515D-EAD7-EC46-184F-ACE1C95D2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</p:spPr>
        </p:pic>
        <p:sp>
          <p:nvSpPr>
            <p:cNvPr id="839" name="TextBox 12">
              <a:extLst>
                <a:ext uri="{FF2B5EF4-FFF2-40B4-BE49-F238E27FC236}">
                  <a16:creationId xmlns:a16="http://schemas.microsoft.com/office/drawing/2014/main" id="{ECC2282E-940F-B2EF-9075-D02E75AA9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Backup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(Object Storage)</a:t>
              </a:r>
            </a:p>
          </p:txBody>
        </p:sp>
      </p:grpSp>
      <p:sp>
        <p:nvSpPr>
          <p:cNvPr id="840" name="正方形/長方形 839">
            <a:extLst>
              <a:ext uri="{FF2B5EF4-FFF2-40B4-BE49-F238E27FC236}">
                <a16:creationId xmlns:a16="http://schemas.microsoft.com/office/drawing/2014/main" id="{5E78ABF9-A949-27C2-A959-456CF1E191DC}"/>
              </a:ext>
            </a:extLst>
          </p:cNvPr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841" name="グループ化 840">
            <a:extLst>
              <a:ext uri="{FF2B5EF4-FFF2-40B4-BE49-F238E27FC236}">
                <a16:creationId xmlns:a16="http://schemas.microsoft.com/office/drawing/2014/main" id="{08D686C4-484C-18A6-41F9-1B362327E40E}"/>
              </a:ext>
            </a:extLst>
          </p:cNvPr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842" name="グラフィックス 841">
              <a:extLst>
                <a:ext uri="{FF2B5EF4-FFF2-40B4-BE49-F238E27FC236}">
                  <a16:creationId xmlns:a16="http://schemas.microsoft.com/office/drawing/2014/main" id="{30A4C20B-0A42-5B8E-3601-41A1C0415D7D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843" name="TextBox 12">
              <a:extLst>
                <a:ext uri="{FF2B5EF4-FFF2-40B4-BE49-F238E27FC236}">
                  <a16:creationId xmlns:a16="http://schemas.microsoft.com/office/drawing/2014/main" id="{343CE30C-3FA3-1A42-3991-C76909472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844" name="グループ化 843">
            <a:extLst>
              <a:ext uri="{FF2B5EF4-FFF2-40B4-BE49-F238E27FC236}">
                <a16:creationId xmlns:a16="http://schemas.microsoft.com/office/drawing/2014/main" id="{F214B4BF-4EBF-4F6B-C596-70234E2DB247}"/>
              </a:ext>
            </a:extLst>
          </p:cNvPr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845" name="TextBox 12">
              <a:extLst>
                <a:ext uri="{FF2B5EF4-FFF2-40B4-BE49-F238E27FC236}">
                  <a16:creationId xmlns:a16="http://schemas.microsoft.com/office/drawing/2014/main" id="{D030CE50-530B-E742-3385-35B8628572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846" name="Graphic 3">
              <a:extLst>
                <a:ext uri="{FF2B5EF4-FFF2-40B4-BE49-F238E27FC236}">
                  <a16:creationId xmlns:a16="http://schemas.microsoft.com/office/drawing/2014/main" id="{02B1B65D-C0DD-1FB4-2A52-2877198F8F18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847" name="Freeform: Shape 141">
                <a:extLst>
                  <a:ext uri="{FF2B5EF4-FFF2-40B4-BE49-F238E27FC236}">
                    <a16:creationId xmlns:a16="http://schemas.microsoft.com/office/drawing/2014/main" id="{1C4AABDD-9CF3-070A-7E22-3ED17BA835BB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48" name="Freeform: Shape 142">
                <a:extLst>
                  <a:ext uri="{FF2B5EF4-FFF2-40B4-BE49-F238E27FC236}">
                    <a16:creationId xmlns:a16="http://schemas.microsoft.com/office/drawing/2014/main" id="{C109DFCF-459B-228A-621B-6DCA065CCCF6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49" name="Freeform: Shape 143">
                <a:extLst>
                  <a:ext uri="{FF2B5EF4-FFF2-40B4-BE49-F238E27FC236}">
                    <a16:creationId xmlns:a16="http://schemas.microsoft.com/office/drawing/2014/main" id="{6CF39A3E-0969-0EB3-E138-FD851083F7C5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850" name="Graphic 2">
            <a:extLst>
              <a:ext uri="{FF2B5EF4-FFF2-40B4-BE49-F238E27FC236}">
                <a16:creationId xmlns:a16="http://schemas.microsoft.com/office/drawing/2014/main" id="{2F0E020C-51B2-CD52-1BC0-69A68C3CA912}"/>
              </a:ext>
            </a:extLst>
          </p:cNvPr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851" name="Graphic 2">
              <a:extLst>
                <a:ext uri="{FF2B5EF4-FFF2-40B4-BE49-F238E27FC236}">
                  <a16:creationId xmlns:a16="http://schemas.microsoft.com/office/drawing/2014/main" id="{720F74C7-9866-ECEA-BA71-DC69CC1974F3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853" name="Freeform: Shape 315">
                <a:extLst>
                  <a:ext uri="{FF2B5EF4-FFF2-40B4-BE49-F238E27FC236}">
                    <a16:creationId xmlns:a16="http://schemas.microsoft.com/office/drawing/2014/main" id="{254C7803-0DCF-FF38-DCFE-CFAB81EC86B3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4" name="Freeform: Shape 316">
                <a:extLst>
                  <a:ext uri="{FF2B5EF4-FFF2-40B4-BE49-F238E27FC236}">
                    <a16:creationId xmlns:a16="http://schemas.microsoft.com/office/drawing/2014/main" id="{C64B1354-B2FC-1CAE-F8C1-9ED827DEC2AB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5" name="Freeform: Shape 318">
                <a:extLst>
                  <a:ext uri="{FF2B5EF4-FFF2-40B4-BE49-F238E27FC236}">
                    <a16:creationId xmlns:a16="http://schemas.microsoft.com/office/drawing/2014/main" id="{B5D025C5-617C-EC64-D537-9A7D5838D85A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6" name="Freeform: Shape 95">
                <a:extLst>
                  <a:ext uri="{FF2B5EF4-FFF2-40B4-BE49-F238E27FC236}">
                    <a16:creationId xmlns:a16="http://schemas.microsoft.com/office/drawing/2014/main" id="{11D09AE3-C2F0-EE44-0068-B7251CE9F1AA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7" name="Freeform: Shape 96">
                <a:extLst>
                  <a:ext uri="{FF2B5EF4-FFF2-40B4-BE49-F238E27FC236}">
                    <a16:creationId xmlns:a16="http://schemas.microsoft.com/office/drawing/2014/main" id="{32F81DA7-19B1-501E-B377-54B46DD29A20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8" name="Freeform: Shape 103">
                <a:extLst>
                  <a:ext uri="{FF2B5EF4-FFF2-40B4-BE49-F238E27FC236}">
                    <a16:creationId xmlns:a16="http://schemas.microsoft.com/office/drawing/2014/main" id="{6FCA4149-B30C-AEE8-FB72-1172CFA30E17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59" name="Freeform: Shape 104">
                <a:extLst>
                  <a:ext uri="{FF2B5EF4-FFF2-40B4-BE49-F238E27FC236}">
                    <a16:creationId xmlns:a16="http://schemas.microsoft.com/office/drawing/2014/main" id="{560EE272-0114-C73A-5046-C4C494B1B66F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60" name="Freeform: Shape 105">
                <a:extLst>
                  <a:ext uri="{FF2B5EF4-FFF2-40B4-BE49-F238E27FC236}">
                    <a16:creationId xmlns:a16="http://schemas.microsoft.com/office/drawing/2014/main" id="{840FEEEB-E738-8164-D469-E78299A049CB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61" name="Freeform: Shape 106">
                <a:extLst>
                  <a:ext uri="{FF2B5EF4-FFF2-40B4-BE49-F238E27FC236}">
                    <a16:creationId xmlns:a16="http://schemas.microsoft.com/office/drawing/2014/main" id="{FA35D0A3-D91B-8C5F-5641-F580380605B5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862" name="Freeform: Shape 111">
                <a:extLst>
                  <a:ext uri="{FF2B5EF4-FFF2-40B4-BE49-F238E27FC236}">
                    <a16:creationId xmlns:a16="http://schemas.microsoft.com/office/drawing/2014/main" id="{92215648-BF08-9922-26D7-0DAE848179F0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852" name="TextBox 114">
              <a:extLst>
                <a:ext uri="{FF2B5EF4-FFF2-40B4-BE49-F238E27FC236}">
                  <a16:creationId xmlns:a16="http://schemas.microsoft.com/office/drawing/2014/main" id="{D3DA4225-A36D-9F2A-32C1-7E313E97668F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863" name="グループ化 862">
            <a:extLst>
              <a:ext uri="{FF2B5EF4-FFF2-40B4-BE49-F238E27FC236}">
                <a16:creationId xmlns:a16="http://schemas.microsoft.com/office/drawing/2014/main" id="{A23F06B7-8648-31E3-8351-B85F9B4E7D10}"/>
              </a:ext>
            </a:extLst>
          </p:cNvPr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864" name="グラフィックス 863">
              <a:extLst>
                <a:ext uri="{FF2B5EF4-FFF2-40B4-BE49-F238E27FC236}">
                  <a16:creationId xmlns:a16="http://schemas.microsoft.com/office/drawing/2014/main" id="{4044A74E-F347-7A64-E8E3-D4D05EA644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865" name="TextBox 12">
              <a:extLst>
                <a:ext uri="{FF2B5EF4-FFF2-40B4-BE49-F238E27FC236}">
                  <a16:creationId xmlns:a16="http://schemas.microsoft.com/office/drawing/2014/main" id="{73AF29EA-597A-7021-C4D6-6F725BB52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866" name="正方形/長方形 865">
            <a:extLst>
              <a:ext uri="{FF2B5EF4-FFF2-40B4-BE49-F238E27FC236}">
                <a16:creationId xmlns:a16="http://schemas.microsoft.com/office/drawing/2014/main" id="{026EF926-02BE-A353-03D0-8A174BC5EBA7}"/>
              </a:ext>
            </a:extLst>
          </p:cNvPr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867" name="グループ化 866">
            <a:extLst>
              <a:ext uri="{FF2B5EF4-FFF2-40B4-BE49-F238E27FC236}">
                <a16:creationId xmlns:a16="http://schemas.microsoft.com/office/drawing/2014/main" id="{29DCBEA8-9955-6EE2-2567-F3E3A097DABE}"/>
              </a:ext>
            </a:extLst>
          </p:cNvPr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868" name="グラフィックス 867">
              <a:extLst>
                <a:ext uri="{FF2B5EF4-FFF2-40B4-BE49-F238E27FC236}">
                  <a16:creationId xmlns:a16="http://schemas.microsoft.com/office/drawing/2014/main" id="{6364CEE8-A62E-A303-20C0-2B5684455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869" name="TextBox 12">
              <a:extLst>
                <a:ext uri="{FF2B5EF4-FFF2-40B4-BE49-F238E27FC236}">
                  <a16:creationId xmlns:a16="http://schemas.microsoft.com/office/drawing/2014/main" id="{05E2E096-52E6-C480-0260-C09680A31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870" name="グループ化 869">
            <a:extLst>
              <a:ext uri="{FF2B5EF4-FFF2-40B4-BE49-F238E27FC236}">
                <a16:creationId xmlns:a16="http://schemas.microsoft.com/office/drawing/2014/main" id="{D4201E2F-DEFC-9DF7-5ECA-CD2D42E52743}"/>
              </a:ext>
            </a:extLst>
          </p:cNvPr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871" name="TextBox 12">
              <a:extLst>
                <a:ext uri="{FF2B5EF4-FFF2-40B4-BE49-F238E27FC236}">
                  <a16:creationId xmlns:a16="http://schemas.microsoft.com/office/drawing/2014/main" id="{61C560E8-4FE6-7187-294D-00547464A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872" name="グラフィックス 871">
              <a:extLst>
                <a:ext uri="{FF2B5EF4-FFF2-40B4-BE49-F238E27FC236}">
                  <a16:creationId xmlns:a16="http://schemas.microsoft.com/office/drawing/2014/main" id="{5D82A367-1EA4-0653-C5CD-1E017E14885C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873" name="グループ化 872">
            <a:extLst>
              <a:ext uri="{FF2B5EF4-FFF2-40B4-BE49-F238E27FC236}">
                <a16:creationId xmlns:a16="http://schemas.microsoft.com/office/drawing/2014/main" id="{6CD428A2-C1A0-AA63-78C4-960A8DCC6F68}"/>
              </a:ext>
            </a:extLst>
          </p:cNvPr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874" name="Graphic 2">
              <a:extLst>
                <a:ext uri="{FF2B5EF4-FFF2-40B4-BE49-F238E27FC236}">
                  <a16:creationId xmlns:a16="http://schemas.microsoft.com/office/drawing/2014/main" id="{290C6571-3520-F377-F579-9AB6CF3762CF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876" name="Graphic 2">
                <a:extLst>
                  <a:ext uri="{FF2B5EF4-FFF2-40B4-BE49-F238E27FC236}">
                    <a16:creationId xmlns:a16="http://schemas.microsoft.com/office/drawing/2014/main" id="{3021BDFD-114F-EB4E-E539-8C2EE253D9CB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884" name="Freeform: Shape 301">
                  <a:extLst>
                    <a:ext uri="{FF2B5EF4-FFF2-40B4-BE49-F238E27FC236}">
                      <a16:creationId xmlns:a16="http://schemas.microsoft.com/office/drawing/2014/main" id="{A19DA620-3A5A-0F95-4D6F-79D5F341CFEF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85" name="Freeform: Shape 302">
                  <a:extLst>
                    <a:ext uri="{FF2B5EF4-FFF2-40B4-BE49-F238E27FC236}">
                      <a16:creationId xmlns:a16="http://schemas.microsoft.com/office/drawing/2014/main" id="{A541D358-FD4E-C650-76B2-2B66FC4D7B95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877" name="Graphic 2">
                <a:extLst>
                  <a:ext uri="{FF2B5EF4-FFF2-40B4-BE49-F238E27FC236}">
                    <a16:creationId xmlns:a16="http://schemas.microsoft.com/office/drawing/2014/main" id="{E7399773-15B4-7515-080D-1032005CB079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878" name="Freeform: Shape 304">
                  <a:extLst>
                    <a:ext uri="{FF2B5EF4-FFF2-40B4-BE49-F238E27FC236}">
                      <a16:creationId xmlns:a16="http://schemas.microsoft.com/office/drawing/2014/main" id="{5EC5B434-F4D9-5EF1-A11D-ED52039335A0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79" name="Freeform: Shape 305">
                  <a:extLst>
                    <a:ext uri="{FF2B5EF4-FFF2-40B4-BE49-F238E27FC236}">
                      <a16:creationId xmlns:a16="http://schemas.microsoft.com/office/drawing/2014/main" id="{7B308D08-4FCA-BB44-8D3F-24AA257E496C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80" name="Freeform: Shape 306">
                  <a:extLst>
                    <a:ext uri="{FF2B5EF4-FFF2-40B4-BE49-F238E27FC236}">
                      <a16:creationId xmlns:a16="http://schemas.microsoft.com/office/drawing/2014/main" id="{6813381D-27F7-C363-FB82-D966C82B43B1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81" name="Freeform: Shape 307">
                  <a:extLst>
                    <a:ext uri="{FF2B5EF4-FFF2-40B4-BE49-F238E27FC236}">
                      <a16:creationId xmlns:a16="http://schemas.microsoft.com/office/drawing/2014/main" id="{154423F7-C8C5-AA6B-8AAC-BD4CE6374294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82" name="Freeform: Shape 308">
                  <a:extLst>
                    <a:ext uri="{FF2B5EF4-FFF2-40B4-BE49-F238E27FC236}">
                      <a16:creationId xmlns:a16="http://schemas.microsoft.com/office/drawing/2014/main" id="{08826B94-C2CC-96D4-58C9-D68C0B406508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883" name="Freeform: Shape 309">
                  <a:extLst>
                    <a:ext uri="{FF2B5EF4-FFF2-40B4-BE49-F238E27FC236}">
                      <a16:creationId xmlns:a16="http://schemas.microsoft.com/office/drawing/2014/main" id="{E6FE8535-B2C1-7C29-0E70-4016CE44E423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875" name="TextBox 537">
              <a:extLst>
                <a:ext uri="{FF2B5EF4-FFF2-40B4-BE49-F238E27FC236}">
                  <a16:creationId xmlns:a16="http://schemas.microsoft.com/office/drawing/2014/main" id="{079EAAFB-05F7-6CF7-610F-8FFABCDE3E38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886" name="正方形/長方形 885">
            <a:extLst>
              <a:ext uri="{FF2B5EF4-FFF2-40B4-BE49-F238E27FC236}">
                <a16:creationId xmlns:a16="http://schemas.microsoft.com/office/drawing/2014/main" id="{5D2DA1D4-C7F0-01F4-0587-862D2D793617}"/>
              </a:ext>
            </a:extLst>
          </p:cNvPr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887" name="グループ化 886">
            <a:extLst>
              <a:ext uri="{FF2B5EF4-FFF2-40B4-BE49-F238E27FC236}">
                <a16:creationId xmlns:a16="http://schemas.microsoft.com/office/drawing/2014/main" id="{2E410520-12C9-3749-F2D0-6CCF11D5C164}"/>
              </a:ext>
            </a:extLst>
          </p:cNvPr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888" name="TextBox 12">
              <a:extLst>
                <a:ext uri="{FF2B5EF4-FFF2-40B4-BE49-F238E27FC236}">
                  <a16:creationId xmlns:a16="http://schemas.microsoft.com/office/drawing/2014/main" id="{75A38037-76D8-60D4-7C48-4621AD581A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889" name="グラフィックス 888">
              <a:extLst>
                <a:ext uri="{FF2B5EF4-FFF2-40B4-BE49-F238E27FC236}">
                  <a16:creationId xmlns:a16="http://schemas.microsoft.com/office/drawing/2014/main" id="{E30A3E43-C40E-87B3-C60E-2EDBC58032E7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890" name="グループ化 889">
            <a:extLst>
              <a:ext uri="{FF2B5EF4-FFF2-40B4-BE49-F238E27FC236}">
                <a16:creationId xmlns:a16="http://schemas.microsoft.com/office/drawing/2014/main" id="{8DD16EC8-1967-9D90-DB83-5FB6BC291BC5}"/>
              </a:ext>
            </a:extLst>
          </p:cNvPr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891" name="TextBox 12">
              <a:extLst>
                <a:ext uri="{FF2B5EF4-FFF2-40B4-BE49-F238E27FC236}">
                  <a16:creationId xmlns:a16="http://schemas.microsoft.com/office/drawing/2014/main" id="{599487C7-E39D-0D00-C515-FB94448DA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892" name="グラフィックス 891">
              <a:extLst>
                <a:ext uri="{FF2B5EF4-FFF2-40B4-BE49-F238E27FC236}">
                  <a16:creationId xmlns:a16="http://schemas.microsoft.com/office/drawing/2014/main" id="{F27ABBAB-8422-D554-1183-D368FA1642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893" name="グループ化 892">
            <a:extLst>
              <a:ext uri="{FF2B5EF4-FFF2-40B4-BE49-F238E27FC236}">
                <a16:creationId xmlns:a16="http://schemas.microsoft.com/office/drawing/2014/main" id="{4950EDA6-9E1C-6FFE-FAE3-A48938B95135}"/>
              </a:ext>
            </a:extLst>
          </p:cNvPr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894" name="グループ化 893">
              <a:extLst>
                <a:ext uri="{FF2B5EF4-FFF2-40B4-BE49-F238E27FC236}">
                  <a16:creationId xmlns:a16="http://schemas.microsoft.com/office/drawing/2014/main" id="{6ED57BB8-693A-5127-1028-5E723F06C180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896" name="TextBox 12">
                <a:extLst>
                  <a:ext uri="{FF2B5EF4-FFF2-40B4-BE49-F238E27FC236}">
                    <a16:creationId xmlns:a16="http://schemas.microsoft.com/office/drawing/2014/main" id="{9B5440E4-7FD6-11B4-8B97-013D0A123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897" name="グラフィックス 896">
                <a:extLst>
                  <a:ext uri="{FF2B5EF4-FFF2-40B4-BE49-F238E27FC236}">
                    <a16:creationId xmlns:a16="http://schemas.microsoft.com/office/drawing/2014/main" id="{248FF082-7A3A-F7FA-B146-5C54C56AD9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3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895" name="グラフィックス 894">
              <a:extLst>
                <a:ext uri="{FF2B5EF4-FFF2-40B4-BE49-F238E27FC236}">
                  <a16:creationId xmlns:a16="http://schemas.microsoft.com/office/drawing/2014/main" id="{3D518E92-C198-B890-EAC5-049A05897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898" name="グループ化 897">
            <a:extLst>
              <a:ext uri="{FF2B5EF4-FFF2-40B4-BE49-F238E27FC236}">
                <a16:creationId xmlns:a16="http://schemas.microsoft.com/office/drawing/2014/main" id="{DEB87EA0-AB27-C4D6-C428-67FB4A13C632}"/>
              </a:ext>
            </a:extLst>
          </p:cNvPr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899" name="TextBox 12">
              <a:extLst>
                <a:ext uri="{FF2B5EF4-FFF2-40B4-BE49-F238E27FC236}">
                  <a16:creationId xmlns:a16="http://schemas.microsoft.com/office/drawing/2014/main" id="{2FA26228-61DE-EE63-B930-C3A27D900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900" name="グループ化 899">
              <a:extLst>
                <a:ext uri="{FF2B5EF4-FFF2-40B4-BE49-F238E27FC236}">
                  <a16:creationId xmlns:a16="http://schemas.microsoft.com/office/drawing/2014/main" id="{E66C64ED-70ED-ECD6-C7D9-C3EF5700317E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901" name="Graphic 174">
                <a:extLst>
                  <a:ext uri="{FF2B5EF4-FFF2-40B4-BE49-F238E27FC236}">
                    <a16:creationId xmlns:a16="http://schemas.microsoft.com/office/drawing/2014/main" id="{10FB717D-7FBD-A1FD-C708-FA968C741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6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3C1CC0C2-EAED-8120-B747-8F9AC7FAE090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903" name="Graphic 2">
                  <a:extLst>
                    <a:ext uri="{FF2B5EF4-FFF2-40B4-BE49-F238E27FC236}">
                      <a16:creationId xmlns:a16="http://schemas.microsoft.com/office/drawing/2014/main" id="{B592AC8F-BABA-922E-4FC7-5A12B666C629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907" name="Freeform: Shape 23">
                    <a:extLst>
                      <a:ext uri="{FF2B5EF4-FFF2-40B4-BE49-F238E27FC236}">
                        <a16:creationId xmlns:a16="http://schemas.microsoft.com/office/drawing/2014/main" id="{0C776529-0407-3CF1-78C3-3C5E2A39C392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908" name="Freeform: Shape 24">
                    <a:extLst>
                      <a:ext uri="{FF2B5EF4-FFF2-40B4-BE49-F238E27FC236}">
                        <a16:creationId xmlns:a16="http://schemas.microsoft.com/office/drawing/2014/main" id="{4E898C64-7A87-41CC-6540-72F758CA2D02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909" name="Freeform: Shape 25">
                    <a:extLst>
                      <a:ext uri="{FF2B5EF4-FFF2-40B4-BE49-F238E27FC236}">
                        <a16:creationId xmlns:a16="http://schemas.microsoft.com/office/drawing/2014/main" id="{31CF7FCB-A326-8E3E-93C9-5C15F48F8EBA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910" name="Freeform: Shape 26">
                    <a:extLst>
                      <a:ext uri="{FF2B5EF4-FFF2-40B4-BE49-F238E27FC236}">
                        <a16:creationId xmlns:a16="http://schemas.microsoft.com/office/drawing/2014/main" id="{F66148B8-ECA2-6FA2-5E7C-19E3336AFA63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911" name="Freeform: Shape 28">
                    <a:extLst>
                      <a:ext uri="{FF2B5EF4-FFF2-40B4-BE49-F238E27FC236}">
                        <a16:creationId xmlns:a16="http://schemas.microsoft.com/office/drawing/2014/main" id="{DBB735C9-F47D-0072-491A-FCEE184EB373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912" name="Freeform: Shape 224">
                    <a:extLst>
                      <a:ext uri="{FF2B5EF4-FFF2-40B4-BE49-F238E27FC236}">
                        <a16:creationId xmlns:a16="http://schemas.microsoft.com/office/drawing/2014/main" id="{6EB7C436-1BFB-E8EF-0B24-3D42A4D8ED74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904" name="Graphic 2">
                  <a:extLst>
                    <a:ext uri="{FF2B5EF4-FFF2-40B4-BE49-F238E27FC236}">
                      <a16:creationId xmlns:a16="http://schemas.microsoft.com/office/drawing/2014/main" id="{D44660D9-B1BC-2681-8114-AE1B3C2AEA39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905" name="TextBox 227">
                    <a:extLst>
                      <a:ext uri="{FF2B5EF4-FFF2-40B4-BE49-F238E27FC236}">
                        <a16:creationId xmlns:a16="http://schemas.microsoft.com/office/drawing/2014/main" id="{C27F27E6-88BA-D643-D46C-3EDEFEA018FE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906" name="TextBox 230">
                    <a:extLst>
                      <a:ext uri="{FF2B5EF4-FFF2-40B4-BE49-F238E27FC236}">
                        <a16:creationId xmlns:a16="http://schemas.microsoft.com/office/drawing/2014/main" id="{F65487E4-B6E7-803F-4926-61418DE405E9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913" name="正方形/長方形 912">
            <a:extLst>
              <a:ext uri="{FF2B5EF4-FFF2-40B4-BE49-F238E27FC236}">
                <a16:creationId xmlns:a16="http://schemas.microsoft.com/office/drawing/2014/main" id="{FD393EA4-C4BC-1F9B-73E4-B354F17CF851}"/>
              </a:ext>
            </a:extLst>
          </p:cNvPr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14" name="グループ化 913">
            <a:extLst>
              <a:ext uri="{FF2B5EF4-FFF2-40B4-BE49-F238E27FC236}">
                <a16:creationId xmlns:a16="http://schemas.microsoft.com/office/drawing/2014/main" id="{5F7296B8-46FB-C67F-E02A-A4F77F243D15}"/>
              </a:ext>
            </a:extLst>
          </p:cNvPr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915" name="Graphic 2">
              <a:extLst>
                <a:ext uri="{FF2B5EF4-FFF2-40B4-BE49-F238E27FC236}">
                  <a16:creationId xmlns:a16="http://schemas.microsoft.com/office/drawing/2014/main" id="{5C5EABF9-59A0-1D06-C937-59B3E3A811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917" name="Freeform: Shape 32">
                <a:extLst>
                  <a:ext uri="{FF2B5EF4-FFF2-40B4-BE49-F238E27FC236}">
                    <a16:creationId xmlns:a16="http://schemas.microsoft.com/office/drawing/2014/main" id="{B5346643-A11C-4A05-2630-D0CC27810397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18" name="Freeform: Shape 34">
                <a:extLst>
                  <a:ext uri="{FF2B5EF4-FFF2-40B4-BE49-F238E27FC236}">
                    <a16:creationId xmlns:a16="http://schemas.microsoft.com/office/drawing/2014/main" id="{F48E68D2-265E-1D42-E354-5EB27BC0610E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19" name="Freeform: Shape 35">
                <a:extLst>
                  <a:ext uri="{FF2B5EF4-FFF2-40B4-BE49-F238E27FC236}">
                    <a16:creationId xmlns:a16="http://schemas.microsoft.com/office/drawing/2014/main" id="{2AADEA02-D69F-3F8A-20C7-DBFD279E42B6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20" name="Freeform: Shape 36">
                <a:extLst>
                  <a:ext uri="{FF2B5EF4-FFF2-40B4-BE49-F238E27FC236}">
                    <a16:creationId xmlns:a16="http://schemas.microsoft.com/office/drawing/2014/main" id="{B9B395D7-3C09-FEAC-38B1-FFCB2251E645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916" name="TextBox 38">
              <a:extLst>
                <a:ext uri="{FF2B5EF4-FFF2-40B4-BE49-F238E27FC236}">
                  <a16:creationId xmlns:a16="http://schemas.microsoft.com/office/drawing/2014/main" id="{348B5747-1344-CA6F-D6E9-514D688D33EF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921" name="グループ化 920">
            <a:extLst>
              <a:ext uri="{FF2B5EF4-FFF2-40B4-BE49-F238E27FC236}">
                <a16:creationId xmlns:a16="http://schemas.microsoft.com/office/drawing/2014/main" id="{BF611F8F-F4F4-3E87-61D4-7948D22B5BC8}"/>
              </a:ext>
            </a:extLst>
          </p:cNvPr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922" name="Graphic 3">
              <a:extLst>
                <a:ext uri="{FF2B5EF4-FFF2-40B4-BE49-F238E27FC236}">
                  <a16:creationId xmlns:a16="http://schemas.microsoft.com/office/drawing/2014/main" id="{7BA7DA26-9941-BEA5-EB58-6893E84BB56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924" name="Graphic 3">
                <a:extLst>
                  <a:ext uri="{FF2B5EF4-FFF2-40B4-BE49-F238E27FC236}">
                    <a16:creationId xmlns:a16="http://schemas.microsoft.com/office/drawing/2014/main" id="{EB0A9E66-1DA3-B2DC-9EC8-CCD9BD230F03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930" name="Freeform: Shape 205">
                  <a:extLst>
                    <a:ext uri="{FF2B5EF4-FFF2-40B4-BE49-F238E27FC236}">
                      <a16:creationId xmlns:a16="http://schemas.microsoft.com/office/drawing/2014/main" id="{84E7D680-9FBD-E4EE-9722-78E7A055DBBC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31" name="Freeform: Shape 207">
                  <a:extLst>
                    <a:ext uri="{FF2B5EF4-FFF2-40B4-BE49-F238E27FC236}">
                      <a16:creationId xmlns:a16="http://schemas.microsoft.com/office/drawing/2014/main" id="{134F7163-B281-DC92-7DE7-CDA4F643598D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925" name="Graphic 3">
                <a:extLst>
                  <a:ext uri="{FF2B5EF4-FFF2-40B4-BE49-F238E27FC236}">
                    <a16:creationId xmlns:a16="http://schemas.microsoft.com/office/drawing/2014/main" id="{63AB9043-EC6D-4243-F99F-30E5BEB9904C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926" name="Freeform: Shape 209">
                  <a:extLst>
                    <a:ext uri="{FF2B5EF4-FFF2-40B4-BE49-F238E27FC236}">
                      <a16:creationId xmlns:a16="http://schemas.microsoft.com/office/drawing/2014/main" id="{21B04049-2732-D86A-2911-694A3884F6B4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27" name="Freeform: Shape 210">
                  <a:extLst>
                    <a:ext uri="{FF2B5EF4-FFF2-40B4-BE49-F238E27FC236}">
                      <a16:creationId xmlns:a16="http://schemas.microsoft.com/office/drawing/2014/main" id="{318192F2-0FD2-8889-732C-22125E06B02A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28" name="Freeform: Shape 211">
                  <a:extLst>
                    <a:ext uri="{FF2B5EF4-FFF2-40B4-BE49-F238E27FC236}">
                      <a16:creationId xmlns:a16="http://schemas.microsoft.com/office/drawing/2014/main" id="{8E8E5108-D684-2C1C-B178-FE92D6FB4B69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29" name="Freeform: Shape 212">
                  <a:extLst>
                    <a:ext uri="{FF2B5EF4-FFF2-40B4-BE49-F238E27FC236}">
                      <a16:creationId xmlns:a16="http://schemas.microsoft.com/office/drawing/2014/main" id="{4167CF7B-557C-EC3F-59BC-FDD173E930AB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923" name="TextBox 213">
              <a:extLst>
                <a:ext uri="{FF2B5EF4-FFF2-40B4-BE49-F238E27FC236}">
                  <a16:creationId xmlns:a16="http://schemas.microsoft.com/office/drawing/2014/main" id="{EB79028D-C163-6825-958C-F5CB7DDE3DBD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sp>
        <p:nvSpPr>
          <p:cNvPr id="932" name="正方形/長方形 931">
            <a:extLst>
              <a:ext uri="{FF2B5EF4-FFF2-40B4-BE49-F238E27FC236}">
                <a16:creationId xmlns:a16="http://schemas.microsoft.com/office/drawing/2014/main" id="{6CF1FAC9-16F7-BB00-45EE-B078477A9C13}"/>
              </a:ext>
            </a:extLst>
          </p:cNvPr>
          <p:cNvSpPr/>
          <p:nvPr/>
        </p:nvSpPr>
        <p:spPr>
          <a:xfrm>
            <a:off x="1714600" y="7165592"/>
            <a:ext cx="4772690" cy="126712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933" name="Graphic 3">
            <a:extLst>
              <a:ext uri="{FF2B5EF4-FFF2-40B4-BE49-F238E27FC236}">
                <a16:creationId xmlns:a16="http://schemas.microsoft.com/office/drawing/2014/main" id="{68D1D7AE-1A40-FE17-7A26-5085709E27D7}"/>
              </a:ext>
            </a:extLst>
          </p:cNvPr>
          <p:cNvGrpSpPr>
            <a:grpSpLocks noChangeAspect="1"/>
          </p:cNvGrpSpPr>
          <p:nvPr/>
        </p:nvGrpSpPr>
        <p:grpSpPr>
          <a:xfrm>
            <a:off x="4109211" y="7460286"/>
            <a:ext cx="686406" cy="673192"/>
            <a:chOff x="1947814" y="3698505"/>
            <a:chExt cx="723509" cy="709579"/>
          </a:xfrm>
        </p:grpSpPr>
        <p:grpSp>
          <p:nvGrpSpPr>
            <p:cNvPr id="934" name="Graphic 3">
              <a:extLst>
                <a:ext uri="{FF2B5EF4-FFF2-40B4-BE49-F238E27FC236}">
                  <a16:creationId xmlns:a16="http://schemas.microsoft.com/office/drawing/2014/main" id="{C79E6C9A-60C5-2112-E54F-0013DA50F3A0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936" name="Freeform: Shape 264">
                <a:extLst>
                  <a:ext uri="{FF2B5EF4-FFF2-40B4-BE49-F238E27FC236}">
                    <a16:creationId xmlns:a16="http://schemas.microsoft.com/office/drawing/2014/main" id="{FBCAA525-4DC2-8FBE-8D75-3DB10EFA8B88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37" name="Freeform: Shape 265">
                <a:extLst>
                  <a:ext uri="{FF2B5EF4-FFF2-40B4-BE49-F238E27FC236}">
                    <a16:creationId xmlns:a16="http://schemas.microsoft.com/office/drawing/2014/main" id="{B776508D-AE6F-3F0F-3D57-F35D29E2F5CB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38" name="Freeform: Shape 266">
                <a:extLst>
                  <a:ext uri="{FF2B5EF4-FFF2-40B4-BE49-F238E27FC236}">
                    <a16:creationId xmlns:a16="http://schemas.microsoft.com/office/drawing/2014/main" id="{4A6D1ED7-AF04-BE91-3E81-048A7FCBAF0C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39" name="Freeform: Shape 267">
                <a:extLst>
                  <a:ext uri="{FF2B5EF4-FFF2-40B4-BE49-F238E27FC236}">
                    <a16:creationId xmlns:a16="http://schemas.microsoft.com/office/drawing/2014/main" id="{B796F87A-17E8-A920-52F8-41FF30BF8111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40" name="Freeform: Shape 268">
                <a:extLst>
                  <a:ext uri="{FF2B5EF4-FFF2-40B4-BE49-F238E27FC236}">
                    <a16:creationId xmlns:a16="http://schemas.microsoft.com/office/drawing/2014/main" id="{83946189-40D5-1ED0-2591-31807DAA7605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41" name="Freeform: Shape 269">
                <a:extLst>
                  <a:ext uri="{FF2B5EF4-FFF2-40B4-BE49-F238E27FC236}">
                    <a16:creationId xmlns:a16="http://schemas.microsoft.com/office/drawing/2014/main" id="{BD4C44D8-4F01-38B9-7FC7-A10DB6C94F4C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42" name="Freeform: Shape 270">
                <a:extLst>
                  <a:ext uri="{FF2B5EF4-FFF2-40B4-BE49-F238E27FC236}">
                    <a16:creationId xmlns:a16="http://schemas.microsoft.com/office/drawing/2014/main" id="{F013EC92-E0C4-A032-7F08-6BD31AEC6A79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43" name="Freeform: Shape 271">
                <a:extLst>
                  <a:ext uri="{FF2B5EF4-FFF2-40B4-BE49-F238E27FC236}">
                    <a16:creationId xmlns:a16="http://schemas.microsoft.com/office/drawing/2014/main" id="{9F2E3B6B-E2E4-92E1-231A-4F344D0318BA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44" name="Freeform: Shape 272">
                <a:extLst>
                  <a:ext uri="{FF2B5EF4-FFF2-40B4-BE49-F238E27FC236}">
                    <a16:creationId xmlns:a16="http://schemas.microsoft.com/office/drawing/2014/main" id="{165607E2-C387-6AAE-CDF9-4337B16DBE55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935" name="TextBox 273">
              <a:extLst>
                <a:ext uri="{FF2B5EF4-FFF2-40B4-BE49-F238E27FC236}">
                  <a16:creationId xmlns:a16="http://schemas.microsoft.com/office/drawing/2014/main" id="{931E938C-5227-1835-5192-1FE007821D7F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945" name="Graphic 3">
            <a:extLst>
              <a:ext uri="{FF2B5EF4-FFF2-40B4-BE49-F238E27FC236}">
                <a16:creationId xmlns:a16="http://schemas.microsoft.com/office/drawing/2014/main" id="{438A8AFE-0D06-97D2-52AD-4EEE4D4F5116}"/>
              </a:ext>
            </a:extLst>
          </p:cNvPr>
          <p:cNvGrpSpPr>
            <a:grpSpLocks noChangeAspect="1"/>
          </p:cNvGrpSpPr>
          <p:nvPr/>
        </p:nvGrpSpPr>
        <p:grpSpPr>
          <a:xfrm>
            <a:off x="1665963" y="7466116"/>
            <a:ext cx="873957" cy="836697"/>
            <a:chOff x="953727" y="3801176"/>
            <a:chExt cx="967789" cy="926533"/>
          </a:xfrm>
        </p:grpSpPr>
        <p:grpSp>
          <p:nvGrpSpPr>
            <p:cNvPr id="946" name="Graphic 3">
              <a:extLst>
                <a:ext uri="{FF2B5EF4-FFF2-40B4-BE49-F238E27FC236}">
                  <a16:creationId xmlns:a16="http://schemas.microsoft.com/office/drawing/2014/main" id="{CDEA3E0B-7AB7-4C4B-6BFB-9D07CD93D36D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948" name="Graphic 3">
                <a:extLst>
                  <a:ext uri="{FF2B5EF4-FFF2-40B4-BE49-F238E27FC236}">
                    <a16:creationId xmlns:a16="http://schemas.microsoft.com/office/drawing/2014/main" id="{FD2F8BF7-EB57-248B-DF5D-A88965A264E4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955" name="Freeform: Shape 567">
                  <a:extLst>
                    <a:ext uri="{FF2B5EF4-FFF2-40B4-BE49-F238E27FC236}">
                      <a16:creationId xmlns:a16="http://schemas.microsoft.com/office/drawing/2014/main" id="{D6B9262C-98C7-ABEA-B674-35612A878031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956" name="Freeform: Shape 568">
                  <a:extLst>
                    <a:ext uri="{FF2B5EF4-FFF2-40B4-BE49-F238E27FC236}">
                      <a16:creationId xmlns:a16="http://schemas.microsoft.com/office/drawing/2014/main" id="{39F5B86C-07C7-9B7D-4335-DFD8B5B50C1A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949" name="Graphic 3">
                <a:extLst>
                  <a:ext uri="{FF2B5EF4-FFF2-40B4-BE49-F238E27FC236}">
                    <a16:creationId xmlns:a16="http://schemas.microsoft.com/office/drawing/2014/main" id="{A8E65ECE-876B-6C8F-6CD2-95219F4A292B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952" name="Freeform: Shape 570">
                  <a:extLst>
                    <a:ext uri="{FF2B5EF4-FFF2-40B4-BE49-F238E27FC236}">
                      <a16:creationId xmlns:a16="http://schemas.microsoft.com/office/drawing/2014/main" id="{2F5A8E0F-B8DC-3025-B710-C65460D7B05C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953" name="Freeform: Shape 571">
                  <a:extLst>
                    <a:ext uri="{FF2B5EF4-FFF2-40B4-BE49-F238E27FC236}">
                      <a16:creationId xmlns:a16="http://schemas.microsoft.com/office/drawing/2014/main" id="{32E10275-2FE5-85CC-44F7-74F65488343F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954" name="Freeform: Shape 572">
                  <a:extLst>
                    <a:ext uri="{FF2B5EF4-FFF2-40B4-BE49-F238E27FC236}">
                      <a16:creationId xmlns:a16="http://schemas.microsoft.com/office/drawing/2014/main" id="{2468B2EC-5355-06B2-0109-A266622B7299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950" name="Freeform: Shape 573">
                <a:extLst>
                  <a:ext uri="{FF2B5EF4-FFF2-40B4-BE49-F238E27FC236}">
                    <a16:creationId xmlns:a16="http://schemas.microsoft.com/office/drawing/2014/main" id="{D8D44E2F-48CC-324E-0273-AA3F64149788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951" name="Freeform: Shape 574">
                <a:extLst>
                  <a:ext uri="{FF2B5EF4-FFF2-40B4-BE49-F238E27FC236}">
                    <a16:creationId xmlns:a16="http://schemas.microsoft.com/office/drawing/2014/main" id="{B3682946-CFE7-695E-9415-57824E24CD0D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947" name="TextBox 575">
              <a:extLst>
                <a:ext uri="{FF2B5EF4-FFF2-40B4-BE49-F238E27FC236}">
                  <a16:creationId xmlns:a16="http://schemas.microsoft.com/office/drawing/2014/main" id="{7368428D-4205-632D-B2C6-19AB7C5A3081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957" name="Graphic 3">
            <a:extLst>
              <a:ext uri="{FF2B5EF4-FFF2-40B4-BE49-F238E27FC236}">
                <a16:creationId xmlns:a16="http://schemas.microsoft.com/office/drawing/2014/main" id="{E10EBD1C-218C-EC28-66BE-815667D70A1F}"/>
              </a:ext>
            </a:extLst>
          </p:cNvPr>
          <p:cNvGrpSpPr>
            <a:grpSpLocks noChangeAspect="1"/>
          </p:cNvGrpSpPr>
          <p:nvPr/>
        </p:nvGrpSpPr>
        <p:grpSpPr>
          <a:xfrm>
            <a:off x="5688175" y="7471742"/>
            <a:ext cx="765106" cy="765849"/>
            <a:chOff x="4357042" y="4405784"/>
            <a:chExt cx="816719" cy="817512"/>
          </a:xfrm>
        </p:grpSpPr>
        <p:grpSp>
          <p:nvGrpSpPr>
            <p:cNvPr id="958" name="Graphic 3">
              <a:extLst>
                <a:ext uri="{FF2B5EF4-FFF2-40B4-BE49-F238E27FC236}">
                  <a16:creationId xmlns:a16="http://schemas.microsoft.com/office/drawing/2014/main" id="{A54EE93D-A449-2A51-0620-D6C0C85B2E0D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960" name="Freeform: Shape 794">
                <a:extLst>
                  <a:ext uri="{FF2B5EF4-FFF2-40B4-BE49-F238E27FC236}">
                    <a16:creationId xmlns:a16="http://schemas.microsoft.com/office/drawing/2014/main" id="{06C5412F-41A1-6098-D790-B46BC4CD9BF8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961" name="Freeform: Shape 862">
                <a:extLst>
                  <a:ext uri="{FF2B5EF4-FFF2-40B4-BE49-F238E27FC236}">
                    <a16:creationId xmlns:a16="http://schemas.microsoft.com/office/drawing/2014/main" id="{78FF60A5-C20B-6829-0860-58DDF4F35E55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62" name="Freeform: Shape 863">
                <a:extLst>
                  <a:ext uri="{FF2B5EF4-FFF2-40B4-BE49-F238E27FC236}">
                    <a16:creationId xmlns:a16="http://schemas.microsoft.com/office/drawing/2014/main" id="{4D7DE6B9-6D06-9FE6-49CC-2C878B4EA1D2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63" name="Freeform: Shape 864">
                <a:extLst>
                  <a:ext uri="{FF2B5EF4-FFF2-40B4-BE49-F238E27FC236}">
                    <a16:creationId xmlns:a16="http://schemas.microsoft.com/office/drawing/2014/main" id="{A0941502-B6D8-BD4F-32E8-93F792FC50E7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959" name="TextBox 867">
              <a:extLst>
                <a:ext uri="{FF2B5EF4-FFF2-40B4-BE49-F238E27FC236}">
                  <a16:creationId xmlns:a16="http://schemas.microsoft.com/office/drawing/2014/main" id="{6738D28F-0D27-8CDC-2E06-400DE62828C2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964" name="Graphic 3">
            <a:extLst>
              <a:ext uri="{FF2B5EF4-FFF2-40B4-BE49-F238E27FC236}">
                <a16:creationId xmlns:a16="http://schemas.microsoft.com/office/drawing/2014/main" id="{174B80A2-D11A-633F-8070-7393CBC75B10}"/>
              </a:ext>
            </a:extLst>
          </p:cNvPr>
          <p:cNvGrpSpPr>
            <a:grpSpLocks noChangeAspect="1"/>
          </p:cNvGrpSpPr>
          <p:nvPr/>
        </p:nvGrpSpPr>
        <p:grpSpPr>
          <a:xfrm>
            <a:off x="3326790" y="7458675"/>
            <a:ext cx="700330" cy="824767"/>
            <a:chOff x="2080264" y="2312469"/>
            <a:chExt cx="718601" cy="893758"/>
          </a:xfrm>
        </p:grpSpPr>
        <p:grpSp>
          <p:nvGrpSpPr>
            <p:cNvPr id="965" name="Graphic 3">
              <a:extLst>
                <a:ext uri="{FF2B5EF4-FFF2-40B4-BE49-F238E27FC236}">
                  <a16:creationId xmlns:a16="http://schemas.microsoft.com/office/drawing/2014/main" id="{8CB07CDB-9BB1-DDEA-831E-98636FCC1AD7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969" name="Graphic 3">
                <a:extLst>
                  <a:ext uri="{FF2B5EF4-FFF2-40B4-BE49-F238E27FC236}">
                    <a16:creationId xmlns:a16="http://schemas.microsoft.com/office/drawing/2014/main" id="{9C0CEB23-91C7-7816-5C87-294DDBFA6B4E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977" name="Freeform: Shape 28">
                  <a:extLst>
                    <a:ext uri="{FF2B5EF4-FFF2-40B4-BE49-F238E27FC236}">
                      <a16:creationId xmlns:a16="http://schemas.microsoft.com/office/drawing/2014/main" id="{F6585523-3EA7-FBCC-E3B8-2539E9C4BA1A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78" name="Freeform: Shape 29">
                  <a:extLst>
                    <a:ext uri="{FF2B5EF4-FFF2-40B4-BE49-F238E27FC236}">
                      <a16:creationId xmlns:a16="http://schemas.microsoft.com/office/drawing/2014/main" id="{E72317E6-5CD3-4641-4400-0CC0A7A464AB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970" name="Freeform: Shape 30">
                <a:extLst>
                  <a:ext uri="{FF2B5EF4-FFF2-40B4-BE49-F238E27FC236}">
                    <a16:creationId xmlns:a16="http://schemas.microsoft.com/office/drawing/2014/main" id="{5B0AE96B-E06C-8008-A947-89777B85F568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971" name="Graphic 3">
                <a:extLst>
                  <a:ext uri="{FF2B5EF4-FFF2-40B4-BE49-F238E27FC236}">
                    <a16:creationId xmlns:a16="http://schemas.microsoft.com/office/drawing/2014/main" id="{F20F6DA3-2BF4-BD70-CEEC-01B6F0F481E5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972" name="Freeform: Shape 64">
                  <a:extLst>
                    <a:ext uri="{FF2B5EF4-FFF2-40B4-BE49-F238E27FC236}">
                      <a16:creationId xmlns:a16="http://schemas.microsoft.com/office/drawing/2014/main" id="{C504BB87-1A47-F98E-1C16-6B1FD8196B95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73" name="Freeform: Shape 65">
                  <a:extLst>
                    <a:ext uri="{FF2B5EF4-FFF2-40B4-BE49-F238E27FC236}">
                      <a16:creationId xmlns:a16="http://schemas.microsoft.com/office/drawing/2014/main" id="{E8B7457C-A095-F11F-8B28-0FB50AE6A105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74" name="Freeform: Shape 66">
                  <a:extLst>
                    <a:ext uri="{FF2B5EF4-FFF2-40B4-BE49-F238E27FC236}">
                      <a16:creationId xmlns:a16="http://schemas.microsoft.com/office/drawing/2014/main" id="{854D5867-8146-3A0B-ECCF-B81410752697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75" name="Freeform: Shape 67">
                  <a:extLst>
                    <a:ext uri="{FF2B5EF4-FFF2-40B4-BE49-F238E27FC236}">
                      <a16:creationId xmlns:a16="http://schemas.microsoft.com/office/drawing/2014/main" id="{BC576FD6-FA91-8820-C6C1-4F4EFD5BCB68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976" name="Freeform: Shape 68">
                  <a:extLst>
                    <a:ext uri="{FF2B5EF4-FFF2-40B4-BE49-F238E27FC236}">
                      <a16:creationId xmlns:a16="http://schemas.microsoft.com/office/drawing/2014/main" id="{2DC7070F-6982-15F2-AB6D-F6E067217F53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966" name="Graphic 3">
              <a:extLst>
                <a:ext uri="{FF2B5EF4-FFF2-40B4-BE49-F238E27FC236}">
                  <a16:creationId xmlns:a16="http://schemas.microsoft.com/office/drawing/2014/main" id="{C311A656-42C3-888E-F2E6-6F8F33ECC4D0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967" name="TextBox 70">
                <a:extLst>
                  <a:ext uri="{FF2B5EF4-FFF2-40B4-BE49-F238E27FC236}">
                    <a16:creationId xmlns:a16="http://schemas.microsoft.com/office/drawing/2014/main" id="{005E8A7A-35A6-95E2-9140-F437389C06D4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968" name="TextBox 71">
                <a:extLst>
                  <a:ext uri="{FF2B5EF4-FFF2-40B4-BE49-F238E27FC236}">
                    <a16:creationId xmlns:a16="http://schemas.microsoft.com/office/drawing/2014/main" id="{3568C90E-AC25-7597-D8D1-852BC61CBAD4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979" name="グループ化 978">
            <a:extLst>
              <a:ext uri="{FF2B5EF4-FFF2-40B4-BE49-F238E27FC236}">
                <a16:creationId xmlns:a16="http://schemas.microsoft.com/office/drawing/2014/main" id="{84A8CF4E-E34B-9A83-C184-60A738C1409D}"/>
              </a:ext>
            </a:extLst>
          </p:cNvPr>
          <p:cNvGrpSpPr/>
          <p:nvPr/>
        </p:nvGrpSpPr>
        <p:grpSpPr>
          <a:xfrm>
            <a:off x="2602812" y="7484268"/>
            <a:ext cx="592557" cy="806093"/>
            <a:chOff x="7707442" y="1828886"/>
            <a:chExt cx="456651" cy="646877"/>
          </a:xfrm>
        </p:grpSpPr>
        <p:grpSp>
          <p:nvGrpSpPr>
            <p:cNvPr id="980" name="Graphic 3">
              <a:extLst>
                <a:ext uri="{FF2B5EF4-FFF2-40B4-BE49-F238E27FC236}">
                  <a16:creationId xmlns:a16="http://schemas.microsoft.com/office/drawing/2014/main" id="{B31A61E8-9561-34C8-EC9A-08089C207F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982" name="Graphic 3">
                <a:extLst>
                  <a:ext uri="{FF2B5EF4-FFF2-40B4-BE49-F238E27FC236}">
                    <a16:creationId xmlns:a16="http://schemas.microsoft.com/office/drawing/2014/main" id="{179B2687-6757-B7B0-4DFE-C4A26857E999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984" name="Graphic 3">
                  <a:extLst>
                    <a:ext uri="{FF2B5EF4-FFF2-40B4-BE49-F238E27FC236}">
                      <a16:creationId xmlns:a16="http://schemas.microsoft.com/office/drawing/2014/main" id="{1719CE0A-DEA8-15D2-3E14-9A8775E2C697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990" name="Freeform: Shape 205">
                    <a:extLst>
                      <a:ext uri="{FF2B5EF4-FFF2-40B4-BE49-F238E27FC236}">
                        <a16:creationId xmlns:a16="http://schemas.microsoft.com/office/drawing/2014/main" id="{ACB8DF9A-20EF-25C8-4DE3-CD6E3E618C07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91" name="Freeform: Shape 207">
                    <a:extLst>
                      <a:ext uri="{FF2B5EF4-FFF2-40B4-BE49-F238E27FC236}">
                        <a16:creationId xmlns:a16="http://schemas.microsoft.com/office/drawing/2014/main" id="{19403559-FBFC-B2F5-0A69-FD2B1507992F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985" name="Graphic 3">
                  <a:extLst>
                    <a:ext uri="{FF2B5EF4-FFF2-40B4-BE49-F238E27FC236}">
                      <a16:creationId xmlns:a16="http://schemas.microsoft.com/office/drawing/2014/main" id="{2917E75F-3F6A-B1D5-E6D4-DD5B719E58EB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986" name="Freeform: Shape 209">
                    <a:extLst>
                      <a:ext uri="{FF2B5EF4-FFF2-40B4-BE49-F238E27FC236}">
                        <a16:creationId xmlns:a16="http://schemas.microsoft.com/office/drawing/2014/main" id="{5F40414D-47CA-5A8C-CEA6-4288315B6C89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87" name="Freeform: Shape 210">
                    <a:extLst>
                      <a:ext uri="{FF2B5EF4-FFF2-40B4-BE49-F238E27FC236}">
                        <a16:creationId xmlns:a16="http://schemas.microsoft.com/office/drawing/2014/main" id="{17F6DA6B-B854-067F-37FE-4BC8EEFC48E4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88" name="Freeform: Shape 211">
                    <a:extLst>
                      <a:ext uri="{FF2B5EF4-FFF2-40B4-BE49-F238E27FC236}">
                        <a16:creationId xmlns:a16="http://schemas.microsoft.com/office/drawing/2014/main" id="{E9E401BF-6161-C9C6-A4CF-AEC1B705CDE9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989" name="Freeform: Shape 212">
                    <a:extLst>
                      <a:ext uri="{FF2B5EF4-FFF2-40B4-BE49-F238E27FC236}">
                        <a16:creationId xmlns:a16="http://schemas.microsoft.com/office/drawing/2014/main" id="{E089531C-7FA9-2A03-64E0-65AA84FE5EB7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983" name="TextBox 213">
                <a:extLst>
                  <a:ext uri="{FF2B5EF4-FFF2-40B4-BE49-F238E27FC236}">
                    <a16:creationId xmlns:a16="http://schemas.microsoft.com/office/drawing/2014/main" id="{25E1923E-F41B-D61C-E5BF-6836F15B7C6F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981" name="TextBox 71">
              <a:extLst>
                <a:ext uri="{FF2B5EF4-FFF2-40B4-BE49-F238E27FC236}">
                  <a16:creationId xmlns:a16="http://schemas.microsoft.com/office/drawing/2014/main" id="{D918FFC8-3B6C-1768-6186-E935C96E3565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992" name="Graphic 3">
            <a:extLst>
              <a:ext uri="{FF2B5EF4-FFF2-40B4-BE49-F238E27FC236}">
                <a16:creationId xmlns:a16="http://schemas.microsoft.com/office/drawing/2014/main" id="{401E4DBD-B459-3F7A-C222-D1FF84ADE829}"/>
              </a:ext>
            </a:extLst>
          </p:cNvPr>
          <p:cNvGrpSpPr>
            <a:grpSpLocks noChangeAspect="1"/>
          </p:cNvGrpSpPr>
          <p:nvPr/>
        </p:nvGrpSpPr>
        <p:grpSpPr>
          <a:xfrm>
            <a:off x="4873475" y="7450393"/>
            <a:ext cx="670375" cy="852029"/>
            <a:chOff x="4407602" y="4405784"/>
            <a:chExt cx="715598" cy="909506"/>
          </a:xfrm>
        </p:grpSpPr>
        <p:grpSp>
          <p:nvGrpSpPr>
            <p:cNvPr id="993" name="Graphic 3">
              <a:extLst>
                <a:ext uri="{FF2B5EF4-FFF2-40B4-BE49-F238E27FC236}">
                  <a16:creationId xmlns:a16="http://schemas.microsoft.com/office/drawing/2014/main" id="{EEA872BB-675C-D940-DB67-0D6D3A50661A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995" name="Freeform: Shape 794">
                <a:extLst>
                  <a:ext uri="{FF2B5EF4-FFF2-40B4-BE49-F238E27FC236}">
                    <a16:creationId xmlns:a16="http://schemas.microsoft.com/office/drawing/2014/main" id="{A0E63EDC-F1BA-D8C6-8324-E3C536DFB2CF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996" name="Freeform: Shape 862">
                <a:extLst>
                  <a:ext uri="{FF2B5EF4-FFF2-40B4-BE49-F238E27FC236}">
                    <a16:creationId xmlns:a16="http://schemas.microsoft.com/office/drawing/2014/main" id="{AB62F036-A9ED-FCB6-DFCE-1FF3E845196F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97" name="Freeform: Shape 863">
                <a:extLst>
                  <a:ext uri="{FF2B5EF4-FFF2-40B4-BE49-F238E27FC236}">
                    <a16:creationId xmlns:a16="http://schemas.microsoft.com/office/drawing/2014/main" id="{9BA7D095-AA9C-9F48-A348-17B21C1CA347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998" name="Freeform: Shape 864">
                <a:extLst>
                  <a:ext uri="{FF2B5EF4-FFF2-40B4-BE49-F238E27FC236}">
                    <a16:creationId xmlns:a16="http://schemas.microsoft.com/office/drawing/2014/main" id="{0FEE4975-A4F8-CA53-637F-8A8E883162B3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994" name="TextBox 867">
              <a:extLst>
                <a:ext uri="{FF2B5EF4-FFF2-40B4-BE49-F238E27FC236}">
                  <a16:creationId xmlns:a16="http://schemas.microsoft.com/office/drawing/2014/main" id="{639CF609-EA76-7E85-D37D-D563C14C55FD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73311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7"/>
          <p:cNvSpPr txBox="1">
            <a:spLocks noGrp="1"/>
          </p:cNvSpPr>
          <p:nvPr>
            <p:ph type="title"/>
          </p:nvPr>
        </p:nvSpPr>
        <p:spPr>
          <a:xfrm>
            <a:off x="1237774" y="684810"/>
            <a:ext cx="15525115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7471" tIns="67471" rIns="67471" bIns="67471" anchor="ctr" anchorCtr="0">
            <a:normAutofit/>
          </a:bodyPr>
          <a:lstStyle/>
          <a:p>
            <a:r>
              <a:rPr lang="ja-JP" altLang="en-US" dirty="0"/>
              <a:t>改訂</a:t>
            </a:r>
            <a:r>
              <a:rPr lang="en-US" dirty="0">
                <a:latin typeface="Meiryo UI" panose="020B0604030504040204" pitchFamily="50" charset="-128"/>
                <a:ea typeface="Meiryo UI" panose="020B0604030504040204" pitchFamily="50" charset="-128"/>
              </a:rPr>
              <a:t>履歴</a:t>
            </a:r>
            <a:endParaRPr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graphicFrame>
        <p:nvGraphicFramePr>
          <p:cNvPr id="77" name="Google Shape;77;p17"/>
          <p:cNvGraphicFramePr/>
          <p:nvPr>
            <p:extLst>
              <p:ext uri="{D42A27DB-BD31-4B8C-83A1-F6EECF244321}">
                <p14:modId xmlns:p14="http://schemas.microsoft.com/office/powerpoint/2010/main" val="801322692"/>
              </p:ext>
            </p:extLst>
          </p:nvPr>
        </p:nvGraphicFramePr>
        <p:xfrm>
          <a:off x="1237774" y="1722069"/>
          <a:ext cx="15534832" cy="3326507"/>
        </p:xfrm>
        <a:graphic>
          <a:graphicData uri="http://schemas.openxmlformats.org/drawingml/2006/table">
            <a:tbl>
              <a:tblPr firstRow="1" bandRow="1">
                <a:noFill/>
                <a:tableStyleId>{A7577889-4FD1-43E7-A14B-D78D8FF0F031}</a:tableStyleId>
              </a:tblPr>
              <a:tblGrid>
                <a:gridCol w="2465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811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881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497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改訂</a:t>
                      </a: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年月日</a:t>
                      </a:r>
                      <a:endParaRPr sz="2500" dirty="0"/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改訂</a:t>
                      </a: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箇所</a:t>
                      </a:r>
                      <a:endParaRPr sz="2500" dirty="0"/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改訂</a:t>
                      </a: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内容</a:t>
                      </a:r>
                      <a:endParaRPr sz="2500" dirty="0"/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97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2023年12月22日</a:t>
                      </a:r>
                      <a:endParaRPr sz="2500" dirty="0"/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-</a:t>
                      </a:r>
                      <a:endParaRPr sz="2100" b="0" i="0" u="none" strike="noStrike" cap="none" dirty="0">
                        <a:solidFill>
                          <a:schemeClr val="dk1"/>
                        </a:solidFill>
                        <a:latin typeface="Meiryo UI" panose="020B0604030504040204" pitchFamily="50" charset="-128"/>
                        <a:ea typeface="Meiryo UI" panose="020B0604030504040204" pitchFamily="50" charset="-128"/>
                        <a:cs typeface="Arial"/>
                        <a:sym typeface="Arial"/>
                      </a:endParaRPr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新規作成</a:t>
                      </a:r>
                      <a:endParaRPr sz="2500" dirty="0"/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3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2024</a:t>
                      </a: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年</a:t>
                      </a: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03</a:t>
                      </a: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月</a:t>
                      </a: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29</a:t>
                      </a:r>
                      <a:r>
                        <a:rPr lang="ja-JP" altLang="en-US" sz="2000" b="0" i="0" u="none" strike="noStrike" cap="none" dirty="0">
                          <a:solidFill>
                            <a:schemeClr val="dk1"/>
                          </a:solidFill>
                          <a:latin typeface="+mn-lt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日</a:t>
                      </a:r>
                      <a:endParaRPr lang="ja-JP" altLang="en-US" sz="2000" dirty="0">
                        <a:latin typeface="+mn-lt"/>
                      </a:endParaRPr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-</a:t>
                      </a:r>
                      <a:endParaRPr sz="2100" b="0" i="0" u="none" strike="noStrike" cap="none" dirty="0">
                        <a:solidFill>
                          <a:schemeClr val="dk1"/>
                        </a:solidFill>
                        <a:latin typeface="Meiryo UI" panose="020B0604030504040204" pitchFamily="50" charset="-128"/>
                        <a:ea typeface="Meiryo UI" panose="020B0604030504040204" pitchFamily="50" charset="-128"/>
                        <a:cs typeface="Arial"/>
                        <a:sym typeface="Arial"/>
                      </a:endParaRPr>
                    </a:p>
                  </a:txBody>
                  <a:tcPr marL="135016" marR="135016" marT="67508" marB="67508">
                    <a:lnL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dirty="0">
                          <a:latin typeface="+mn-ea"/>
                          <a:ea typeface="+mn-ea"/>
                        </a:rPr>
                        <a:t>3-4</a:t>
                      </a:r>
                      <a:r>
                        <a:rPr lang="ja-JP" altLang="en-US" sz="2100" dirty="0">
                          <a:latin typeface="+mn-ea"/>
                          <a:ea typeface="+mn-ea"/>
                        </a:rPr>
                        <a:t>の追加</a:t>
                      </a:r>
                      <a:endParaRPr sz="2100" dirty="0">
                        <a:latin typeface="+mn-ea"/>
                        <a:ea typeface="+mn-ea"/>
                      </a:endParaRPr>
                    </a:p>
                  </a:txBody>
                  <a:tcPr marL="135016" marR="135016" marT="67508" marB="67508">
                    <a:lnL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6174728"/>
                  </a:ext>
                </a:extLst>
              </a:tr>
              <a:tr h="483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2024</a:t>
                      </a: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年</a:t>
                      </a: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06</a:t>
                      </a: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月</a:t>
                      </a:r>
                      <a:r>
                        <a:rPr lang="en-US" altLang="ja-JP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14</a:t>
                      </a:r>
                      <a:r>
                        <a:rPr lang="ja-JP" altLang="en-US" sz="2100" b="0" i="0" u="none" strike="noStrike" cap="none" dirty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Arial"/>
                          <a:sym typeface="Arial"/>
                        </a:rPr>
                        <a:t>日</a:t>
                      </a:r>
                    </a:p>
                  </a:txBody>
                  <a:tcPr marL="135016" marR="135016" marT="67508" marB="67508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 panose="020B0604030504040204" pitchFamily="50" charset="-128"/>
                          <a:ea typeface="Meiryo UI" panose="020B0604030504040204" pitchFamily="50" charset="-128"/>
                          <a:cs typeface="Arial"/>
                          <a:sym typeface="Arial"/>
                        </a:rPr>
                        <a:t>-</a:t>
                      </a:r>
                      <a:endParaRPr sz="2100" b="0" i="0" u="none" strike="noStrike" cap="none" dirty="0">
                        <a:solidFill>
                          <a:schemeClr val="dk1"/>
                        </a:solidFill>
                        <a:latin typeface="Meiryo UI" panose="020B0604030504040204" pitchFamily="50" charset="-128"/>
                        <a:ea typeface="Meiryo UI" panose="020B0604030504040204" pitchFamily="50" charset="-128"/>
                        <a:cs typeface="Arial"/>
                        <a:sym typeface="Arial"/>
                      </a:endParaRPr>
                    </a:p>
                  </a:txBody>
                  <a:tcPr marL="135016" marR="135016" marT="67508" marB="67508">
                    <a:lnL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dirty="0">
                          <a:latin typeface="+mn-ea"/>
                          <a:ea typeface="+mn-ea"/>
                        </a:rPr>
                        <a:t>3-3</a:t>
                      </a:r>
                      <a:r>
                        <a:rPr lang="ja-JP" altLang="en-US" sz="2100">
                          <a:latin typeface="+mn-ea"/>
                          <a:ea typeface="+mn-ea"/>
                        </a:rPr>
                        <a:t>、</a:t>
                      </a:r>
                      <a:r>
                        <a:rPr lang="en-US" altLang="ja-JP" sz="2100" dirty="0">
                          <a:latin typeface="+mn-ea"/>
                          <a:ea typeface="+mn-ea"/>
                        </a:rPr>
                        <a:t>3-8、3-10を</a:t>
                      </a:r>
                      <a:r>
                        <a:rPr lang="ja-JP" altLang="en-US" sz="2100">
                          <a:latin typeface="+mn-ea"/>
                          <a:ea typeface="+mn-ea"/>
                        </a:rPr>
                        <a:t>追加</a:t>
                      </a:r>
                      <a:endParaRPr sz="2100">
                        <a:latin typeface="+mn-ea"/>
                        <a:ea typeface="+mn-ea"/>
                      </a:endParaRPr>
                    </a:p>
                  </a:txBody>
                  <a:tcPr marL="135016" marR="135016" marT="67508" marB="67508">
                    <a:lnL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3092368"/>
                  </a:ext>
                </a:extLst>
              </a:tr>
              <a:tr h="483279"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altLang="ja-JP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</a:rPr>
                        <a:t>2024</a:t>
                      </a:r>
                      <a:r>
                        <a:rPr lang="ja-JP" sz="2100" b="0" i="0" u="none" strike="noStrike" cap="none" noProof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年</a:t>
                      </a:r>
                      <a:r>
                        <a:rPr lang="en-US" altLang="ja-JP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</a:rPr>
                        <a:t>08</a:t>
                      </a:r>
                      <a:r>
                        <a:rPr lang="ja-JP" sz="2100" b="0" i="0" u="none" strike="noStrike" cap="none" noProof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月</a:t>
                      </a:r>
                      <a:r>
                        <a:rPr lang="en-US" altLang="ja-JP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02</a:t>
                      </a:r>
                      <a:r>
                        <a:rPr lang="ja-JP" sz="2100" b="0" i="0" u="none" strike="noStrike" cap="none" noProof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日</a:t>
                      </a:r>
                      <a:endParaRPr lang="ja-JP" sz="2100" b="0" i="0" u="none" strike="noStrike" cap="none" noProof="0">
                        <a:solidFill>
                          <a:srgbClr val="000000"/>
                        </a:solidFill>
                        <a:latin typeface="Meiryo UI"/>
                        <a:ea typeface="Meiryo UI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  <a:cs typeface="Arial"/>
                        </a:rPr>
                        <a:t>-</a:t>
                      </a:r>
                      <a:endParaRPr lang="en-US" sz="2100" b="0" i="0" u="none" strike="noStrike" cap="none" dirty="0">
                        <a:solidFill>
                          <a:schemeClr val="dk1"/>
                        </a:solidFill>
                        <a:latin typeface="Meiryo UI"/>
                        <a:ea typeface="Meiryo UI"/>
                        <a:cs typeface="Arial"/>
                        <a:sym typeface="Arial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>
                          <a:latin typeface="+mn-ea"/>
                          <a:ea typeface="+mn-ea"/>
                        </a:rPr>
                        <a:t>3-2、3-5、3-6、3-7、3-9を追加</a:t>
                      </a:r>
                      <a:endParaRPr altLang="en-US" sz="2100" dirty="0">
                        <a:latin typeface="+mn-ea"/>
                        <a:ea typeface="+mn-ea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427979"/>
                  </a:ext>
                </a:extLst>
              </a:tr>
              <a:tr h="483279"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altLang="ja-JP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</a:rPr>
                        <a:t>2024</a:t>
                      </a:r>
                      <a:r>
                        <a:rPr lang="ja-JP" altLang="en-US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年10月</a:t>
                      </a:r>
                      <a:r>
                        <a:rPr lang="en-US" altLang="ja-JP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</a:rPr>
                        <a:t>01</a:t>
                      </a:r>
                      <a:r>
                        <a:rPr lang="ja-JP" altLang="en-US" sz="2100" b="0" i="0" u="none" strike="noStrike" cap="none" noProof="0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</a:rPr>
                        <a:t>日</a:t>
                      </a:r>
                      <a:endParaRPr lang="ja-JP" dirty="0"/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  <a:cs typeface="Arial"/>
                        </a:rPr>
                        <a:t>3-1、3‐3、3‐4、3‐8、3‐10</a:t>
                      </a:r>
                      <a:endParaRPr lang="en-US" sz="2100" b="0" i="0" u="none" strike="noStrike" cap="none" dirty="0">
                        <a:solidFill>
                          <a:schemeClr val="dk1"/>
                        </a:solidFill>
                        <a:latin typeface="Meiryo UI"/>
                        <a:ea typeface="Meiryo UI"/>
                        <a:cs typeface="Arial"/>
                        <a:sym typeface="Arial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dirty="0">
                          <a:latin typeface="+mn-ea"/>
                          <a:ea typeface="+mn-ea"/>
                        </a:rPr>
                        <a:t>図の差し替え</a:t>
                      </a:r>
                      <a:endParaRPr altLang="en-US" sz="2100" dirty="0">
                        <a:latin typeface="+mn-ea"/>
                        <a:ea typeface="+mn-ea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0847078"/>
                  </a:ext>
                </a:extLst>
              </a:tr>
              <a:tr h="483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ja-JP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2025</a:t>
                      </a:r>
                      <a:r>
                        <a:rPr lang="ja-JP" altLang="en-US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年</a:t>
                      </a:r>
                      <a:r>
                        <a:rPr lang="en-US" altLang="ja-JP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05</a:t>
                      </a:r>
                      <a:r>
                        <a:rPr lang="ja-JP" altLang="en-US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月</a:t>
                      </a:r>
                      <a:r>
                        <a:rPr lang="en-US" altLang="ja-JP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30</a:t>
                      </a:r>
                      <a:r>
                        <a:rPr lang="ja-JP" altLang="en-US" sz="2100" dirty="0">
                          <a:latin typeface="Meiryo UI" panose="020B0604030504040204" pitchFamily="50" charset="-128"/>
                          <a:ea typeface="Meiryo UI" panose="020B0604030504040204" pitchFamily="50" charset="-128"/>
                        </a:rPr>
                        <a:t>日</a:t>
                      </a:r>
                      <a:endParaRPr lang="en-US" altLang="ja-JP" sz="2100" dirty="0">
                        <a:latin typeface="Meiryo UI" panose="020B0604030504040204" pitchFamily="50" charset="-128"/>
                        <a:ea typeface="Meiryo UI" panose="020B0604030504040204" pitchFamily="50" charset="-128"/>
                      </a:endParaRPr>
                    </a:p>
                  </a:txBody>
                  <a:tcPr marL="135016" marR="135016" marT="67508" marB="67508">
                    <a:lnL w="9524">
                      <a:solidFill>
                        <a:schemeClr val="dk1"/>
                      </a:solidFill>
                    </a:lnL>
                    <a:lnR w="9524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4">
                      <a:solidFill>
                        <a:schemeClr val="dk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100" b="0" i="0" u="none" strike="noStrike" cap="none" dirty="0">
                          <a:solidFill>
                            <a:schemeClr val="dk1"/>
                          </a:solidFill>
                          <a:latin typeface="Meiryo UI"/>
                          <a:ea typeface="Meiryo UI"/>
                          <a:cs typeface="Arial"/>
                          <a:sym typeface="Arial"/>
                        </a:rPr>
                        <a:t>3-9</a:t>
                      </a:r>
                    </a:p>
                  </a:txBody>
                  <a:tcPr marL="135016" marR="135016" marT="67508" marB="67508">
                    <a:lnL w="9524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4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4">
                      <a:solidFill>
                        <a:schemeClr val="dk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ja-JP" altLang="en-US" sz="2100" dirty="0">
                          <a:latin typeface="+mn-ea"/>
                          <a:ea typeface="+mn-ea"/>
                        </a:rPr>
                        <a:t>図の差し替えと追加</a:t>
                      </a:r>
                      <a:endParaRPr altLang="en-US" sz="2100" dirty="0">
                        <a:latin typeface="+mn-ea"/>
                        <a:ea typeface="+mn-ea"/>
                      </a:endParaRPr>
                    </a:p>
                  </a:txBody>
                  <a:tcPr marL="135016" marR="135016" marT="67508" marB="67508">
                    <a:lnL w="9524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4">
                      <a:solidFill>
                        <a:schemeClr val="dk1"/>
                      </a:solidFill>
                    </a:lnR>
                    <a:lnT w="9525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4">
                      <a:solidFill>
                        <a:schemeClr val="dk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2751434"/>
                  </a:ext>
                </a:extLst>
              </a:tr>
            </a:tbl>
          </a:graphicData>
        </a:graphic>
      </p:graphicFrame>
      <p:sp>
        <p:nvSpPr>
          <p:cNvPr id="78" name="Google Shape;78;p17"/>
          <p:cNvSpPr txBox="1">
            <a:spLocks noGrp="1"/>
          </p:cNvSpPr>
          <p:nvPr>
            <p:ph type="sldNum" idx="12"/>
          </p:nvPr>
        </p:nvSpPr>
        <p:spPr>
          <a:xfrm>
            <a:off x="13247110" y="9375009"/>
            <a:ext cx="4050030" cy="454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4979" tIns="67471" rIns="134979" bIns="67471" anchor="ctr" anchorCtr="0">
            <a:spAutoFit/>
          </a:bodyPr>
          <a:lstStyle/>
          <a:p>
            <a:fld id="{00000000-1234-1234-1234-123412341234}" type="slidenum">
              <a:rPr lang="en-US">
                <a:latin typeface="Meiryo UI" panose="020B0604030504040204" pitchFamily="50" charset="-128"/>
                <a:ea typeface="Meiryo UI" panose="020B0604030504040204" pitchFamily="50" charset="-128"/>
              </a:rPr>
              <a:pPr/>
              <a:t>2</a:t>
            </a:fld>
            <a:endParaRPr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3-9. </a:t>
            </a:r>
            <a:r>
              <a:rPr kumimoji="1" lang="ja-JP" altLang="en-US" dirty="0">
                <a:latin typeface="Meiryo UI"/>
                <a:ea typeface="Meiryo UI"/>
              </a:rPr>
              <a:t>統計システム</a:t>
            </a:r>
            <a:r>
              <a:rPr kumimoji="1" lang="en-US" altLang="ja-JP">
                <a:latin typeface="Meiryo UI"/>
                <a:ea typeface="Meiryo UI"/>
              </a:rPr>
              <a:t>(パターン2 </a:t>
            </a:r>
            <a:r>
              <a:rPr kumimoji="1" lang="ja-JP" altLang="en-US" dirty="0">
                <a:latin typeface="Meiryo UI"/>
                <a:ea typeface="Meiryo UI"/>
              </a:rPr>
              <a:t>ローコード開発ツール利用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1037" name="正方形/長方形 1036">
            <a:extLst>
              <a:ext uri="{FF2B5EF4-FFF2-40B4-BE49-F238E27FC236}">
                <a16:creationId xmlns:a16="http://schemas.microsoft.com/office/drawing/2014/main" id="{99DE444D-82A7-4633-7D4E-255593AFA68F}"/>
              </a:ext>
            </a:extLst>
          </p:cNvPr>
          <p:cNvSpPr/>
          <p:nvPr/>
        </p:nvSpPr>
        <p:spPr>
          <a:xfrm>
            <a:off x="4067863" y="4558262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1038" name="正方形/長方形 1037">
            <a:extLst>
              <a:ext uri="{FF2B5EF4-FFF2-40B4-BE49-F238E27FC236}">
                <a16:creationId xmlns:a16="http://schemas.microsoft.com/office/drawing/2014/main" id="{3727BCEE-74AA-D34D-016E-6988356AC54A}"/>
              </a:ext>
            </a:extLst>
          </p:cNvPr>
          <p:cNvSpPr/>
          <p:nvPr/>
        </p:nvSpPr>
        <p:spPr>
          <a:xfrm>
            <a:off x="2688116" y="1699403"/>
            <a:ext cx="12603296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1039" name="正方形/長方形 1038">
            <a:extLst>
              <a:ext uri="{FF2B5EF4-FFF2-40B4-BE49-F238E27FC236}">
                <a16:creationId xmlns:a16="http://schemas.microsoft.com/office/drawing/2014/main" id="{A9C666C8-5B78-48FC-F485-BC489AAE994A}"/>
              </a:ext>
            </a:extLst>
          </p:cNvPr>
          <p:cNvSpPr/>
          <p:nvPr/>
        </p:nvSpPr>
        <p:spPr>
          <a:xfrm>
            <a:off x="4011277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ステータス管理機能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添付資料管理機能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zh-TW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1040" name="OTag">
            <a:extLst>
              <a:ext uri="{FF2B5EF4-FFF2-40B4-BE49-F238E27FC236}">
                <a16:creationId xmlns:a16="http://schemas.microsoft.com/office/drawing/2014/main" id="{107847C9-639B-2433-3277-AEA96A5408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144" y="1709643"/>
            <a:ext cx="502920" cy="502920"/>
          </a:xfrm>
          <a:prstGeom prst="rect">
            <a:avLst/>
          </a:prstGeom>
        </p:spPr>
      </p:pic>
      <p:grpSp>
        <p:nvGrpSpPr>
          <p:cNvPr id="1041" name="グループ化 1040">
            <a:extLst>
              <a:ext uri="{FF2B5EF4-FFF2-40B4-BE49-F238E27FC236}">
                <a16:creationId xmlns:a16="http://schemas.microsoft.com/office/drawing/2014/main" id="{CDEDC8AD-AF4E-FF40-B5FC-D634CDDBC698}"/>
              </a:ext>
            </a:extLst>
          </p:cNvPr>
          <p:cNvGrpSpPr/>
          <p:nvPr/>
        </p:nvGrpSpPr>
        <p:grpSpPr>
          <a:xfrm>
            <a:off x="1377444" y="3253667"/>
            <a:ext cx="655844" cy="524265"/>
            <a:chOff x="1113252" y="6112956"/>
            <a:chExt cx="655844" cy="524265"/>
          </a:xfrm>
        </p:grpSpPr>
        <p:pic>
          <p:nvPicPr>
            <p:cNvPr id="1042" name="グラフィックス 1041">
              <a:extLst>
                <a:ext uri="{FF2B5EF4-FFF2-40B4-BE49-F238E27FC236}">
                  <a16:creationId xmlns:a16="http://schemas.microsoft.com/office/drawing/2014/main" id="{C1886E55-4772-A167-8EF2-5B0560F29C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1043" name="グラフィックス 1042">
              <a:extLst>
                <a:ext uri="{FF2B5EF4-FFF2-40B4-BE49-F238E27FC236}">
                  <a16:creationId xmlns:a16="http://schemas.microsoft.com/office/drawing/2014/main" id="{BB79241E-4110-94DA-266C-839DF208B5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44" name="グラフィックス 1043">
              <a:extLst>
                <a:ext uri="{FF2B5EF4-FFF2-40B4-BE49-F238E27FC236}">
                  <a16:creationId xmlns:a16="http://schemas.microsoft.com/office/drawing/2014/main" id="{955545DB-316B-7414-FB74-731E913BD6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045" name="TextBox 12">
            <a:extLst>
              <a:ext uri="{FF2B5EF4-FFF2-40B4-BE49-F238E27FC236}">
                <a16:creationId xmlns:a16="http://schemas.microsoft.com/office/drawing/2014/main" id="{84DF316A-C440-885C-6CE1-64024A807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566" y="3793427"/>
            <a:ext cx="1970411" cy="95410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回答者・閲覧者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(国民/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046" name="TextBox 12">
            <a:extLst>
              <a:ext uri="{FF2B5EF4-FFF2-40B4-BE49-F238E27FC236}">
                <a16:creationId xmlns:a16="http://schemas.microsoft.com/office/drawing/2014/main" id="{8EA970D2-096B-E4CE-65CB-32DA577F9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140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047" name="グループ化 1046">
            <a:extLst>
              <a:ext uri="{FF2B5EF4-FFF2-40B4-BE49-F238E27FC236}">
                <a16:creationId xmlns:a16="http://schemas.microsoft.com/office/drawing/2014/main" id="{60EDF4C0-C309-35CF-7B29-EC2F56FDCAE0}"/>
              </a:ext>
            </a:extLst>
          </p:cNvPr>
          <p:cNvGrpSpPr/>
          <p:nvPr/>
        </p:nvGrpSpPr>
        <p:grpSpPr>
          <a:xfrm>
            <a:off x="5003226" y="2618484"/>
            <a:ext cx="588623" cy="685464"/>
            <a:chOff x="6713489" y="3543695"/>
            <a:chExt cx="588623" cy="685464"/>
          </a:xfrm>
        </p:grpSpPr>
        <p:pic>
          <p:nvPicPr>
            <p:cNvPr id="1048" name="グラフィックス 1047">
              <a:extLst>
                <a:ext uri="{FF2B5EF4-FFF2-40B4-BE49-F238E27FC236}">
                  <a16:creationId xmlns:a16="http://schemas.microsoft.com/office/drawing/2014/main" id="{AB8BF67E-AD1A-37AF-90B0-1938BB4A7E2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049" name="TextBox 12">
              <a:extLst>
                <a:ext uri="{FF2B5EF4-FFF2-40B4-BE49-F238E27FC236}">
                  <a16:creationId xmlns:a16="http://schemas.microsoft.com/office/drawing/2014/main" id="{05E03DC6-9ECE-95AE-BCBA-5F4C1E688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050" name="グループ化 1049">
            <a:extLst>
              <a:ext uri="{FF2B5EF4-FFF2-40B4-BE49-F238E27FC236}">
                <a16:creationId xmlns:a16="http://schemas.microsoft.com/office/drawing/2014/main" id="{57F40E79-9CAE-0457-C0A4-DD477E874BD6}"/>
              </a:ext>
            </a:extLst>
          </p:cNvPr>
          <p:cNvGrpSpPr/>
          <p:nvPr/>
        </p:nvGrpSpPr>
        <p:grpSpPr>
          <a:xfrm>
            <a:off x="6824306" y="3518970"/>
            <a:ext cx="644728" cy="759110"/>
            <a:chOff x="8534569" y="5083166"/>
            <a:chExt cx="644728" cy="759110"/>
          </a:xfrm>
        </p:grpSpPr>
        <p:pic>
          <p:nvPicPr>
            <p:cNvPr id="1051" name="グラフィックス 1050">
              <a:extLst>
                <a:ext uri="{FF2B5EF4-FFF2-40B4-BE49-F238E27FC236}">
                  <a16:creationId xmlns:a16="http://schemas.microsoft.com/office/drawing/2014/main" id="{A11C27B1-E9DD-FE90-BDF5-644169CA444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</p:spPr>
        </p:pic>
        <p:sp>
          <p:nvSpPr>
            <p:cNvPr id="1052" name="TextBox 12">
              <a:extLst>
                <a:ext uri="{FF2B5EF4-FFF2-40B4-BE49-F238E27FC236}">
                  <a16:creationId xmlns:a16="http://schemas.microsoft.com/office/drawing/2014/main" id="{55B541B8-2944-FB99-E4C4-503726D86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4569" y="5534499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grpSp>
        <p:nvGrpSpPr>
          <p:cNvPr id="1053" name="グループ化 1052">
            <a:extLst>
              <a:ext uri="{FF2B5EF4-FFF2-40B4-BE49-F238E27FC236}">
                <a16:creationId xmlns:a16="http://schemas.microsoft.com/office/drawing/2014/main" id="{9612BF5A-3D93-85B7-F752-4463786EC7BB}"/>
              </a:ext>
            </a:extLst>
          </p:cNvPr>
          <p:cNvGrpSpPr/>
          <p:nvPr/>
        </p:nvGrpSpPr>
        <p:grpSpPr>
          <a:xfrm>
            <a:off x="4828499" y="3518970"/>
            <a:ext cx="938077" cy="943950"/>
            <a:chOff x="6538762" y="5083166"/>
            <a:chExt cx="938077" cy="943950"/>
          </a:xfrm>
        </p:grpSpPr>
        <p:pic>
          <p:nvPicPr>
            <p:cNvPr id="1054" name="グラフィックス 1053">
              <a:extLst>
                <a:ext uri="{FF2B5EF4-FFF2-40B4-BE49-F238E27FC236}">
                  <a16:creationId xmlns:a16="http://schemas.microsoft.com/office/drawing/2014/main" id="{3BDDBC2C-8C23-0D4E-A640-DF4FE00D13D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1055" name="TextBox 12">
              <a:extLst>
                <a:ext uri="{FF2B5EF4-FFF2-40B4-BE49-F238E27FC236}">
                  <a16:creationId xmlns:a16="http://schemas.microsoft.com/office/drawing/2014/main" id="{3C570E3B-983D-08E7-D15C-B33F90BB4A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1056" name="直線矢印コネクタ 1055">
            <a:extLst>
              <a:ext uri="{FF2B5EF4-FFF2-40B4-BE49-F238E27FC236}">
                <a16:creationId xmlns:a16="http://schemas.microsoft.com/office/drawing/2014/main" id="{A29503CC-1888-7F4C-AD93-2BFCBA10B9D9}"/>
              </a:ext>
            </a:extLst>
          </p:cNvPr>
          <p:cNvCxnSpPr>
            <a:cxnSpLocks/>
            <a:endCxn id="1054" idx="1"/>
          </p:cNvCxnSpPr>
          <p:nvPr/>
        </p:nvCxnSpPr>
        <p:spPr>
          <a:xfrm>
            <a:off x="2156318" y="3707986"/>
            <a:ext cx="2941194" cy="110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7" name="直線矢印コネクタ 1056">
            <a:extLst>
              <a:ext uri="{FF2B5EF4-FFF2-40B4-BE49-F238E27FC236}">
                <a16:creationId xmlns:a16="http://schemas.microsoft.com/office/drawing/2014/main" id="{92755628-EB03-C2BD-FBAC-096741E8EE20}"/>
              </a:ext>
            </a:extLst>
          </p:cNvPr>
          <p:cNvCxnSpPr>
            <a:cxnSpLocks/>
            <a:stCxn id="1054" idx="3"/>
            <a:endCxn id="1051" idx="1"/>
          </p:cNvCxnSpPr>
          <p:nvPr/>
        </p:nvCxnSpPr>
        <p:spPr>
          <a:xfrm>
            <a:off x="5497562" y="3718995"/>
            <a:ext cx="144908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8" name="直線矢印コネクタ 1057">
            <a:extLst>
              <a:ext uri="{FF2B5EF4-FFF2-40B4-BE49-F238E27FC236}">
                <a16:creationId xmlns:a16="http://schemas.microsoft.com/office/drawing/2014/main" id="{114E7D96-DBA3-62F8-6F24-CCC69A5AB115}"/>
              </a:ext>
            </a:extLst>
          </p:cNvPr>
          <p:cNvCxnSpPr>
            <a:cxnSpLocks/>
          </p:cNvCxnSpPr>
          <p:nvPr/>
        </p:nvCxnSpPr>
        <p:spPr>
          <a:xfrm flipV="1">
            <a:off x="7335937" y="3707986"/>
            <a:ext cx="1394242" cy="110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9" name="直線矢印コネクタ 1058">
            <a:extLst>
              <a:ext uri="{FF2B5EF4-FFF2-40B4-BE49-F238E27FC236}">
                <a16:creationId xmlns:a16="http://schemas.microsoft.com/office/drawing/2014/main" id="{AA673CCA-B326-8B7F-A6AD-017CE56BE494}"/>
              </a:ext>
            </a:extLst>
          </p:cNvPr>
          <p:cNvCxnSpPr>
            <a:cxnSpLocks/>
          </p:cNvCxnSpPr>
          <p:nvPr/>
        </p:nvCxnSpPr>
        <p:spPr>
          <a:xfrm>
            <a:off x="5297538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60" name="直線矢印コネクタ 31">
            <a:extLst>
              <a:ext uri="{FF2B5EF4-FFF2-40B4-BE49-F238E27FC236}">
                <a16:creationId xmlns:a16="http://schemas.microsoft.com/office/drawing/2014/main" id="{BC4A1BB4-6E13-19B5-A506-DB2CFBC7DDD0}"/>
              </a:ext>
            </a:extLst>
          </p:cNvPr>
          <p:cNvCxnSpPr>
            <a:cxnSpLocks/>
            <a:stCxn id="1052" idx="2"/>
          </p:cNvCxnSpPr>
          <p:nvPr/>
        </p:nvCxnSpPr>
        <p:spPr>
          <a:xfrm rot="16200000" flipH="1">
            <a:off x="9063600" y="2361149"/>
            <a:ext cx="1853759" cy="568761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61" name="正方形/長方形 1060">
            <a:extLst>
              <a:ext uri="{FF2B5EF4-FFF2-40B4-BE49-F238E27FC236}">
                <a16:creationId xmlns:a16="http://schemas.microsoft.com/office/drawing/2014/main" id="{0DEE7D35-35FD-5A72-B772-D21CEA07DFD4}"/>
              </a:ext>
            </a:extLst>
          </p:cNvPr>
          <p:cNvSpPr/>
          <p:nvPr/>
        </p:nvSpPr>
        <p:spPr>
          <a:xfrm>
            <a:off x="11105793" y="5315635"/>
            <a:ext cx="3868592" cy="1391683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62" name="グループ化 1061">
            <a:extLst>
              <a:ext uri="{FF2B5EF4-FFF2-40B4-BE49-F238E27FC236}">
                <a16:creationId xmlns:a16="http://schemas.microsoft.com/office/drawing/2014/main" id="{55B97545-7561-CD17-7348-A395EDCDBC93}"/>
              </a:ext>
            </a:extLst>
          </p:cNvPr>
          <p:cNvGrpSpPr/>
          <p:nvPr/>
        </p:nvGrpSpPr>
        <p:grpSpPr>
          <a:xfrm>
            <a:off x="12745284" y="5859762"/>
            <a:ext cx="861133" cy="850897"/>
            <a:chOff x="11698681" y="6169657"/>
            <a:chExt cx="861133" cy="850897"/>
          </a:xfrm>
        </p:grpSpPr>
        <p:pic>
          <p:nvPicPr>
            <p:cNvPr id="1063" name="グラフィックス 1062">
              <a:extLst>
                <a:ext uri="{FF2B5EF4-FFF2-40B4-BE49-F238E27FC236}">
                  <a16:creationId xmlns:a16="http://schemas.microsoft.com/office/drawing/2014/main" id="{563C9761-5FE1-4139-B5A0-24DBC7FE7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1064" name="TextBox 12">
              <a:extLst>
                <a:ext uri="{FF2B5EF4-FFF2-40B4-BE49-F238E27FC236}">
                  <a16:creationId xmlns:a16="http://schemas.microsoft.com/office/drawing/2014/main" id="{71B482C6-4B28-5F1D-A872-53D7ED368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1065" name="Rectangle 134">
            <a:extLst>
              <a:ext uri="{FF2B5EF4-FFF2-40B4-BE49-F238E27FC236}">
                <a16:creationId xmlns:a16="http://schemas.microsoft.com/office/drawing/2014/main" id="{AA7CAE72-CD53-1051-C801-FE02266AAF2C}"/>
              </a:ext>
            </a:extLst>
          </p:cNvPr>
          <p:cNvSpPr/>
          <p:nvPr/>
        </p:nvSpPr>
        <p:spPr>
          <a:xfrm>
            <a:off x="15833889" y="5762804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1066" name="直線矢印コネクタ 1065">
            <a:extLst>
              <a:ext uri="{FF2B5EF4-FFF2-40B4-BE49-F238E27FC236}">
                <a16:creationId xmlns:a16="http://schemas.microsoft.com/office/drawing/2014/main" id="{C99DC97C-4E1D-5ECB-DA25-4AEDCFB3658F}"/>
              </a:ext>
            </a:extLst>
          </p:cNvPr>
          <p:cNvCxnSpPr>
            <a:cxnSpLocks/>
            <a:endCxn id="1065" idx="1"/>
          </p:cNvCxnSpPr>
          <p:nvPr/>
        </p:nvCxnSpPr>
        <p:spPr>
          <a:xfrm>
            <a:off x="13576304" y="6068268"/>
            <a:ext cx="2257585" cy="10007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7" name="TextBox 12">
            <a:extLst>
              <a:ext uri="{FF2B5EF4-FFF2-40B4-BE49-F238E27FC236}">
                <a16:creationId xmlns:a16="http://schemas.microsoft.com/office/drawing/2014/main" id="{70EF47AC-150E-C88F-45D2-390A0AAB6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52" y="1804320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sp>
        <p:nvSpPr>
          <p:cNvPr id="1068" name="正方形/長方形 1067">
            <a:extLst>
              <a:ext uri="{FF2B5EF4-FFF2-40B4-BE49-F238E27FC236}">
                <a16:creationId xmlns:a16="http://schemas.microsoft.com/office/drawing/2014/main" id="{7BFB5DFE-C869-3995-DB39-960CC0D32D2E}"/>
              </a:ext>
            </a:extLst>
          </p:cNvPr>
          <p:cNvSpPr/>
          <p:nvPr/>
        </p:nvSpPr>
        <p:spPr>
          <a:xfrm>
            <a:off x="10121262" y="7156191"/>
            <a:ext cx="494157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69" name="グループ化 1068">
            <a:extLst>
              <a:ext uri="{FF2B5EF4-FFF2-40B4-BE49-F238E27FC236}">
                <a16:creationId xmlns:a16="http://schemas.microsoft.com/office/drawing/2014/main" id="{36B0091E-4423-9862-9C5F-920FDD48C934}"/>
              </a:ext>
            </a:extLst>
          </p:cNvPr>
          <p:cNvGrpSpPr/>
          <p:nvPr/>
        </p:nvGrpSpPr>
        <p:grpSpPr>
          <a:xfrm>
            <a:off x="10368689" y="7459280"/>
            <a:ext cx="599843" cy="843269"/>
            <a:chOff x="10515621" y="3754054"/>
            <a:chExt cx="599862" cy="843294"/>
          </a:xfrm>
        </p:grpSpPr>
        <p:pic>
          <p:nvPicPr>
            <p:cNvPr id="1070" name="グラフィックス 1069">
              <a:extLst>
                <a:ext uri="{FF2B5EF4-FFF2-40B4-BE49-F238E27FC236}">
                  <a16:creationId xmlns:a16="http://schemas.microsoft.com/office/drawing/2014/main" id="{125F0948-FC91-5049-CC9D-BD727F8B8A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1071" name="TextBox 12">
              <a:extLst>
                <a:ext uri="{FF2B5EF4-FFF2-40B4-BE49-F238E27FC236}">
                  <a16:creationId xmlns:a16="http://schemas.microsoft.com/office/drawing/2014/main" id="{CF561394-EFD9-EFCF-7797-153FE09D9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1072" name="グループ化 1071">
            <a:extLst>
              <a:ext uri="{FF2B5EF4-FFF2-40B4-BE49-F238E27FC236}">
                <a16:creationId xmlns:a16="http://schemas.microsoft.com/office/drawing/2014/main" id="{B3261F09-54B0-71D1-5FA3-E3139738A9A8}"/>
              </a:ext>
            </a:extLst>
          </p:cNvPr>
          <p:cNvGrpSpPr/>
          <p:nvPr/>
        </p:nvGrpSpPr>
        <p:grpSpPr>
          <a:xfrm>
            <a:off x="14031255" y="7476968"/>
            <a:ext cx="1026242" cy="661647"/>
            <a:chOff x="10302419" y="5156668"/>
            <a:chExt cx="1026272" cy="661668"/>
          </a:xfrm>
        </p:grpSpPr>
        <p:pic>
          <p:nvPicPr>
            <p:cNvPr id="1073" name="グラフィックス 1072">
              <a:extLst>
                <a:ext uri="{FF2B5EF4-FFF2-40B4-BE49-F238E27FC236}">
                  <a16:creationId xmlns:a16="http://schemas.microsoft.com/office/drawing/2014/main" id="{DC85A6C7-7F8F-B45F-798C-20EE9D6A93C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1074" name="TextBox 12">
              <a:extLst>
                <a:ext uri="{FF2B5EF4-FFF2-40B4-BE49-F238E27FC236}">
                  <a16:creationId xmlns:a16="http://schemas.microsoft.com/office/drawing/2014/main" id="{B620A4FF-94F5-08F8-4FB5-187069805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1075" name="グループ化 1074">
            <a:extLst>
              <a:ext uri="{FF2B5EF4-FFF2-40B4-BE49-F238E27FC236}">
                <a16:creationId xmlns:a16="http://schemas.microsoft.com/office/drawing/2014/main" id="{7BB93017-3055-4B41-B8BB-E192C2AD422F}"/>
              </a:ext>
            </a:extLst>
          </p:cNvPr>
          <p:cNvGrpSpPr/>
          <p:nvPr/>
        </p:nvGrpSpPr>
        <p:grpSpPr>
          <a:xfrm>
            <a:off x="11654493" y="7509584"/>
            <a:ext cx="974946" cy="785693"/>
            <a:chOff x="10328069" y="6650877"/>
            <a:chExt cx="974974" cy="785716"/>
          </a:xfrm>
        </p:grpSpPr>
        <p:pic>
          <p:nvPicPr>
            <p:cNvPr id="1076" name="グラフィックス 1075">
              <a:extLst>
                <a:ext uri="{FF2B5EF4-FFF2-40B4-BE49-F238E27FC236}">
                  <a16:creationId xmlns:a16="http://schemas.microsoft.com/office/drawing/2014/main" id="{BD62B609-65B6-A0DE-34BA-BDF4FC3E8F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1077" name="TextBox 12">
              <a:extLst>
                <a:ext uri="{FF2B5EF4-FFF2-40B4-BE49-F238E27FC236}">
                  <a16:creationId xmlns:a16="http://schemas.microsoft.com/office/drawing/2014/main" id="{71768D20-6E36-87CD-AF2D-0BB0B0810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1078" name="グループ化 1077">
            <a:extLst>
              <a:ext uri="{FF2B5EF4-FFF2-40B4-BE49-F238E27FC236}">
                <a16:creationId xmlns:a16="http://schemas.microsoft.com/office/drawing/2014/main" id="{B10A4168-9950-3BFB-C217-799A8554F53E}"/>
              </a:ext>
            </a:extLst>
          </p:cNvPr>
          <p:cNvGrpSpPr/>
          <p:nvPr/>
        </p:nvGrpSpPr>
        <p:grpSpPr>
          <a:xfrm>
            <a:off x="12492354" y="7495595"/>
            <a:ext cx="1083950" cy="812890"/>
            <a:chOff x="10256563" y="2687458"/>
            <a:chExt cx="1083982" cy="812912"/>
          </a:xfrm>
        </p:grpSpPr>
        <p:pic>
          <p:nvPicPr>
            <p:cNvPr id="1079" name="グラフィックス 1078">
              <a:extLst>
                <a:ext uri="{FF2B5EF4-FFF2-40B4-BE49-F238E27FC236}">
                  <a16:creationId xmlns:a16="http://schemas.microsoft.com/office/drawing/2014/main" id="{30CA5B33-0157-CD96-EA97-44E1A1CDEC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1080" name="TextBox 12">
              <a:extLst>
                <a:ext uri="{FF2B5EF4-FFF2-40B4-BE49-F238E27FC236}">
                  <a16:creationId xmlns:a16="http://schemas.microsoft.com/office/drawing/2014/main" id="{632106F4-D2C2-7F63-BDAC-5F05A214A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1081" name="グループ化 1080">
            <a:extLst>
              <a:ext uri="{FF2B5EF4-FFF2-40B4-BE49-F238E27FC236}">
                <a16:creationId xmlns:a16="http://schemas.microsoft.com/office/drawing/2014/main" id="{5A7CC449-5C35-B38B-2A9F-56E7414FE641}"/>
              </a:ext>
            </a:extLst>
          </p:cNvPr>
          <p:cNvGrpSpPr/>
          <p:nvPr/>
        </p:nvGrpSpPr>
        <p:grpSpPr>
          <a:xfrm>
            <a:off x="11091857" y="7515486"/>
            <a:ext cx="506870" cy="770894"/>
            <a:chOff x="10545108" y="7974124"/>
            <a:chExt cx="506885" cy="770918"/>
          </a:xfrm>
        </p:grpSpPr>
        <p:pic>
          <p:nvPicPr>
            <p:cNvPr id="1082" name="グラフィックス 1081">
              <a:extLst>
                <a:ext uri="{FF2B5EF4-FFF2-40B4-BE49-F238E27FC236}">
                  <a16:creationId xmlns:a16="http://schemas.microsoft.com/office/drawing/2014/main" id="{E96B1A16-1195-90EC-9205-FB24171C8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083" name="TextBox 12">
              <a:extLst>
                <a:ext uri="{FF2B5EF4-FFF2-40B4-BE49-F238E27FC236}">
                  <a16:creationId xmlns:a16="http://schemas.microsoft.com/office/drawing/2014/main" id="{2493C6F8-9D83-A29F-119D-76FB61C15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1084" name="グループ化 1083">
            <a:extLst>
              <a:ext uri="{FF2B5EF4-FFF2-40B4-BE49-F238E27FC236}">
                <a16:creationId xmlns:a16="http://schemas.microsoft.com/office/drawing/2014/main" id="{114010A4-1D34-4F3D-771C-5574F6E0B9ED}"/>
              </a:ext>
            </a:extLst>
          </p:cNvPr>
          <p:cNvGrpSpPr/>
          <p:nvPr/>
        </p:nvGrpSpPr>
        <p:grpSpPr>
          <a:xfrm>
            <a:off x="13204787" y="7457293"/>
            <a:ext cx="1096564" cy="695324"/>
            <a:chOff x="10715462" y="7773090"/>
            <a:chExt cx="1096597" cy="695344"/>
          </a:xfrm>
        </p:grpSpPr>
        <p:sp>
          <p:nvSpPr>
            <p:cNvPr id="1085" name="TextBox 11">
              <a:extLst>
                <a:ext uri="{FF2B5EF4-FFF2-40B4-BE49-F238E27FC236}">
                  <a16:creationId xmlns:a16="http://schemas.microsoft.com/office/drawing/2014/main" id="{3644FC0F-C164-B43E-3DE0-48F541E264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086" name="グラフィックス 1085">
              <a:extLst>
                <a:ext uri="{FF2B5EF4-FFF2-40B4-BE49-F238E27FC236}">
                  <a16:creationId xmlns:a16="http://schemas.microsoft.com/office/drawing/2014/main" id="{74B70042-4278-7194-3DB0-555001C732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1087" name="正方形/長方形 1086">
            <a:extLst>
              <a:ext uri="{FF2B5EF4-FFF2-40B4-BE49-F238E27FC236}">
                <a16:creationId xmlns:a16="http://schemas.microsoft.com/office/drawing/2014/main" id="{E3848F95-D49B-8998-C982-E825D4225D8B}"/>
              </a:ext>
            </a:extLst>
          </p:cNvPr>
          <p:cNvSpPr/>
          <p:nvPr/>
        </p:nvSpPr>
        <p:spPr>
          <a:xfrm>
            <a:off x="6566595" y="7131563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88" name="グループ化 1087">
            <a:extLst>
              <a:ext uri="{FF2B5EF4-FFF2-40B4-BE49-F238E27FC236}">
                <a16:creationId xmlns:a16="http://schemas.microsoft.com/office/drawing/2014/main" id="{36254407-BFAD-AE98-1265-C9FDDD7F6951}"/>
              </a:ext>
            </a:extLst>
          </p:cNvPr>
          <p:cNvGrpSpPr/>
          <p:nvPr/>
        </p:nvGrpSpPr>
        <p:grpSpPr>
          <a:xfrm>
            <a:off x="7467013" y="7496154"/>
            <a:ext cx="484428" cy="641879"/>
            <a:chOff x="1528670" y="7429303"/>
            <a:chExt cx="484428" cy="641879"/>
          </a:xfrm>
        </p:grpSpPr>
        <p:pic>
          <p:nvPicPr>
            <p:cNvPr id="1089" name="グラフィックス 1088">
              <a:extLst>
                <a:ext uri="{FF2B5EF4-FFF2-40B4-BE49-F238E27FC236}">
                  <a16:creationId xmlns:a16="http://schemas.microsoft.com/office/drawing/2014/main" id="{238345C5-9228-F2FF-C4AC-860415ED6F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1090" name="TextBox 12">
              <a:extLst>
                <a:ext uri="{FF2B5EF4-FFF2-40B4-BE49-F238E27FC236}">
                  <a16:creationId xmlns:a16="http://schemas.microsoft.com/office/drawing/2014/main" id="{47A62478-E243-C6E3-49E6-F2CD00E39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1091" name="グループ化 1090">
            <a:extLst>
              <a:ext uri="{FF2B5EF4-FFF2-40B4-BE49-F238E27FC236}">
                <a16:creationId xmlns:a16="http://schemas.microsoft.com/office/drawing/2014/main" id="{A85696B3-014D-2F09-DA47-9395BDD19877}"/>
              </a:ext>
            </a:extLst>
          </p:cNvPr>
          <p:cNvGrpSpPr/>
          <p:nvPr/>
        </p:nvGrpSpPr>
        <p:grpSpPr>
          <a:xfrm>
            <a:off x="8059039" y="7499114"/>
            <a:ext cx="502061" cy="651792"/>
            <a:chOff x="2919266" y="8604037"/>
            <a:chExt cx="502061" cy="651792"/>
          </a:xfrm>
        </p:grpSpPr>
        <p:pic>
          <p:nvPicPr>
            <p:cNvPr id="1092" name="グラフィックス 1091">
              <a:extLst>
                <a:ext uri="{FF2B5EF4-FFF2-40B4-BE49-F238E27FC236}">
                  <a16:creationId xmlns:a16="http://schemas.microsoft.com/office/drawing/2014/main" id="{7E450579-C715-5710-CAC9-B36E6A5FE86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1093" name="TextBox 12">
              <a:extLst>
                <a:ext uri="{FF2B5EF4-FFF2-40B4-BE49-F238E27FC236}">
                  <a16:creationId xmlns:a16="http://schemas.microsoft.com/office/drawing/2014/main" id="{646B2D56-E186-C992-02D4-8748FA19A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094" name="グループ化 1093">
            <a:extLst>
              <a:ext uri="{FF2B5EF4-FFF2-40B4-BE49-F238E27FC236}">
                <a16:creationId xmlns:a16="http://schemas.microsoft.com/office/drawing/2014/main" id="{83CCE756-61F0-F9C2-1426-E5417E81A7F0}"/>
              </a:ext>
            </a:extLst>
          </p:cNvPr>
          <p:cNvGrpSpPr/>
          <p:nvPr/>
        </p:nvGrpSpPr>
        <p:grpSpPr>
          <a:xfrm>
            <a:off x="6588753" y="7505914"/>
            <a:ext cx="972887" cy="791743"/>
            <a:chOff x="1284441" y="8610369"/>
            <a:chExt cx="972887" cy="791743"/>
          </a:xfrm>
        </p:grpSpPr>
        <p:pic>
          <p:nvPicPr>
            <p:cNvPr id="1095" name="グラフィックス 1094">
              <a:extLst>
                <a:ext uri="{FF2B5EF4-FFF2-40B4-BE49-F238E27FC236}">
                  <a16:creationId xmlns:a16="http://schemas.microsoft.com/office/drawing/2014/main" id="{944DE840-F663-5413-076F-BEB5DA29E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1096" name="TextBox 9">
              <a:extLst>
                <a:ext uri="{FF2B5EF4-FFF2-40B4-BE49-F238E27FC236}">
                  <a16:creationId xmlns:a16="http://schemas.microsoft.com/office/drawing/2014/main" id="{EAE1599C-87E6-F7FA-E14E-EFA06F1507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1097" name="グループ化 1096">
            <a:extLst>
              <a:ext uri="{FF2B5EF4-FFF2-40B4-BE49-F238E27FC236}">
                <a16:creationId xmlns:a16="http://schemas.microsoft.com/office/drawing/2014/main" id="{A9EE66C5-78C7-E3B5-4353-DC6EA6B27340}"/>
              </a:ext>
            </a:extLst>
          </p:cNvPr>
          <p:cNvGrpSpPr/>
          <p:nvPr/>
        </p:nvGrpSpPr>
        <p:grpSpPr>
          <a:xfrm>
            <a:off x="8591012" y="7507745"/>
            <a:ext cx="716863" cy="797569"/>
            <a:chOff x="7891760" y="7929853"/>
            <a:chExt cx="716863" cy="797569"/>
          </a:xfrm>
        </p:grpSpPr>
        <p:pic>
          <p:nvPicPr>
            <p:cNvPr id="1098" name="グラフィックス 1097">
              <a:extLst>
                <a:ext uri="{FF2B5EF4-FFF2-40B4-BE49-F238E27FC236}">
                  <a16:creationId xmlns:a16="http://schemas.microsoft.com/office/drawing/2014/main" id="{2A263A98-980F-5C25-4A08-DEA13ADC14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099" name="TextBox 12">
              <a:extLst>
                <a:ext uri="{FF2B5EF4-FFF2-40B4-BE49-F238E27FC236}">
                  <a16:creationId xmlns:a16="http://schemas.microsoft.com/office/drawing/2014/main" id="{064B1EC3-35AE-EB09-4887-49C3C5D0C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1100" name="グループ化 1099">
            <a:extLst>
              <a:ext uri="{FF2B5EF4-FFF2-40B4-BE49-F238E27FC236}">
                <a16:creationId xmlns:a16="http://schemas.microsoft.com/office/drawing/2014/main" id="{56ACA604-D093-2100-4BEE-AB1951272725}"/>
              </a:ext>
            </a:extLst>
          </p:cNvPr>
          <p:cNvGrpSpPr/>
          <p:nvPr/>
        </p:nvGrpSpPr>
        <p:grpSpPr>
          <a:xfrm>
            <a:off x="9161487" y="7520717"/>
            <a:ext cx="927286" cy="772063"/>
            <a:chOff x="5815140" y="8649267"/>
            <a:chExt cx="927286" cy="772063"/>
          </a:xfrm>
        </p:grpSpPr>
        <p:pic>
          <p:nvPicPr>
            <p:cNvPr id="1101" name="グラフィックス 1100">
              <a:extLst>
                <a:ext uri="{FF2B5EF4-FFF2-40B4-BE49-F238E27FC236}">
                  <a16:creationId xmlns:a16="http://schemas.microsoft.com/office/drawing/2014/main" id="{FE020E5F-C4A1-6E05-3C2D-AFA76356CD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1102" name="TextBox 12">
              <a:extLst>
                <a:ext uri="{FF2B5EF4-FFF2-40B4-BE49-F238E27FC236}">
                  <a16:creationId xmlns:a16="http://schemas.microsoft.com/office/drawing/2014/main" id="{786E0617-7BC7-24C0-0FDD-2AB05C1D1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1103" name="正方形/長方形 1102">
            <a:extLst>
              <a:ext uri="{FF2B5EF4-FFF2-40B4-BE49-F238E27FC236}">
                <a16:creationId xmlns:a16="http://schemas.microsoft.com/office/drawing/2014/main" id="{4567F7C2-F8BF-B2AE-4AF3-9A4FDABE559F}"/>
              </a:ext>
            </a:extLst>
          </p:cNvPr>
          <p:cNvSpPr/>
          <p:nvPr/>
        </p:nvSpPr>
        <p:spPr>
          <a:xfrm>
            <a:off x="5214756" y="7123917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04" name="グループ化 1103">
            <a:extLst>
              <a:ext uri="{FF2B5EF4-FFF2-40B4-BE49-F238E27FC236}">
                <a16:creationId xmlns:a16="http://schemas.microsoft.com/office/drawing/2014/main" id="{6070A226-D21C-B91F-8523-254BB9542D5B}"/>
              </a:ext>
            </a:extLst>
          </p:cNvPr>
          <p:cNvGrpSpPr/>
          <p:nvPr/>
        </p:nvGrpSpPr>
        <p:grpSpPr>
          <a:xfrm>
            <a:off x="5424358" y="7653253"/>
            <a:ext cx="814646" cy="803155"/>
            <a:chOff x="1907750" y="4310477"/>
            <a:chExt cx="814646" cy="803155"/>
          </a:xfrm>
        </p:grpSpPr>
        <p:sp>
          <p:nvSpPr>
            <p:cNvPr id="1105" name="TextBox 12">
              <a:extLst>
                <a:ext uri="{FF2B5EF4-FFF2-40B4-BE49-F238E27FC236}">
                  <a16:creationId xmlns:a16="http://schemas.microsoft.com/office/drawing/2014/main" id="{5514FCEC-4128-1921-3316-84402BE6A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106" name="グラフィックス 1105">
              <a:extLst>
                <a:ext uri="{FF2B5EF4-FFF2-40B4-BE49-F238E27FC236}">
                  <a16:creationId xmlns:a16="http://schemas.microsoft.com/office/drawing/2014/main" id="{995397DF-6DF4-DD8B-D76D-0762C97636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1107" name="正方形/長方形 1106">
            <a:extLst>
              <a:ext uri="{FF2B5EF4-FFF2-40B4-BE49-F238E27FC236}">
                <a16:creationId xmlns:a16="http://schemas.microsoft.com/office/drawing/2014/main" id="{79781E0F-C7A7-66AD-E876-20B729965A11}"/>
              </a:ext>
            </a:extLst>
          </p:cNvPr>
          <p:cNvSpPr/>
          <p:nvPr/>
        </p:nvSpPr>
        <p:spPr>
          <a:xfrm>
            <a:off x="2854165" y="7131563"/>
            <a:ext cx="228490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08" name="グループ化 1107">
            <a:extLst>
              <a:ext uri="{FF2B5EF4-FFF2-40B4-BE49-F238E27FC236}">
                <a16:creationId xmlns:a16="http://schemas.microsoft.com/office/drawing/2014/main" id="{D1F66540-63AE-5531-2CB9-3C4C5519B4D8}"/>
              </a:ext>
            </a:extLst>
          </p:cNvPr>
          <p:cNvGrpSpPr/>
          <p:nvPr/>
        </p:nvGrpSpPr>
        <p:grpSpPr>
          <a:xfrm>
            <a:off x="4015909" y="7497003"/>
            <a:ext cx="972887" cy="825552"/>
            <a:chOff x="4360158" y="7332449"/>
            <a:chExt cx="972887" cy="825552"/>
          </a:xfrm>
        </p:grpSpPr>
        <p:pic>
          <p:nvPicPr>
            <p:cNvPr id="1109" name="グラフィックス 14">
              <a:extLst>
                <a:ext uri="{FF2B5EF4-FFF2-40B4-BE49-F238E27FC236}">
                  <a16:creationId xmlns:a16="http://schemas.microsoft.com/office/drawing/2014/main" id="{1BE5702B-FA0E-E372-6F12-1E07A782ED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1110" name="TextBox 9">
              <a:extLst>
                <a:ext uri="{FF2B5EF4-FFF2-40B4-BE49-F238E27FC236}">
                  <a16:creationId xmlns:a16="http://schemas.microsoft.com/office/drawing/2014/main" id="{46AD0AFD-DBE0-D9F0-226E-9FDFDAACA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pic>
        <p:nvPicPr>
          <p:cNvPr id="1111" name="グラフィックス 1110">
            <a:extLst>
              <a:ext uri="{FF2B5EF4-FFF2-40B4-BE49-F238E27FC236}">
                <a16:creationId xmlns:a16="http://schemas.microsoft.com/office/drawing/2014/main" id="{2B77FF09-5729-D504-44F8-F77B055B7496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3305948" y="7467882"/>
            <a:ext cx="361950" cy="400050"/>
          </a:xfrm>
          <a:prstGeom prst="rect">
            <a:avLst/>
          </a:prstGeom>
        </p:spPr>
      </p:pic>
      <p:sp>
        <p:nvSpPr>
          <p:cNvPr id="1112" name="TextBox 12">
            <a:extLst>
              <a:ext uri="{FF2B5EF4-FFF2-40B4-BE49-F238E27FC236}">
                <a16:creationId xmlns:a16="http://schemas.microsoft.com/office/drawing/2014/main" id="{DA202E9A-089B-7CAD-DCC9-A7B26040C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13" y="789166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Backup</a:t>
            </a:r>
          </a:p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(Object Storage)</a:t>
            </a:r>
          </a:p>
        </p:txBody>
      </p:sp>
      <p:sp>
        <p:nvSpPr>
          <p:cNvPr id="1113" name="正方形/長方形 1112">
            <a:extLst>
              <a:ext uri="{FF2B5EF4-FFF2-40B4-BE49-F238E27FC236}">
                <a16:creationId xmlns:a16="http://schemas.microsoft.com/office/drawing/2014/main" id="{151E62EB-520E-2E0F-8C9B-4D547565CC7E}"/>
              </a:ext>
            </a:extLst>
          </p:cNvPr>
          <p:cNvSpPr/>
          <p:nvPr/>
        </p:nvSpPr>
        <p:spPr>
          <a:xfrm>
            <a:off x="11708593" y="8535601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1114" name="グループ化 1113">
            <a:extLst>
              <a:ext uri="{FF2B5EF4-FFF2-40B4-BE49-F238E27FC236}">
                <a16:creationId xmlns:a16="http://schemas.microsoft.com/office/drawing/2014/main" id="{851DD25D-1BDB-3720-1827-9B4105E70A1E}"/>
              </a:ext>
            </a:extLst>
          </p:cNvPr>
          <p:cNvGrpSpPr/>
          <p:nvPr/>
        </p:nvGrpSpPr>
        <p:grpSpPr>
          <a:xfrm>
            <a:off x="11732255" y="8901589"/>
            <a:ext cx="723275" cy="661895"/>
            <a:chOff x="12360566" y="4730781"/>
            <a:chExt cx="723275" cy="661895"/>
          </a:xfrm>
        </p:grpSpPr>
        <p:pic>
          <p:nvPicPr>
            <p:cNvPr id="1115" name="グラフィックス 1114">
              <a:extLst>
                <a:ext uri="{FF2B5EF4-FFF2-40B4-BE49-F238E27FC236}">
                  <a16:creationId xmlns:a16="http://schemas.microsoft.com/office/drawing/2014/main" id="{3A1709DB-AF24-4CBC-C9E2-C2474CCC3A97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1116" name="TextBox 12">
              <a:extLst>
                <a:ext uri="{FF2B5EF4-FFF2-40B4-BE49-F238E27FC236}">
                  <a16:creationId xmlns:a16="http://schemas.microsoft.com/office/drawing/2014/main" id="{2046E658-3307-3582-8A40-F71D6D365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1117" name="グループ化 1116">
            <a:extLst>
              <a:ext uri="{FF2B5EF4-FFF2-40B4-BE49-F238E27FC236}">
                <a16:creationId xmlns:a16="http://schemas.microsoft.com/office/drawing/2014/main" id="{41B8DAAC-9499-5059-EFA1-09BD57061E0F}"/>
              </a:ext>
            </a:extLst>
          </p:cNvPr>
          <p:cNvGrpSpPr/>
          <p:nvPr/>
        </p:nvGrpSpPr>
        <p:grpSpPr>
          <a:xfrm>
            <a:off x="12868182" y="8794168"/>
            <a:ext cx="1569059" cy="944217"/>
            <a:chOff x="11379958" y="8469259"/>
            <a:chExt cx="1569059" cy="944217"/>
          </a:xfrm>
        </p:grpSpPr>
        <p:sp>
          <p:nvSpPr>
            <p:cNvPr id="1118" name="TextBox 12">
              <a:extLst>
                <a:ext uri="{FF2B5EF4-FFF2-40B4-BE49-F238E27FC236}">
                  <a16:creationId xmlns:a16="http://schemas.microsoft.com/office/drawing/2014/main" id="{62D3E242-0AEC-8E85-CF95-545BFA37D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1119" name="Graphic 3">
              <a:extLst>
                <a:ext uri="{FF2B5EF4-FFF2-40B4-BE49-F238E27FC236}">
                  <a16:creationId xmlns:a16="http://schemas.microsoft.com/office/drawing/2014/main" id="{B42DCECA-2588-81FB-F44A-2FC5AA8FE01B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120" name="Freeform: Shape 141">
                <a:extLst>
                  <a:ext uri="{FF2B5EF4-FFF2-40B4-BE49-F238E27FC236}">
                    <a16:creationId xmlns:a16="http://schemas.microsoft.com/office/drawing/2014/main" id="{0DF7881A-90F2-3D33-F18F-CC23AD76443E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21" name="Freeform: Shape 142">
                <a:extLst>
                  <a:ext uri="{FF2B5EF4-FFF2-40B4-BE49-F238E27FC236}">
                    <a16:creationId xmlns:a16="http://schemas.microsoft.com/office/drawing/2014/main" id="{C6FD8486-00D0-C095-6EEE-EBB5AB8E72F5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22" name="Freeform: Shape 143">
                <a:extLst>
                  <a:ext uri="{FF2B5EF4-FFF2-40B4-BE49-F238E27FC236}">
                    <a16:creationId xmlns:a16="http://schemas.microsoft.com/office/drawing/2014/main" id="{6881BACF-33F8-4B79-2147-DE8E5133C6D8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1123" name="Graphic 2">
            <a:extLst>
              <a:ext uri="{FF2B5EF4-FFF2-40B4-BE49-F238E27FC236}">
                <a16:creationId xmlns:a16="http://schemas.microsoft.com/office/drawing/2014/main" id="{F7EE8466-1083-A85D-5C04-826552680FC2}"/>
              </a:ext>
            </a:extLst>
          </p:cNvPr>
          <p:cNvGrpSpPr/>
          <p:nvPr/>
        </p:nvGrpSpPr>
        <p:grpSpPr>
          <a:xfrm>
            <a:off x="12474064" y="8819533"/>
            <a:ext cx="763351" cy="925200"/>
            <a:chOff x="6906915" y="2417952"/>
            <a:chExt cx="763373" cy="925227"/>
          </a:xfrm>
        </p:grpSpPr>
        <p:grpSp>
          <p:nvGrpSpPr>
            <p:cNvPr id="1124" name="Graphic 2">
              <a:extLst>
                <a:ext uri="{FF2B5EF4-FFF2-40B4-BE49-F238E27FC236}">
                  <a16:creationId xmlns:a16="http://schemas.microsoft.com/office/drawing/2014/main" id="{A1E1A969-09CC-105B-A5AD-9B94D16BF9A5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126" name="Freeform: Shape 315">
                <a:extLst>
                  <a:ext uri="{FF2B5EF4-FFF2-40B4-BE49-F238E27FC236}">
                    <a16:creationId xmlns:a16="http://schemas.microsoft.com/office/drawing/2014/main" id="{E7053BB5-208C-5660-A60F-5B429E60D97D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27" name="Freeform: Shape 316">
                <a:extLst>
                  <a:ext uri="{FF2B5EF4-FFF2-40B4-BE49-F238E27FC236}">
                    <a16:creationId xmlns:a16="http://schemas.microsoft.com/office/drawing/2014/main" id="{D3AD48FD-5FE5-ED31-F7DE-3A5547169588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28" name="Freeform: Shape 318">
                <a:extLst>
                  <a:ext uri="{FF2B5EF4-FFF2-40B4-BE49-F238E27FC236}">
                    <a16:creationId xmlns:a16="http://schemas.microsoft.com/office/drawing/2014/main" id="{F0CC487E-0731-64AA-C638-BA7189D56345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29" name="Freeform: Shape 95">
                <a:extLst>
                  <a:ext uri="{FF2B5EF4-FFF2-40B4-BE49-F238E27FC236}">
                    <a16:creationId xmlns:a16="http://schemas.microsoft.com/office/drawing/2014/main" id="{2E209798-E324-2304-EAD6-909F5088BBBE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0" name="Freeform: Shape 96">
                <a:extLst>
                  <a:ext uri="{FF2B5EF4-FFF2-40B4-BE49-F238E27FC236}">
                    <a16:creationId xmlns:a16="http://schemas.microsoft.com/office/drawing/2014/main" id="{397A1B31-5623-F943-AF9F-A8A73F1505B7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1" name="Freeform: Shape 103">
                <a:extLst>
                  <a:ext uri="{FF2B5EF4-FFF2-40B4-BE49-F238E27FC236}">
                    <a16:creationId xmlns:a16="http://schemas.microsoft.com/office/drawing/2014/main" id="{737B00A1-37B8-88DD-7B1C-652A0F3F568B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2" name="Freeform: Shape 104">
                <a:extLst>
                  <a:ext uri="{FF2B5EF4-FFF2-40B4-BE49-F238E27FC236}">
                    <a16:creationId xmlns:a16="http://schemas.microsoft.com/office/drawing/2014/main" id="{A5F4C4D8-7159-8939-4535-03208BD1CA62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3" name="Freeform: Shape 105">
                <a:extLst>
                  <a:ext uri="{FF2B5EF4-FFF2-40B4-BE49-F238E27FC236}">
                    <a16:creationId xmlns:a16="http://schemas.microsoft.com/office/drawing/2014/main" id="{DE9732CD-897B-DF97-EA5A-299D7FEFF68C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4" name="Freeform: Shape 106">
                <a:extLst>
                  <a:ext uri="{FF2B5EF4-FFF2-40B4-BE49-F238E27FC236}">
                    <a16:creationId xmlns:a16="http://schemas.microsoft.com/office/drawing/2014/main" id="{AA610BDE-B52D-5C17-1364-C6E66981B33C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135" name="Freeform: Shape 111">
                <a:extLst>
                  <a:ext uri="{FF2B5EF4-FFF2-40B4-BE49-F238E27FC236}">
                    <a16:creationId xmlns:a16="http://schemas.microsoft.com/office/drawing/2014/main" id="{FAEC8D09-F241-2010-2DD8-D1863A805730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1125" name="TextBox 114">
              <a:extLst>
                <a:ext uri="{FF2B5EF4-FFF2-40B4-BE49-F238E27FC236}">
                  <a16:creationId xmlns:a16="http://schemas.microsoft.com/office/drawing/2014/main" id="{5B2290E8-40E0-93A4-BEB3-978E886F4ECA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1136" name="グループ化 1135">
            <a:extLst>
              <a:ext uri="{FF2B5EF4-FFF2-40B4-BE49-F238E27FC236}">
                <a16:creationId xmlns:a16="http://schemas.microsoft.com/office/drawing/2014/main" id="{24CA78D5-3368-1CCE-5F4D-95F0A770EC7E}"/>
              </a:ext>
            </a:extLst>
          </p:cNvPr>
          <p:cNvGrpSpPr/>
          <p:nvPr/>
        </p:nvGrpSpPr>
        <p:grpSpPr>
          <a:xfrm>
            <a:off x="14047221" y="8961132"/>
            <a:ext cx="856324" cy="601617"/>
            <a:chOff x="10370376" y="7974124"/>
            <a:chExt cx="856348" cy="601636"/>
          </a:xfrm>
        </p:grpSpPr>
        <p:pic>
          <p:nvPicPr>
            <p:cNvPr id="1137" name="グラフィックス 1136">
              <a:extLst>
                <a:ext uri="{FF2B5EF4-FFF2-40B4-BE49-F238E27FC236}">
                  <a16:creationId xmlns:a16="http://schemas.microsoft.com/office/drawing/2014/main" id="{BB01BF3F-4C7B-7239-DC78-D7394BD452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138" name="TextBox 12">
              <a:extLst>
                <a:ext uri="{FF2B5EF4-FFF2-40B4-BE49-F238E27FC236}">
                  <a16:creationId xmlns:a16="http://schemas.microsoft.com/office/drawing/2014/main" id="{E1BD377C-4B8A-908E-AF82-B3D908808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1139" name="正方形/長方形 1138">
            <a:extLst>
              <a:ext uri="{FF2B5EF4-FFF2-40B4-BE49-F238E27FC236}">
                <a16:creationId xmlns:a16="http://schemas.microsoft.com/office/drawing/2014/main" id="{F2187B98-F436-F84E-9705-06861C8664AB}"/>
              </a:ext>
            </a:extLst>
          </p:cNvPr>
          <p:cNvSpPr/>
          <p:nvPr/>
        </p:nvSpPr>
        <p:spPr>
          <a:xfrm>
            <a:off x="8982632" y="8535826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1140" name="グループ化 1139">
            <a:extLst>
              <a:ext uri="{FF2B5EF4-FFF2-40B4-BE49-F238E27FC236}">
                <a16:creationId xmlns:a16="http://schemas.microsoft.com/office/drawing/2014/main" id="{A06ABE3D-5EDC-2016-CDC6-9FA7906D132A}"/>
              </a:ext>
            </a:extLst>
          </p:cNvPr>
          <p:cNvGrpSpPr/>
          <p:nvPr/>
        </p:nvGrpSpPr>
        <p:grpSpPr>
          <a:xfrm>
            <a:off x="8824998" y="8868456"/>
            <a:ext cx="1474146" cy="956327"/>
            <a:chOff x="9056143" y="7464062"/>
            <a:chExt cx="1474190" cy="956354"/>
          </a:xfrm>
        </p:grpSpPr>
        <p:pic>
          <p:nvPicPr>
            <p:cNvPr id="1141" name="グラフィックス 1140">
              <a:extLst>
                <a:ext uri="{FF2B5EF4-FFF2-40B4-BE49-F238E27FC236}">
                  <a16:creationId xmlns:a16="http://schemas.microsoft.com/office/drawing/2014/main" id="{95812D65-3362-373C-84F5-173CFCE050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1142" name="TextBox 12">
              <a:extLst>
                <a:ext uri="{FF2B5EF4-FFF2-40B4-BE49-F238E27FC236}">
                  <a16:creationId xmlns:a16="http://schemas.microsoft.com/office/drawing/2014/main" id="{96CECEEE-E82F-E770-732F-64874B8EC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1143" name="グループ化 1142">
            <a:extLst>
              <a:ext uri="{FF2B5EF4-FFF2-40B4-BE49-F238E27FC236}">
                <a16:creationId xmlns:a16="http://schemas.microsoft.com/office/drawing/2014/main" id="{CD5F329C-2C16-B0B1-7268-77E8AE942224}"/>
              </a:ext>
            </a:extLst>
          </p:cNvPr>
          <p:cNvGrpSpPr/>
          <p:nvPr/>
        </p:nvGrpSpPr>
        <p:grpSpPr>
          <a:xfrm>
            <a:off x="9999153" y="8946582"/>
            <a:ext cx="907621" cy="721832"/>
            <a:chOff x="9064653" y="5535988"/>
            <a:chExt cx="907647" cy="721854"/>
          </a:xfrm>
        </p:grpSpPr>
        <p:sp>
          <p:nvSpPr>
            <p:cNvPr id="1144" name="TextBox 12">
              <a:extLst>
                <a:ext uri="{FF2B5EF4-FFF2-40B4-BE49-F238E27FC236}">
                  <a16:creationId xmlns:a16="http://schemas.microsoft.com/office/drawing/2014/main" id="{7FF4FE67-09E6-E736-5252-9D6A2D639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145" name="グラフィックス 1144">
              <a:extLst>
                <a:ext uri="{FF2B5EF4-FFF2-40B4-BE49-F238E27FC236}">
                  <a16:creationId xmlns:a16="http://schemas.microsoft.com/office/drawing/2014/main" id="{62643400-5540-B442-1A0E-B761FBBE55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146" name="グループ化 1145">
            <a:extLst>
              <a:ext uri="{FF2B5EF4-FFF2-40B4-BE49-F238E27FC236}">
                <a16:creationId xmlns:a16="http://schemas.microsoft.com/office/drawing/2014/main" id="{154FE7DA-F3A9-10C8-88EC-11E859C6A6C9}"/>
              </a:ext>
            </a:extLst>
          </p:cNvPr>
          <p:cNvGrpSpPr/>
          <p:nvPr/>
        </p:nvGrpSpPr>
        <p:grpSpPr>
          <a:xfrm>
            <a:off x="10859183" y="8815545"/>
            <a:ext cx="639919" cy="1071616"/>
            <a:chOff x="2752071" y="5275170"/>
            <a:chExt cx="639938" cy="1071648"/>
          </a:xfrm>
        </p:grpSpPr>
        <p:grpSp>
          <p:nvGrpSpPr>
            <p:cNvPr id="1147" name="Graphic 2">
              <a:extLst>
                <a:ext uri="{FF2B5EF4-FFF2-40B4-BE49-F238E27FC236}">
                  <a16:creationId xmlns:a16="http://schemas.microsoft.com/office/drawing/2014/main" id="{B065F388-862C-A5E3-976E-13DBE6A30E69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149" name="Graphic 2">
                <a:extLst>
                  <a:ext uri="{FF2B5EF4-FFF2-40B4-BE49-F238E27FC236}">
                    <a16:creationId xmlns:a16="http://schemas.microsoft.com/office/drawing/2014/main" id="{0D3FA6CD-C7FE-8F60-76D7-EE817AA2BB48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1157" name="Freeform: Shape 301">
                  <a:extLst>
                    <a:ext uri="{FF2B5EF4-FFF2-40B4-BE49-F238E27FC236}">
                      <a16:creationId xmlns:a16="http://schemas.microsoft.com/office/drawing/2014/main" id="{FF9F0062-33A3-A928-87C5-6AD2F9D6C5CC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8" name="Freeform: Shape 302">
                  <a:extLst>
                    <a:ext uri="{FF2B5EF4-FFF2-40B4-BE49-F238E27FC236}">
                      <a16:creationId xmlns:a16="http://schemas.microsoft.com/office/drawing/2014/main" id="{41F38281-5BF3-4386-4B19-1AA654DC3350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1150" name="Graphic 2">
                <a:extLst>
                  <a:ext uri="{FF2B5EF4-FFF2-40B4-BE49-F238E27FC236}">
                    <a16:creationId xmlns:a16="http://schemas.microsoft.com/office/drawing/2014/main" id="{7E521CD9-D4C8-47A6-DD7F-FD0190254B20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1151" name="Freeform: Shape 304">
                  <a:extLst>
                    <a:ext uri="{FF2B5EF4-FFF2-40B4-BE49-F238E27FC236}">
                      <a16:creationId xmlns:a16="http://schemas.microsoft.com/office/drawing/2014/main" id="{6C5AFB3E-2A49-277C-B91C-7B3E28A16F53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2" name="Freeform: Shape 305">
                  <a:extLst>
                    <a:ext uri="{FF2B5EF4-FFF2-40B4-BE49-F238E27FC236}">
                      <a16:creationId xmlns:a16="http://schemas.microsoft.com/office/drawing/2014/main" id="{D086E61D-EF72-7B1C-C400-7C756B1FA87F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3" name="Freeform: Shape 306">
                  <a:extLst>
                    <a:ext uri="{FF2B5EF4-FFF2-40B4-BE49-F238E27FC236}">
                      <a16:creationId xmlns:a16="http://schemas.microsoft.com/office/drawing/2014/main" id="{1608A548-4F5B-1325-96E0-90B8E1C7B12D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4" name="Freeform: Shape 307">
                  <a:extLst>
                    <a:ext uri="{FF2B5EF4-FFF2-40B4-BE49-F238E27FC236}">
                      <a16:creationId xmlns:a16="http://schemas.microsoft.com/office/drawing/2014/main" id="{BE789817-B29C-C0AA-EEC9-6E4492203F7C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5" name="Freeform: Shape 308">
                  <a:extLst>
                    <a:ext uri="{FF2B5EF4-FFF2-40B4-BE49-F238E27FC236}">
                      <a16:creationId xmlns:a16="http://schemas.microsoft.com/office/drawing/2014/main" id="{15C07BBC-16C9-9623-37FC-EC50E86CC884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156" name="Freeform: Shape 309">
                  <a:extLst>
                    <a:ext uri="{FF2B5EF4-FFF2-40B4-BE49-F238E27FC236}">
                      <a16:creationId xmlns:a16="http://schemas.microsoft.com/office/drawing/2014/main" id="{26C225FC-393C-08D5-0CDF-466783B31B79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1148" name="TextBox 537">
              <a:extLst>
                <a:ext uri="{FF2B5EF4-FFF2-40B4-BE49-F238E27FC236}">
                  <a16:creationId xmlns:a16="http://schemas.microsoft.com/office/drawing/2014/main" id="{22ABA4C8-BB4E-907C-EDC1-A8252A2BB326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1159" name="正方形/長方形 1158">
            <a:extLst>
              <a:ext uri="{FF2B5EF4-FFF2-40B4-BE49-F238E27FC236}">
                <a16:creationId xmlns:a16="http://schemas.microsoft.com/office/drawing/2014/main" id="{B1B887FB-45F5-519A-7DCD-28673AEBB9BA}"/>
              </a:ext>
            </a:extLst>
          </p:cNvPr>
          <p:cNvSpPr/>
          <p:nvPr/>
        </p:nvSpPr>
        <p:spPr>
          <a:xfrm>
            <a:off x="5186178" y="8516135"/>
            <a:ext cx="3700273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1160" name="グループ化 1159">
            <a:extLst>
              <a:ext uri="{FF2B5EF4-FFF2-40B4-BE49-F238E27FC236}">
                <a16:creationId xmlns:a16="http://schemas.microsoft.com/office/drawing/2014/main" id="{CFA1F07F-A02D-8569-425C-E58AD4C018CC}"/>
              </a:ext>
            </a:extLst>
          </p:cNvPr>
          <p:cNvGrpSpPr/>
          <p:nvPr/>
        </p:nvGrpSpPr>
        <p:grpSpPr>
          <a:xfrm>
            <a:off x="8001771" y="8926891"/>
            <a:ext cx="907621" cy="721832"/>
            <a:chOff x="9064653" y="5535988"/>
            <a:chExt cx="907647" cy="721854"/>
          </a:xfrm>
        </p:grpSpPr>
        <p:sp>
          <p:nvSpPr>
            <p:cNvPr id="1161" name="TextBox 12">
              <a:extLst>
                <a:ext uri="{FF2B5EF4-FFF2-40B4-BE49-F238E27FC236}">
                  <a16:creationId xmlns:a16="http://schemas.microsoft.com/office/drawing/2014/main" id="{1907AF3E-AB39-C0D8-BA04-6CB9C2CB0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162" name="グラフィックス 1161">
              <a:extLst>
                <a:ext uri="{FF2B5EF4-FFF2-40B4-BE49-F238E27FC236}">
                  <a16:creationId xmlns:a16="http://schemas.microsoft.com/office/drawing/2014/main" id="{3977BF51-B518-A059-DDEA-17DD484C1D00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163" name="グループ化 1162">
            <a:extLst>
              <a:ext uri="{FF2B5EF4-FFF2-40B4-BE49-F238E27FC236}">
                <a16:creationId xmlns:a16="http://schemas.microsoft.com/office/drawing/2014/main" id="{D9B851CC-763D-D650-A9F7-42F4DFC3E592}"/>
              </a:ext>
            </a:extLst>
          </p:cNvPr>
          <p:cNvGrpSpPr/>
          <p:nvPr/>
        </p:nvGrpSpPr>
        <p:grpSpPr>
          <a:xfrm>
            <a:off x="6493857" y="8924867"/>
            <a:ext cx="694421" cy="875767"/>
            <a:chOff x="9144914" y="4400327"/>
            <a:chExt cx="694442" cy="875794"/>
          </a:xfrm>
        </p:grpSpPr>
        <p:sp>
          <p:nvSpPr>
            <p:cNvPr id="1164" name="TextBox 12">
              <a:extLst>
                <a:ext uri="{FF2B5EF4-FFF2-40B4-BE49-F238E27FC236}">
                  <a16:creationId xmlns:a16="http://schemas.microsoft.com/office/drawing/2014/main" id="{56D79475-8FC4-E79F-BE4D-D7E649241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165" name="グラフィックス 1164">
              <a:extLst>
                <a:ext uri="{FF2B5EF4-FFF2-40B4-BE49-F238E27FC236}">
                  <a16:creationId xmlns:a16="http://schemas.microsoft.com/office/drawing/2014/main" id="{9DFF5A63-A64C-F0C2-579A-AE5F373CB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1166" name="グループ化 1165">
            <a:extLst>
              <a:ext uri="{FF2B5EF4-FFF2-40B4-BE49-F238E27FC236}">
                <a16:creationId xmlns:a16="http://schemas.microsoft.com/office/drawing/2014/main" id="{084EBF51-6A27-7E62-FB1F-4A2A81BBEB61}"/>
              </a:ext>
            </a:extLst>
          </p:cNvPr>
          <p:cNvGrpSpPr/>
          <p:nvPr/>
        </p:nvGrpSpPr>
        <p:grpSpPr>
          <a:xfrm>
            <a:off x="5270131" y="8921724"/>
            <a:ext cx="1290738" cy="870173"/>
            <a:chOff x="8850699" y="3457798"/>
            <a:chExt cx="1290777" cy="870199"/>
          </a:xfrm>
        </p:grpSpPr>
        <p:grpSp>
          <p:nvGrpSpPr>
            <p:cNvPr id="1167" name="グループ化 1166">
              <a:extLst>
                <a:ext uri="{FF2B5EF4-FFF2-40B4-BE49-F238E27FC236}">
                  <a16:creationId xmlns:a16="http://schemas.microsoft.com/office/drawing/2014/main" id="{3469028B-D65A-79F0-5A76-22CCFCD80A54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169" name="TextBox 12">
                <a:extLst>
                  <a:ext uri="{FF2B5EF4-FFF2-40B4-BE49-F238E27FC236}">
                    <a16:creationId xmlns:a16="http://schemas.microsoft.com/office/drawing/2014/main" id="{598EC0EB-E0B1-6FBF-2A4E-989516F626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1170" name="グラフィックス 1169">
                <a:extLst>
                  <a:ext uri="{FF2B5EF4-FFF2-40B4-BE49-F238E27FC236}">
                    <a16:creationId xmlns:a16="http://schemas.microsoft.com/office/drawing/2014/main" id="{6062B35C-D4FE-1DA2-80EF-8C8233825F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6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1168" name="グラフィックス 1167">
              <a:extLst>
                <a:ext uri="{FF2B5EF4-FFF2-40B4-BE49-F238E27FC236}">
                  <a16:creationId xmlns:a16="http://schemas.microsoft.com/office/drawing/2014/main" id="{C40FCF79-08B6-9212-A179-20708D32499F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1171" name="グループ化 1170">
            <a:extLst>
              <a:ext uri="{FF2B5EF4-FFF2-40B4-BE49-F238E27FC236}">
                <a16:creationId xmlns:a16="http://schemas.microsoft.com/office/drawing/2014/main" id="{2E4D6885-72A9-BF82-526E-0D7AD9DF9456}"/>
              </a:ext>
            </a:extLst>
          </p:cNvPr>
          <p:cNvGrpSpPr/>
          <p:nvPr/>
        </p:nvGrpSpPr>
        <p:grpSpPr>
          <a:xfrm>
            <a:off x="7149557" y="8860771"/>
            <a:ext cx="907621" cy="950182"/>
            <a:chOff x="9410703" y="6707841"/>
            <a:chExt cx="907647" cy="950210"/>
          </a:xfrm>
        </p:grpSpPr>
        <p:sp>
          <p:nvSpPr>
            <p:cNvPr id="1172" name="TextBox 12">
              <a:extLst>
                <a:ext uri="{FF2B5EF4-FFF2-40B4-BE49-F238E27FC236}">
                  <a16:creationId xmlns:a16="http://schemas.microsoft.com/office/drawing/2014/main" id="{918B34DF-A941-2829-D317-8B5A1F95C5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1173" name="グループ化 1172">
              <a:extLst>
                <a:ext uri="{FF2B5EF4-FFF2-40B4-BE49-F238E27FC236}">
                  <a16:creationId xmlns:a16="http://schemas.microsoft.com/office/drawing/2014/main" id="{0831CFF3-9C70-63DF-CBD9-DBA1ACB485A2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174" name="Graphic 174">
                <a:extLst>
                  <a:ext uri="{FF2B5EF4-FFF2-40B4-BE49-F238E27FC236}">
                    <a16:creationId xmlns:a16="http://schemas.microsoft.com/office/drawing/2014/main" id="{F1F79FFA-9AA4-5179-ABA3-5FC20E7AA4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49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1175" name="Graphic 2">
                <a:extLst>
                  <a:ext uri="{FF2B5EF4-FFF2-40B4-BE49-F238E27FC236}">
                    <a16:creationId xmlns:a16="http://schemas.microsoft.com/office/drawing/2014/main" id="{410D2E61-8BDE-5BB8-6048-05CC8A9482F2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176" name="Graphic 2">
                  <a:extLst>
                    <a:ext uri="{FF2B5EF4-FFF2-40B4-BE49-F238E27FC236}">
                      <a16:creationId xmlns:a16="http://schemas.microsoft.com/office/drawing/2014/main" id="{D9370954-CD37-B0F4-1D78-720EDD8D2786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180" name="Freeform: Shape 23">
                    <a:extLst>
                      <a:ext uri="{FF2B5EF4-FFF2-40B4-BE49-F238E27FC236}">
                        <a16:creationId xmlns:a16="http://schemas.microsoft.com/office/drawing/2014/main" id="{146D1E34-DCDB-1580-4311-090474D051CC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181" name="Freeform: Shape 24">
                    <a:extLst>
                      <a:ext uri="{FF2B5EF4-FFF2-40B4-BE49-F238E27FC236}">
                        <a16:creationId xmlns:a16="http://schemas.microsoft.com/office/drawing/2014/main" id="{F83796A7-48EC-A5DF-AFBB-4E8F78A7C496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182" name="Freeform: Shape 25">
                    <a:extLst>
                      <a:ext uri="{FF2B5EF4-FFF2-40B4-BE49-F238E27FC236}">
                        <a16:creationId xmlns:a16="http://schemas.microsoft.com/office/drawing/2014/main" id="{5A04B316-4E17-14E8-53D4-03F4A3B1DD03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183" name="Freeform: Shape 26">
                    <a:extLst>
                      <a:ext uri="{FF2B5EF4-FFF2-40B4-BE49-F238E27FC236}">
                        <a16:creationId xmlns:a16="http://schemas.microsoft.com/office/drawing/2014/main" id="{B19EF227-4FCD-0886-0655-4CE9D19F9558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184" name="Freeform: Shape 28">
                    <a:extLst>
                      <a:ext uri="{FF2B5EF4-FFF2-40B4-BE49-F238E27FC236}">
                        <a16:creationId xmlns:a16="http://schemas.microsoft.com/office/drawing/2014/main" id="{4D81E00A-B2EC-8966-8451-F6596187F104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185" name="Freeform: Shape 224">
                    <a:extLst>
                      <a:ext uri="{FF2B5EF4-FFF2-40B4-BE49-F238E27FC236}">
                        <a16:creationId xmlns:a16="http://schemas.microsoft.com/office/drawing/2014/main" id="{7822AC38-E812-F2FC-B2C2-72DF90673F38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1177" name="Graphic 2">
                  <a:extLst>
                    <a:ext uri="{FF2B5EF4-FFF2-40B4-BE49-F238E27FC236}">
                      <a16:creationId xmlns:a16="http://schemas.microsoft.com/office/drawing/2014/main" id="{BDD17B21-3314-27C6-A9A2-2D5AB300D996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1178" name="TextBox 227">
                    <a:extLst>
                      <a:ext uri="{FF2B5EF4-FFF2-40B4-BE49-F238E27FC236}">
                        <a16:creationId xmlns:a16="http://schemas.microsoft.com/office/drawing/2014/main" id="{1EF747CE-92EF-6DDC-022D-9A39567A8F94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1179" name="TextBox 230">
                    <a:extLst>
                      <a:ext uri="{FF2B5EF4-FFF2-40B4-BE49-F238E27FC236}">
                        <a16:creationId xmlns:a16="http://schemas.microsoft.com/office/drawing/2014/main" id="{6E80FD2D-1243-20FC-A20C-409CDCB7AA90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1186" name="正方形/長方形 1185">
            <a:extLst>
              <a:ext uri="{FF2B5EF4-FFF2-40B4-BE49-F238E27FC236}">
                <a16:creationId xmlns:a16="http://schemas.microsoft.com/office/drawing/2014/main" id="{D6A3B912-2EFF-2556-F92F-F5CB3695985E}"/>
              </a:ext>
            </a:extLst>
          </p:cNvPr>
          <p:cNvSpPr/>
          <p:nvPr/>
        </p:nvSpPr>
        <p:spPr>
          <a:xfrm>
            <a:off x="2849529" y="8519194"/>
            <a:ext cx="225726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87" name="グループ化 1186">
            <a:extLst>
              <a:ext uri="{FF2B5EF4-FFF2-40B4-BE49-F238E27FC236}">
                <a16:creationId xmlns:a16="http://schemas.microsoft.com/office/drawing/2014/main" id="{649BD7AA-F07F-85B0-3E78-4C2D2025B431}"/>
              </a:ext>
            </a:extLst>
          </p:cNvPr>
          <p:cNvGrpSpPr/>
          <p:nvPr/>
        </p:nvGrpSpPr>
        <p:grpSpPr>
          <a:xfrm>
            <a:off x="3135579" y="9116968"/>
            <a:ext cx="885179" cy="610058"/>
            <a:chOff x="896067" y="1628731"/>
            <a:chExt cx="599557" cy="413210"/>
          </a:xfrm>
        </p:grpSpPr>
        <p:grpSp>
          <p:nvGrpSpPr>
            <p:cNvPr id="1188" name="Graphic 2">
              <a:extLst>
                <a:ext uri="{FF2B5EF4-FFF2-40B4-BE49-F238E27FC236}">
                  <a16:creationId xmlns:a16="http://schemas.microsoft.com/office/drawing/2014/main" id="{FAAAEFED-B3A5-A00F-AECF-E69E6AD8DF0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1190" name="Freeform: Shape 32">
                <a:extLst>
                  <a:ext uri="{FF2B5EF4-FFF2-40B4-BE49-F238E27FC236}">
                    <a16:creationId xmlns:a16="http://schemas.microsoft.com/office/drawing/2014/main" id="{4BC34482-98F1-29EE-185F-844F0FC293BE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1191" name="Freeform: Shape 34">
                <a:extLst>
                  <a:ext uri="{FF2B5EF4-FFF2-40B4-BE49-F238E27FC236}">
                    <a16:creationId xmlns:a16="http://schemas.microsoft.com/office/drawing/2014/main" id="{1F459202-C5D8-3461-F5CF-E22C649F6F9A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1192" name="Freeform: Shape 35">
                <a:extLst>
                  <a:ext uri="{FF2B5EF4-FFF2-40B4-BE49-F238E27FC236}">
                    <a16:creationId xmlns:a16="http://schemas.microsoft.com/office/drawing/2014/main" id="{7123DB8E-3D94-059E-572D-582D24C485E2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1193" name="Freeform: Shape 36">
                <a:extLst>
                  <a:ext uri="{FF2B5EF4-FFF2-40B4-BE49-F238E27FC236}">
                    <a16:creationId xmlns:a16="http://schemas.microsoft.com/office/drawing/2014/main" id="{14FC0B87-4798-8E11-4E4D-3839B8064CBB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1189" name="TextBox 38">
              <a:extLst>
                <a:ext uri="{FF2B5EF4-FFF2-40B4-BE49-F238E27FC236}">
                  <a16:creationId xmlns:a16="http://schemas.microsoft.com/office/drawing/2014/main" id="{047E777F-39AC-2FF2-A786-211A70E547B3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1194" name="グループ化 1193">
            <a:extLst>
              <a:ext uri="{FF2B5EF4-FFF2-40B4-BE49-F238E27FC236}">
                <a16:creationId xmlns:a16="http://schemas.microsoft.com/office/drawing/2014/main" id="{B9C61505-6D7C-88C4-0DAD-4E98B9573EFC}"/>
              </a:ext>
            </a:extLst>
          </p:cNvPr>
          <p:cNvGrpSpPr/>
          <p:nvPr/>
        </p:nvGrpSpPr>
        <p:grpSpPr>
          <a:xfrm>
            <a:off x="3929964" y="9103120"/>
            <a:ext cx="1072730" cy="634558"/>
            <a:chOff x="1859122" y="2663681"/>
            <a:chExt cx="726590" cy="429804"/>
          </a:xfrm>
        </p:grpSpPr>
        <p:grpSp>
          <p:nvGrpSpPr>
            <p:cNvPr id="1195" name="Graphic 3">
              <a:extLst>
                <a:ext uri="{FF2B5EF4-FFF2-40B4-BE49-F238E27FC236}">
                  <a16:creationId xmlns:a16="http://schemas.microsoft.com/office/drawing/2014/main" id="{F2D09FD1-633D-7A94-F31D-C468BA7A1E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1197" name="Graphic 3">
                <a:extLst>
                  <a:ext uri="{FF2B5EF4-FFF2-40B4-BE49-F238E27FC236}">
                    <a16:creationId xmlns:a16="http://schemas.microsoft.com/office/drawing/2014/main" id="{FC40D8BB-6D12-6E01-33A5-E73E38BAE9EA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1203" name="Freeform: Shape 205">
                  <a:extLst>
                    <a:ext uri="{FF2B5EF4-FFF2-40B4-BE49-F238E27FC236}">
                      <a16:creationId xmlns:a16="http://schemas.microsoft.com/office/drawing/2014/main" id="{E6D78404-D250-44DB-C3B4-70E157E968F6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1204" name="Freeform: Shape 207">
                  <a:extLst>
                    <a:ext uri="{FF2B5EF4-FFF2-40B4-BE49-F238E27FC236}">
                      <a16:creationId xmlns:a16="http://schemas.microsoft.com/office/drawing/2014/main" id="{7584D523-131A-C03F-CEBB-CA43DE68C32C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1198" name="Graphic 3">
                <a:extLst>
                  <a:ext uri="{FF2B5EF4-FFF2-40B4-BE49-F238E27FC236}">
                    <a16:creationId xmlns:a16="http://schemas.microsoft.com/office/drawing/2014/main" id="{EA69253E-8688-E7EF-DE94-140141370621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1199" name="Freeform: Shape 209">
                  <a:extLst>
                    <a:ext uri="{FF2B5EF4-FFF2-40B4-BE49-F238E27FC236}">
                      <a16:creationId xmlns:a16="http://schemas.microsoft.com/office/drawing/2014/main" id="{B57F11BB-9F49-7F2C-6DA6-C02571800A80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1200" name="Freeform: Shape 210">
                  <a:extLst>
                    <a:ext uri="{FF2B5EF4-FFF2-40B4-BE49-F238E27FC236}">
                      <a16:creationId xmlns:a16="http://schemas.microsoft.com/office/drawing/2014/main" id="{FF0A3C30-42AF-D24F-175A-4A75218DE929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1201" name="Freeform: Shape 211">
                  <a:extLst>
                    <a:ext uri="{FF2B5EF4-FFF2-40B4-BE49-F238E27FC236}">
                      <a16:creationId xmlns:a16="http://schemas.microsoft.com/office/drawing/2014/main" id="{98337CC6-BEB7-682D-D5AF-DF99FF15EE48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1202" name="Freeform: Shape 212">
                  <a:extLst>
                    <a:ext uri="{FF2B5EF4-FFF2-40B4-BE49-F238E27FC236}">
                      <a16:creationId xmlns:a16="http://schemas.microsoft.com/office/drawing/2014/main" id="{AE077CEA-FB09-8802-A6EA-CF3286982FA7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196" name="TextBox 213">
              <a:extLst>
                <a:ext uri="{FF2B5EF4-FFF2-40B4-BE49-F238E27FC236}">
                  <a16:creationId xmlns:a16="http://schemas.microsoft.com/office/drawing/2014/main" id="{35C43BA2-5F2F-E386-26EE-C0823BB6B146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cxnSp>
        <p:nvCxnSpPr>
          <p:cNvPr id="1205" name="直線矢印コネクタ 394">
            <a:extLst>
              <a:ext uri="{FF2B5EF4-FFF2-40B4-BE49-F238E27FC236}">
                <a16:creationId xmlns:a16="http://schemas.microsoft.com/office/drawing/2014/main" id="{B25C1917-45A9-CCD5-948F-7C8905751519}"/>
              </a:ext>
            </a:extLst>
          </p:cNvPr>
          <p:cNvCxnSpPr>
            <a:cxnSpLocks/>
            <a:stCxn id="1052" idx="2"/>
          </p:cNvCxnSpPr>
          <p:nvPr/>
        </p:nvCxnSpPr>
        <p:spPr>
          <a:xfrm rot="5400000">
            <a:off x="5974561" y="4024639"/>
            <a:ext cx="918669" cy="142555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06" name="グループ化 1205">
            <a:extLst>
              <a:ext uri="{FF2B5EF4-FFF2-40B4-BE49-F238E27FC236}">
                <a16:creationId xmlns:a16="http://schemas.microsoft.com/office/drawing/2014/main" id="{5C0D3F5C-4795-D628-7E1E-ED41DA05D827}"/>
              </a:ext>
            </a:extLst>
          </p:cNvPr>
          <p:cNvGrpSpPr/>
          <p:nvPr/>
        </p:nvGrpSpPr>
        <p:grpSpPr>
          <a:xfrm>
            <a:off x="5042728" y="4957634"/>
            <a:ext cx="678392" cy="736183"/>
            <a:chOff x="8747087" y="3081136"/>
            <a:chExt cx="827631" cy="937301"/>
          </a:xfrm>
        </p:grpSpPr>
        <p:grpSp>
          <p:nvGrpSpPr>
            <p:cNvPr id="1207" name="Graphic 3">
              <a:extLst>
                <a:ext uri="{FF2B5EF4-FFF2-40B4-BE49-F238E27FC236}">
                  <a16:creationId xmlns:a16="http://schemas.microsoft.com/office/drawing/2014/main" id="{E344210D-B494-5ADA-E95A-615EA0CD664B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1209" name="Graphic 3">
                <a:extLst>
                  <a:ext uri="{FF2B5EF4-FFF2-40B4-BE49-F238E27FC236}">
                    <a16:creationId xmlns:a16="http://schemas.microsoft.com/office/drawing/2014/main" id="{A8A9947E-6361-BAA4-DED3-3400CAEDF1B7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1217" name="Freeform: Shape 581">
                  <a:extLst>
                    <a:ext uri="{FF2B5EF4-FFF2-40B4-BE49-F238E27FC236}">
                      <a16:creationId xmlns:a16="http://schemas.microsoft.com/office/drawing/2014/main" id="{B4037D97-38BD-9CF0-1010-0CD1E7941880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8" name="Freeform: Shape 582">
                  <a:extLst>
                    <a:ext uri="{FF2B5EF4-FFF2-40B4-BE49-F238E27FC236}">
                      <a16:creationId xmlns:a16="http://schemas.microsoft.com/office/drawing/2014/main" id="{13C4E26F-0177-C45C-8610-D6AA4D563684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1210" name="Graphic 3">
                <a:extLst>
                  <a:ext uri="{FF2B5EF4-FFF2-40B4-BE49-F238E27FC236}">
                    <a16:creationId xmlns:a16="http://schemas.microsoft.com/office/drawing/2014/main" id="{2A6435AE-0088-1FB2-9DFE-FE4790B73324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1211" name="Freeform: Shape 584">
                  <a:extLst>
                    <a:ext uri="{FF2B5EF4-FFF2-40B4-BE49-F238E27FC236}">
                      <a16:creationId xmlns:a16="http://schemas.microsoft.com/office/drawing/2014/main" id="{8C954CA6-3EF1-48D7-3D35-737C46B5AF7D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2" name="Freeform: Shape 585">
                  <a:extLst>
                    <a:ext uri="{FF2B5EF4-FFF2-40B4-BE49-F238E27FC236}">
                      <a16:creationId xmlns:a16="http://schemas.microsoft.com/office/drawing/2014/main" id="{F0B0A701-26F4-CC73-7EEB-C93E3DD398C6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3" name="Freeform: Shape 586">
                  <a:extLst>
                    <a:ext uri="{FF2B5EF4-FFF2-40B4-BE49-F238E27FC236}">
                      <a16:creationId xmlns:a16="http://schemas.microsoft.com/office/drawing/2014/main" id="{FB568813-6DE9-EC9C-4A58-B3B554DC8E54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4" name="Freeform: Shape 587">
                  <a:extLst>
                    <a:ext uri="{FF2B5EF4-FFF2-40B4-BE49-F238E27FC236}">
                      <a16:creationId xmlns:a16="http://schemas.microsoft.com/office/drawing/2014/main" id="{0FD2CB34-F923-0B27-C23F-A733D469EC43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5" name="Freeform: Shape 588">
                  <a:extLst>
                    <a:ext uri="{FF2B5EF4-FFF2-40B4-BE49-F238E27FC236}">
                      <a16:creationId xmlns:a16="http://schemas.microsoft.com/office/drawing/2014/main" id="{EC898CFD-50B8-041D-A3F0-A1E7C93452DE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1216" name="Freeform: Shape 589">
                  <a:extLst>
                    <a:ext uri="{FF2B5EF4-FFF2-40B4-BE49-F238E27FC236}">
                      <a16:creationId xmlns:a16="http://schemas.microsoft.com/office/drawing/2014/main" id="{FCB99371-8CB1-81BA-9755-4BB16886000E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1208" name="TextBox 590">
              <a:extLst>
                <a:ext uri="{FF2B5EF4-FFF2-40B4-BE49-F238E27FC236}">
                  <a16:creationId xmlns:a16="http://schemas.microsoft.com/office/drawing/2014/main" id="{F0F6EBB5-017E-6026-1CA6-91EA25509A27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1219" name="Graphic 50">
            <a:extLst>
              <a:ext uri="{FF2B5EF4-FFF2-40B4-BE49-F238E27FC236}">
                <a16:creationId xmlns:a16="http://schemas.microsoft.com/office/drawing/2014/main" id="{BDD53090-550A-4781-0125-4DB5497E29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3733" y="4742067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0" name="グループ化 1219">
            <a:extLst>
              <a:ext uri="{FF2B5EF4-FFF2-40B4-BE49-F238E27FC236}">
                <a16:creationId xmlns:a16="http://schemas.microsoft.com/office/drawing/2014/main" id="{6E79103F-0600-9A9C-0992-73EBBFC48F51}"/>
              </a:ext>
            </a:extLst>
          </p:cNvPr>
          <p:cNvGrpSpPr/>
          <p:nvPr/>
        </p:nvGrpSpPr>
        <p:grpSpPr>
          <a:xfrm>
            <a:off x="1361434" y="4856388"/>
            <a:ext cx="655844" cy="524265"/>
            <a:chOff x="1113252" y="6112956"/>
            <a:chExt cx="655844" cy="524265"/>
          </a:xfrm>
        </p:grpSpPr>
        <p:pic>
          <p:nvPicPr>
            <p:cNvPr id="1221" name="グラフィックス 1220">
              <a:extLst>
                <a:ext uri="{FF2B5EF4-FFF2-40B4-BE49-F238E27FC236}">
                  <a16:creationId xmlns:a16="http://schemas.microsoft.com/office/drawing/2014/main" id="{A26AFCF6-5961-848E-AABE-6D332E31D4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1222" name="グラフィックス 1221">
              <a:extLst>
                <a:ext uri="{FF2B5EF4-FFF2-40B4-BE49-F238E27FC236}">
                  <a16:creationId xmlns:a16="http://schemas.microsoft.com/office/drawing/2014/main" id="{FC0DD1BE-A795-856A-A807-D16E104E3B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223" name="グラフィックス 1222">
              <a:extLst>
                <a:ext uri="{FF2B5EF4-FFF2-40B4-BE49-F238E27FC236}">
                  <a16:creationId xmlns:a16="http://schemas.microsoft.com/office/drawing/2014/main" id="{EFD9D1C3-31E7-B2E3-2620-BBEE0E2D4D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224" name="TextBox 12">
            <a:extLst>
              <a:ext uri="{FF2B5EF4-FFF2-40B4-BE49-F238E27FC236}">
                <a16:creationId xmlns:a16="http://schemas.microsoft.com/office/drawing/2014/main" id="{5087A6F3-7087-4750-13B2-E45ECF169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38" y="5442900"/>
            <a:ext cx="1253869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調査員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自治体職員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25" name="正方形/長方形 1224">
            <a:extLst>
              <a:ext uri="{FF2B5EF4-FFF2-40B4-BE49-F238E27FC236}">
                <a16:creationId xmlns:a16="http://schemas.microsoft.com/office/drawing/2014/main" id="{0D83667B-06AB-E3B4-446B-33C1893A9599}"/>
              </a:ext>
            </a:extLst>
          </p:cNvPr>
          <p:cNvSpPr/>
          <p:nvPr/>
        </p:nvSpPr>
        <p:spPr>
          <a:xfrm>
            <a:off x="12781082" y="2743080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26" name="Graphic 3">
            <a:extLst>
              <a:ext uri="{FF2B5EF4-FFF2-40B4-BE49-F238E27FC236}">
                <a16:creationId xmlns:a16="http://schemas.microsoft.com/office/drawing/2014/main" id="{12F63D6F-1A73-FF41-28DF-632047ED245A}"/>
              </a:ext>
            </a:extLst>
          </p:cNvPr>
          <p:cNvGrpSpPr/>
          <p:nvPr/>
        </p:nvGrpSpPr>
        <p:grpSpPr>
          <a:xfrm>
            <a:off x="13440195" y="3304019"/>
            <a:ext cx="814647" cy="1165680"/>
            <a:chOff x="1071179" y="2437955"/>
            <a:chExt cx="677406" cy="926649"/>
          </a:xfrm>
        </p:grpSpPr>
        <p:grpSp>
          <p:nvGrpSpPr>
            <p:cNvPr id="1227" name="Graphic 3">
              <a:extLst>
                <a:ext uri="{FF2B5EF4-FFF2-40B4-BE49-F238E27FC236}">
                  <a16:creationId xmlns:a16="http://schemas.microsoft.com/office/drawing/2014/main" id="{E77FCE16-52DD-9DB7-2863-F62AE2A786EA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1229" name="Freeform: Shape 10">
                <a:extLst>
                  <a:ext uri="{FF2B5EF4-FFF2-40B4-BE49-F238E27FC236}">
                    <a16:creationId xmlns:a16="http://schemas.microsoft.com/office/drawing/2014/main" id="{939CF6B0-B3E3-D2D0-0FA1-26B2B5AB0006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: Shape 11">
                <a:extLst>
                  <a:ext uri="{FF2B5EF4-FFF2-40B4-BE49-F238E27FC236}">
                    <a16:creationId xmlns:a16="http://schemas.microsoft.com/office/drawing/2014/main" id="{5017A5BB-966B-4980-FDA6-9EAA71726A38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1" name="Freeform: Shape 12">
                <a:extLst>
                  <a:ext uri="{FF2B5EF4-FFF2-40B4-BE49-F238E27FC236}">
                    <a16:creationId xmlns:a16="http://schemas.microsoft.com/office/drawing/2014/main" id="{5FC1F341-3A9C-03DF-1E75-265F27045589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: Shape 13">
                <a:extLst>
                  <a:ext uri="{FF2B5EF4-FFF2-40B4-BE49-F238E27FC236}">
                    <a16:creationId xmlns:a16="http://schemas.microsoft.com/office/drawing/2014/main" id="{4D7E1729-6DE4-3F6F-B937-BAE5A0FB0BA7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: Shape 14">
                <a:extLst>
                  <a:ext uri="{FF2B5EF4-FFF2-40B4-BE49-F238E27FC236}">
                    <a16:creationId xmlns:a16="http://schemas.microsoft.com/office/drawing/2014/main" id="{8E73580A-0317-B122-6361-7342908F4EAB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4" name="Freeform: Shape 15">
                <a:extLst>
                  <a:ext uri="{FF2B5EF4-FFF2-40B4-BE49-F238E27FC236}">
                    <a16:creationId xmlns:a16="http://schemas.microsoft.com/office/drawing/2014/main" id="{85E39EA3-98D3-1083-FD7A-339B6B05D40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: Shape 18">
                <a:extLst>
                  <a:ext uri="{FF2B5EF4-FFF2-40B4-BE49-F238E27FC236}">
                    <a16:creationId xmlns:a16="http://schemas.microsoft.com/office/drawing/2014/main" id="{58828FA3-041A-F827-8BB5-4F3137773541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: Shape 19">
                <a:extLst>
                  <a:ext uri="{FF2B5EF4-FFF2-40B4-BE49-F238E27FC236}">
                    <a16:creationId xmlns:a16="http://schemas.microsoft.com/office/drawing/2014/main" id="{7B631B56-14FF-D8C3-5A34-6CE18EC7EA7C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28" name="TextBox 22">
              <a:extLst>
                <a:ext uri="{FF2B5EF4-FFF2-40B4-BE49-F238E27FC236}">
                  <a16:creationId xmlns:a16="http://schemas.microsoft.com/office/drawing/2014/main" id="{881B5CC4-8FD4-7E0A-492D-45B0464328AD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1237" name="Graphic 3">
            <a:extLst>
              <a:ext uri="{FF2B5EF4-FFF2-40B4-BE49-F238E27FC236}">
                <a16:creationId xmlns:a16="http://schemas.microsoft.com/office/drawing/2014/main" id="{68D314B8-E374-5709-A211-AD66B551CFF1}"/>
              </a:ext>
            </a:extLst>
          </p:cNvPr>
          <p:cNvGrpSpPr/>
          <p:nvPr/>
        </p:nvGrpSpPr>
        <p:grpSpPr>
          <a:xfrm>
            <a:off x="16160173" y="3387454"/>
            <a:ext cx="723275" cy="878842"/>
            <a:chOff x="5145635" y="1856139"/>
            <a:chExt cx="723275" cy="878842"/>
          </a:xfrm>
        </p:grpSpPr>
        <p:grpSp>
          <p:nvGrpSpPr>
            <p:cNvPr id="1238" name="Graphic 3">
              <a:extLst>
                <a:ext uri="{FF2B5EF4-FFF2-40B4-BE49-F238E27FC236}">
                  <a16:creationId xmlns:a16="http://schemas.microsoft.com/office/drawing/2014/main" id="{541EC8DC-E6AF-827F-944C-EF9C74E3A668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1240" name="Freeform: Shape 251">
                <a:extLst>
                  <a:ext uri="{FF2B5EF4-FFF2-40B4-BE49-F238E27FC236}">
                    <a16:creationId xmlns:a16="http://schemas.microsoft.com/office/drawing/2014/main" id="{AFF5EE30-9234-7737-8DA6-80BFD36342A9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: Shape 253">
                <a:extLst>
                  <a:ext uri="{FF2B5EF4-FFF2-40B4-BE49-F238E27FC236}">
                    <a16:creationId xmlns:a16="http://schemas.microsoft.com/office/drawing/2014/main" id="{6FDE5463-B2CC-586C-F1C7-5F09521DDF9B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: Shape 337">
                <a:extLst>
                  <a:ext uri="{FF2B5EF4-FFF2-40B4-BE49-F238E27FC236}">
                    <a16:creationId xmlns:a16="http://schemas.microsoft.com/office/drawing/2014/main" id="{60EB5F9E-DFBA-A19B-AB4A-087D62583C8C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3" name="Freeform: Shape 338">
                <a:extLst>
                  <a:ext uri="{FF2B5EF4-FFF2-40B4-BE49-F238E27FC236}">
                    <a16:creationId xmlns:a16="http://schemas.microsoft.com/office/drawing/2014/main" id="{EF6111B1-A591-F06C-0A6E-3358FA39B49A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: Shape 339">
                <a:extLst>
                  <a:ext uri="{FF2B5EF4-FFF2-40B4-BE49-F238E27FC236}">
                    <a16:creationId xmlns:a16="http://schemas.microsoft.com/office/drawing/2014/main" id="{7D1FFEDD-2F9C-7D9C-EC33-ED6403CDBA88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340">
                <a:extLst>
                  <a:ext uri="{FF2B5EF4-FFF2-40B4-BE49-F238E27FC236}">
                    <a16:creationId xmlns:a16="http://schemas.microsoft.com/office/drawing/2014/main" id="{84DC3DB1-5160-DE94-9CB2-5E9ABB27B823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6" name="Freeform: Shape 341">
                <a:extLst>
                  <a:ext uri="{FF2B5EF4-FFF2-40B4-BE49-F238E27FC236}">
                    <a16:creationId xmlns:a16="http://schemas.microsoft.com/office/drawing/2014/main" id="{4213164C-65DC-9E1B-BC4E-E004597BB84D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: Shape 342">
                <a:extLst>
                  <a:ext uri="{FF2B5EF4-FFF2-40B4-BE49-F238E27FC236}">
                    <a16:creationId xmlns:a16="http://schemas.microsoft.com/office/drawing/2014/main" id="{E5E8C56F-6DDC-10DE-B318-1A7ADD327C2A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: Shape 343">
                <a:extLst>
                  <a:ext uri="{FF2B5EF4-FFF2-40B4-BE49-F238E27FC236}">
                    <a16:creationId xmlns:a16="http://schemas.microsoft.com/office/drawing/2014/main" id="{A9DB7688-2560-C292-2D9D-DFA924602FD8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9" name="Freeform: Shape 344">
                <a:extLst>
                  <a:ext uri="{FF2B5EF4-FFF2-40B4-BE49-F238E27FC236}">
                    <a16:creationId xmlns:a16="http://schemas.microsoft.com/office/drawing/2014/main" id="{06BEB649-94F1-045D-E162-BDC4AE202127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39" name="TextBox 345">
              <a:extLst>
                <a:ext uri="{FF2B5EF4-FFF2-40B4-BE49-F238E27FC236}">
                  <a16:creationId xmlns:a16="http://schemas.microsoft.com/office/drawing/2014/main" id="{B57ADA8B-2860-8859-F707-DD2335937AE6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1250" name="直線矢印コネクタ 1249">
            <a:extLst>
              <a:ext uri="{FF2B5EF4-FFF2-40B4-BE49-F238E27FC236}">
                <a16:creationId xmlns:a16="http://schemas.microsoft.com/office/drawing/2014/main" id="{8F53EED3-8D7A-2122-7442-2BAF2048FA63}"/>
              </a:ext>
            </a:extLst>
          </p:cNvPr>
          <p:cNvCxnSpPr>
            <a:cxnSpLocks/>
          </p:cNvCxnSpPr>
          <p:nvPr/>
        </p:nvCxnSpPr>
        <p:spPr>
          <a:xfrm flipH="1">
            <a:off x="14230835" y="3704247"/>
            <a:ext cx="182196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51" name="直線矢印コネクタ 1250">
            <a:extLst>
              <a:ext uri="{FF2B5EF4-FFF2-40B4-BE49-F238E27FC236}">
                <a16:creationId xmlns:a16="http://schemas.microsoft.com/office/drawing/2014/main" id="{1BC81CF6-BB6D-1407-C64E-ACB159E76496}"/>
              </a:ext>
            </a:extLst>
          </p:cNvPr>
          <p:cNvCxnSpPr>
            <a:cxnSpLocks/>
          </p:cNvCxnSpPr>
          <p:nvPr/>
        </p:nvCxnSpPr>
        <p:spPr>
          <a:xfrm flipH="1" flipV="1">
            <a:off x="2164412" y="5196747"/>
            <a:ext cx="29331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52" name="直線矢印コネクタ 1251">
            <a:extLst>
              <a:ext uri="{FF2B5EF4-FFF2-40B4-BE49-F238E27FC236}">
                <a16:creationId xmlns:a16="http://schemas.microsoft.com/office/drawing/2014/main" id="{D08F5152-5134-BD26-4D2F-63E6634FE8B3}"/>
              </a:ext>
            </a:extLst>
          </p:cNvPr>
          <p:cNvCxnSpPr>
            <a:cxnSpLocks/>
          </p:cNvCxnSpPr>
          <p:nvPr/>
        </p:nvCxnSpPr>
        <p:spPr>
          <a:xfrm flipH="1">
            <a:off x="10178976" y="3703774"/>
            <a:ext cx="34006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253" name="Graphic 3">
            <a:extLst>
              <a:ext uri="{FF2B5EF4-FFF2-40B4-BE49-F238E27FC236}">
                <a16:creationId xmlns:a16="http://schemas.microsoft.com/office/drawing/2014/main" id="{9F2F6581-5619-AEA3-9FEE-21B2682DDAC6}"/>
              </a:ext>
            </a:extLst>
          </p:cNvPr>
          <p:cNvGrpSpPr/>
          <p:nvPr/>
        </p:nvGrpSpPr>
        <p:grpSpPr>
          <a:xfrm>
            <a:off x="15923321" y="4510341"/>
            <a:ext cx="1261884" cy="1094286"/>
            <a:chOff x="4908570" y="1856139"/>
            <a:chExt cx="1261884" cy="1094286"/>
          </a:xfrm>
        </p:grpSpPr>
        <p:grpSp>
          <p:nvGrpSpPr>
            <p:cNvPr id="1254" name="Graphic 3">
              <a:extLst>
                <a:ext uri="{FF2B5EF4-FFF2-40B4-BE49-F238E27FC236}">
                  <a16:creationId xmlns:a16="http://schemas.microsoft.com/office/drawing/2014/main" id="{02DAD66A-0705-E219-EB7A-530EB98757CB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1256" name="Freeform: Shape 251">
                <a:extLst>
                  <a:ext uri="{FF2B5EF4-FFF2-40B4-BE49-F238E27FC236}">
                    <a16:creationId xmlns:a16="http://schemas.microsoft.com/office/drawing/2014/main" id="{479BC82D-19D4-7554-7F9D-FB4279E02F7F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: Shape 253">
                <a:extLst>
                  <a:ext uri="{FF2B5EF4-FFF2-40B4-BE49-F238E27FC236}">
                    <a16:creationId xmlns:a16="http://schemas.microsoft.com/office/drawing/2014/main" id="{E5CE2283-3910-82C1-71BC-83C45F054536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8" name="Freeform: Shape 337">
                <a:extLst>
                  <a:ext uri="{FF2B5EF4-FFF2-40B4-BE49-F238E27FC236}">
                    <a16:creationId xmlns:a16="http://schemas.microsoft.com/office/drawing/2014/main" id="{347E3503-CBCA-CF95-906D-5B8D07F8C9F0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: Shape 338">
                <a:extLst>
                  <a:ext uri="{FF2B5EF4-FFF2-40B4-BE49-F238E27FC236}">
                    <a16:creationId xmlns:a16="http://schemas.microsoft.com/office/drawing/2014/main" id="{C9D68427-F21A-1221-0CE0-4AC7DCAAF777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: Shape 339">
                <a:extLst>
                  <a:ext uri="{FF2B5EF4-FFF2-40B4-BE49-F238E27FC236}">
                    <a16:creationId xmlns:a16="http://schemas.microsoft.com/office/drawing/2014/main" id="{6B3DE950-D1FF-D582-5441-059CB8CA7452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1" name="Freeform: Shape 340">
                <a:extLst>
                  <a:ext uri="{FF2B5EF4-FFF2-40B4-BE49-F238E27FC236}">
                    <a16:creationId xmlns:a16="http://schemas.microsoft.com/office/drawing/2014/main" id="{F9D4CAB3-D881-CBA6-88E5-35487B64D0B9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: Shape 341">
                <a:extLst>
                  <a:ext uri="{FF2B5EF4-FFF2-40B4-BE49-F238E27FC236}">
                    <a16:creationId xmlns:a16="http://schemas.microsoft.com/office/drawing/2014/main" id="{60E9B347-DC3D-5F3A-ED49-51EFF54D4CE2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: Shape 342">
                <a:extLst>
                  <a:ext uri="{FF2B5EF4-FFF2-40B4-BE49-F238E27FC236}">
                    <a16:creationId xmlns:a16="http://schemas.microsoft.com/office/drawing/2014/main" id="{BC0364DD-1FDB-A708-C52F-EE7957182DB8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4" name="Freeform: Shape 343">
                <a:extLst>
                  <a:ext uri="{FF2B5EF4-FFF2-40B4-BE49-F238E27FC236}">
                    <a16:creationId xmlns:a16="http://schemas.microsoft.com/office/drawing/2014/main" id="{930E0839-2F24-C526-B52D-B5514B882DBB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: Shape 344">
                <a:extLst>
                  <a:ext uri="{FF2B5EF4-FFF2-40B4-BE49-F238E27FC236}">
                    <a16:creationId xmlns:a16="http://schemas.microsoft.com/office/drawing/2014/main" id="{8C205776-2365-EB03-2F4C-720802F04C5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55" name="TextBox 345">
              <a:extLst>
                <a:ext uri="{FF2B5EF4-FFF2-40B4-BE49-F238E27FC236}">
                  <a16:creationId xmlns:a16="http://schemas.microsoft.com/office/drawing/2014/main" id="{FA1E6A96-1511-4955-6D47-824A2E8FC6A2}"/>
                </a:ext>
              </a:extLst>
            </p:cNvPr>
            <p:cNvSpPr txBox="1"/>
            <p:nvPr/>
          </p:nvSpPr>
          <p:spPr>
            <a:xfrm>
              <a:off x="4908570" y="2211761"/>
              <a:ext cx="126188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情報共有機能</a:t>
              </a:r>
              <a:endParaRPr lang="en-US" altLang="ja-JP" sz="1400" spc="0" baseline="0" dirty="0"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利用者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ctr"/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  <a:endParaRPr lang="en-US" sz="1400" spc="0" baseline="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</p:txBody>
        </p:sp>
      </p:grpSp>
      <p:grpSp>
        <p:nvGrpSpPr>
          <p:cNvPr id="1266" name="グループ化 1265">
            <a:extLst>
              <a:ext uri="{FF2B5EF4-FFF2-40B4-BE49-F238E27FC236}">
                <a16:creationId xmlns:a16="http://schemas.microsoft.com/office/drawing/2014/main" id="{44A699EE-0F56-3EAB-CFA8-7FB7175CD962}"/>
              </a:ext>
            </a:extLst>
          </p:cNvPr>
          <p:cNvGrpSpPr/>
          <p:nvPr/>
        </p:nvGrpSpPr>
        <p:grpSpPr>
          <a:xfrm>
            <a:off x="1360291" y="6248496"/>
            <a:ext cx="655844" cy="524265"/>
            <a:chOff x="1113252" y="6112956"/>
            <a:chExt cx="655844" cy="524265"/>
          </a:xfrm>
        </p:grpSpPr>
        <p:pic>
          <p:nvPicPr>
            <p:cNvPr id="1267" name="グラフィックス 1266">
              <a:extLst>
                <a:ext uri="{FF2B5EF4-FFF2-40B4-BE49-F238E27FC236}">
                  <a16:creationId xmlns:a16="http://schemas.microsoft.com/office/drawing/2014/main" id="{AF6E6FDB-1C16-1146-53B2-BC5FA1F951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1268" name="グラフィックス 1267">
              <a:extLst>
                <a:ext uri="{FF2B5EF4-FFF2-40B4-BE49-F238E27FC236}">
                  <a16:creationId xmlns:a16="http://schemas.microsoft.com/office/drawing/2014/main" id="{8D88CD34-EB95-8DD0-2FAB-57AF13EFB07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269" name="グラフィックス 1268">
              <a:extLst>
                <a:ext uri="{FF2B5EF4-FFF2-40B4-BE49-F238E27FC236}">
                  <a16:creationId xmlns:a16="http://schemas.microsoft.com/office/drawing/2014/main" id="{94057A0D-1CB9-CF58-B19D-266ECAFC72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270" name="TextBox 12">
            <a:extLst>
              <a:ext uri="{FF2B5EF4-FFF2-40B4-BE49-F238E27FC236}">
                <a16:creationId xmlns:a16="http://schemas.microsoft.com/office/drawing/2014/main" id="{3DF8501C-9B59-BCDC-CCB0-E00EFE249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8392" y="6835008"/>
            <a:ext cx="72327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71" name="正方形/長方形 1270">
            <a:extLst>
              <a:ext uri="{FF2B5EF4-FFF2-40B4-BE49-F238E27FC236}">
                <a16:creationId xmlns:a16="http://schemas.microsoft.com/office/drawing/2014/main" id="{CD4B0AA5-963A-5040-E029-F7F59E604550}"/>
              </a:ext>
            </a:extLst>
          </p:cNvPr>
          <p:cNvSpPr/>
          <p:nvPr/>
        </p:nvSpPr>
        <p:spPr>
          <a:xfrm>
            <a:off x="4067863" y="5687860"/>
            <a:ext cx="2618170" cy="105557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72" name="グループ化 1271">
            <a:extLst>
              <a:ext uri="{FF2B5EF4-FFF2-40B4-BE49-F238E27FC236}">
                <a16:creationId xmlns:a16="http://schemas.microsoft.com/office/drawing/2014/main" id="{96089BBA-BFC3-F00E-8C3F-8CA988867DEF}"/>
              </a:ext>
            </a:extLst>
          </p:cNvPr>
          <p:cNvGrpSpPr/>
          <p:nvPr/>
        </p:nvGrpSpPr>
        <p:grpSpPr>
          <a:xfrm>
            <a:off x="5467274" y="6011310"/>
            <a:ext cx="1096564" cy="741492"/>
            <a:chOff x="10715462" y="7773090"/>
            <a:chExt cx="1096597" cy="741513"/>
          </a:xfrm>
        </p:grpSpPr>
        <p:sp>
          <p:nvSpPr>
            <p:cNvPr id="1273" name="TextBox 11">
              <a:extLst>
                <a:ext uri="{FF2B5EF4-FFF2-40B4-BE49-F238E27FC236}">
                  <a16:creationId xmlns:a16="http://schemas.microsoft.com/office/drawing/2014/main" id="{9AA963FD-9312-C236-D61E-24E5EB501A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30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274" name="グラフィックス 1273">
              <a:extLst>
                <a:ext uri="{FF2B5EF4-FFF2-40B4-BE49-F238E27FC236}">
                  <a16:creationId xmlns:a16="http://schemas.microsoft.com/office/drawing/2014/main" id="{C7261D48-9FA8-59EE-FA2C-13B038D711D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grpSp>
        <p:nvGrpSpPr>
          <p:cNvPr id="1275" name="グループ化 1274">
            <a:extLst>
              <a:ext uri="{FF2B5EF4-FFF2-40B4-BE49-F238E27FC236}">
                <a16:creationId xmlns:a16="http://schemas.microsoft.com/office/drawing/2014/main" id="{49A4A91E-73F7-CF3C-013F-1940CA19457C}"/>
              </a:ext>
            </a:extLst>
          </p:cNvPr>
          <p:cNvGrpSpPr/>
          <p:nvPr/>
        </p:nvGrpSpPr>
        <p:grpSpPr>
          <a:xfrm>
            <a:off x="4318812" y="6027381"/>
            <a:ext cx="1258678" cy="707814"/>
            <a:chOff x="10186199" y="5156668"/>
            <a:chExt cx="1258715" cy="707836"/>
          </a:xfrm>
        </p:grpSpPr>
        <p:pic>
          <p:nvPicPr>
            <p:cNvPr id="1276" name="グラフィックス 1275">
              <a:extLst>
                <a:ext uri="{FF2B5EF4-FFF2-40B4-BE49-F238E27FC236}">
                  <a16:creationId xmlns:a16="http://schemas.microsoft.com/office/drawing/2014/main" id="{8FDBAE9D-96FA-792E-AEE5-8F5BAF4FA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1277" name="TextBox 12">
              <a:extLst>
                <a:ext uri="{FF2B5EF4-FFF2-40B4-BE49-F238E27FC236}">
                  <a16:creationId xmlns:a16="http://schemas.microsoft.com/office/drawing/2014/main" id="{D9D6243F-0A07-D4C0-7E4A-185DD9615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6199" y="5556718"/>
              <a:ext cx="1258715" cy="30778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cxnSp>
        <p:nvCxnSpPr>
          <p:cNvPr id="1278" name="直線矢印コネクタ 1277">
            <a:extLst>
              <a:ext uri="{FF2B5EF4-FFF2-40B4-BE49-F238E27FC236}">
                <a16:creationId xmlns:a16="http://schemas.microsoft.com/office/drawing/2014/main" id="{1710D5B5-3606-4010-4BD3-D904EED2CFB5}"/>
              </a:ext>
            </a:extLst>
          </p:cNvPr>
          <p:cNvCxnSpPr>
            <a:cxnSpLocks/>
          </p:cNvCxnSpPr>
          <p:nvPr/>
        </p:nvCxnSpPr>
        <p:spPr>
          <a:xfrm flipH="1">
            <a:off x="2128551" y="6380789"/>
            <a:ext cx="24334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79" name="直線矢印コネクタ 1278">
            <a:extLst>
              <a:ext uri="{FF2B5EF4-FFF2-40B4-BE49-F238E27FC236}">
                <a16:creationId xmlns:a16="http://schemas.microsoft.com/office/drawing/2014/main" id="{BAF5236B-1677-BEA4-BD87-288AB3D11D16}"/>
              </a:ext>
            </a:extLst>
          </p:cNvPr>
          <p:cNvCxnSpPr>
            <a:cxnSpLocks/>
          </p:cNvCxnSpPr>
          <p:nvPr/>
        </p:nvCxnSpPr>
        <p:spPr>
          <a:xfrm flipH="1">
            <a:off x="5208004" y="6384246"/>
            <a:ext cx="52684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280" name="Graphic 50">
            <a:extLst>
              <a:ext uri="{FF2B5EF4-FFF2-40B4-BE49-F238E27FC236}">
                <a16:creationId xmlns:a16="http://schemas.microsoft.com/office/drawing/2014/main" id="{2D03ADA3-CBC5-7FAE-37FF-48273DD3A0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739" y="5890506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81" name="グループ化 1280">
            <a:extLst>
              <a:ext uri="{FF2B5EF4-FFF2-40B4-BE49-F238E27FC236}">
                <a16:creationId xmlns:a16="http://schemas.microsoft.com/office/drawing/2014/main" id="{ED72498F-6FAF-D5D0-C307-EA8567E61855}"/>
              </a:ext>
            </a:extLst>
          </p:cNvPr>
          <p:cNvGrpSpPr/>
          <p:nvPr/>
        </p:nvGrpSpPr>
        <p:grpSpPr>
          <a:xfrm>
            <a:off x="8848517" y="3372636"/>
            <a:ext cx="561372" cy="748093"/>
            <a:chOff x="10451200" y="5083166"/>
            <a:chExt cx="561372" cy="748093"/>
          </a:xfrm>
        </p:grpSpPr>
        <p:pic>
          <p:nvPicPr>
            <p:cNvPr id="1282" name="グラフィックス 1281">
              <a:extLst>
                <a:ext uri="{FF2B5EF4-FFF2-40B4-BE49-F238E27FC236}">
                  <a16:creationId xmlns:a16="http://schemas.microsoft.com/office/drawing/2014/main" id="{7984C4E7-366A-9892-7C9E-CCF95F13DB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2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1283" name="TextBox 12">
              <a:extLst>
                <a:ext uri="{FF2B5EF4-FFF2-40B4-BE49-F238E27FC236}">
                  <a16:creationId xmlns:a16="http://schemas.microsoft.com/office/drawing/2014/main" id="{911B25A2-0B87-DDCA-948E-8C13E822D2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cxnSp>
        <p:nvCxnSpPr>
          <p:cNvPr id="1284" name="直線矢印コネクタ 220">
            <a:extLst>
              <a:ext uri="{FF2B5EF4-FFF2-40B4-BE49-F238E27FC236}">
                <a16:creationId xmlns:a16="http://schemas.microsoft.com/office/drawing/2014/main" id="{65D2059B-B5FD-67A1-E24F-A2EA7DBC9959}"/>
              </a:ext>
            </a:extLst>
          </p:cNvPr>
          <p:cNvCxnSpPr>
            <a:cxnSpLocks/>
          </p:cNvCxnSpPr>
          <p:nvPr/>
        </p:nvCxnSpPr>
        <p:spPr>
          <a:xfrm rot="10800000">
            <a:off x="9907793" y="4165312"/>
            <a:ext cx="6163134" cy="577093"/>
          </a:xfrm>
          <a:prstGeom prst="bentConnector3">
            <a:avLst>
              <a:gd name="adj1" fmla="val 9992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85" name="角丸四角形 45">
            <a:extLst>
              <a:ext uri="{FF2B5EF4-FFF2-40B4-BE49-F238E27FC236}">
                <a16:creationId xmlns:a16="http://schemas.microsoft.com/office/drawing/2014/main" id="{88C276A6-3DEC-9DAE-CDF1-E6260FCE0CD6}"/>
              </a:ext>
            </a:extLst>
          </p:cNvPr>
          <p:cNvSpPr/>
          <p:nvPr/>
        </p:nvSpPr>
        <p:spPr>
          <a:xfrm>
            <a:off x="8716578" y="3058200"/>
            <a:ext cx="1462398" cy="1215855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86" name="グループ化 1285">
            <a:extLst>
              <a:ext uri="{FF2B5EF4-FFF2-40B4-BE49-F238E27FC236}">
                <a16:creationId xmlns:a16="http://schemas.microsoft.com/office/drawing/2014/main" id="{789EDE59-A55A-C7C4-5206-7FE2A84963A4}"/>
              </a:ext>
            </a:extLst>
          </p:cNvPr>
          <p:cNvGrpSpPr/>
          <p:nvPr/>
        </p:nvGrpSpPr>
        <p:grpSpPr>
          <a:xfrm>
            <a:off x="8706933" y="3355156"/>
            <a:ext cx="2239962" cy="832258"/>
            <a:chOff x="10206819" y="5302354"/>
            <a:chExt cx="2239962" cy="832258"/>
          </a:xfrm>
        </p:grpSpPr>
        <p:sp>
          <p:nvSpPr>
            <p:cNvPr id="1287" name="TextBox 9">
              <a:extLst>
                <a:ext uri="{FF2B5EF4-FFF2-40B4-BE49-F238E27FC236}">
                  <a16:creationId xmlns:a16="http://schemas.microsoft.com/office/drawing/2014/main" id="{62F8FC7D-36AE-85C0-4DF6-55847611F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1288" name="グラフィックス 1287">
              <a:extLst>
                <a:ext uri="{FF2B5EF4-FFF2-40B4-BE49-F238E27FC236}">
                  <a16:creationId xmlns:a16="http://schemas.microsoft.com/office/drawing/2014/main" id="{3B47224E-7C70-557B-A493-46BF7AAD76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cxnSp>
        <p:nvCxnSpPr>
          <p:cNvPr id="1289" name="直線矢印コネクタ 220">
            <a:extLst>
              <a:ext uri="{FF2B5EF4-FFF2-40B4-BE49-F238E27FC236}">
                <a16:creationId xmlns:a16="http://schemas.microsoft.com/office/drawing/2014/main" id="{15CD7E84-D4E1-E962-4BF7-9F27D6F779FC}"/>
              </a:ext>
            </a:extLst>
          </p:cNvPr>
          <p:cNvCxnSpPr>
            <a:cxnSpLocks/>
          </p:cNvCxnSpPr>
          <p:nvPr/>
        </p:nvCxnSpPr>
        <p:spPr>
          <a:xfrm rot="5400000">
            <a:off x="7025578" y="3542302"/>
            <a:ext cx="2156224" cy="3446449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90" name="直線矢印コネクタ 220">
            <a:extLst>
              <a:ext uri="{FF2B5EF4-FFF2-40B4-BE49-F238E27FC236}">
                <a16:creationId xmlns:a16="http://schemas.microsoft.com/office/drawing/2014/main" id="{2A36D26C-ADCD-DE1A-459B-C44B12A8BA39}"/>
              </a:ext>
            </a:extLst>
          </p:cNvPr>
          <p:cNvCxnSpPr>
            <a:cxnSpLocks/>
          </p:cNvCxnSpPr>
          <p:nvPr/>
        </p:nvCxnSpPr>
        <p:spPr>
          <a:xfrm rot="5400000">
            <a:off x="4640735" y="1675231"/>
            <a:ext cx="2673997" cy="7698363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219690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正方形/長方形 67">
            <a:extLst>
              <a:ext uri="{FF2B5EF4-FFF2-40B4-BE49-F238E27FC236}">
                <a16:creationId xmlns:a16="http://schemas.microsoft.com/office/drawing/2014/main" id="{BEA4142B-8A81-59D5-39B5-2C0315297823}"/>
              </a:ext>
            </a:extLst>
          </p:cNvPr>
          <p:cNvSpPr/>
          <p:nvPr/>
        </p:nvSpPr>
        <p:spPr>
          <a:xfrm>
            <a:off x="12568041" y="1759663"/>
            <a:ext cx="3126660" cy="380200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3-9. </a:t>
            </a:r>
            <a:r>
              <a:rPr kumimoji="1" lang="ja-JP" altLang="en-US" dirty="0">
                <a:latin typeface="Meiryo UI"/>
                <a:ea typeface="Meiryo UI"/>
              </a:rPr>
              <a:t>統計データ公開システム（パターン</a:t>
            </a:r>
            <a:r>
              <a:rPr kumimoji="1" lang="en-US" altLang="ja-JP" dirty="0">
                <a:latin typeface="Meiryo UI"/>
                <a:ea typeface="Meiryo UI"/>
              </a:rPr>
              <a:t>1 </a:t>
            </a:r>
            <a:r>
              <a:rPr kumimoji="1" lang="ja-JP" altLang="en-US" dirty="0">
                <a:latin typeface="Meiryo UI"/>
                <a:ea typeface="Meiryo UI"/>
              </a:rPr>
              <a:t>サーバレス）</a:t>
            </a:r>
            <a:endParaRPr kumimoji="1" lang="ja-JP" altLang="en-US" dirty="0">
              <a:solidFill>
                <a:srgbClr val="FF0000"/>
              </a:solidFill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2270490" y="1690134"/>
            <a:ext cx="13721432" cy="7539926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751036" y="1758110"/>
            <a:ext cx="7062774" cy="380200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202" y="170108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495306" y="3504388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690" y="4094947"/>
            <a:ext cx="1261884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統計情報閲者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（国民）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1726" y="1776972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17229" y="2337579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pic>
        <p:nvPicPr>
          <p:cNvPr id="25" name="グラフィックス 24">
            <a:extLst>
              <a:ext uri="{FF2B5EF4-FFF2-40B4-BE49-F238E27FC236}">
                <a16:creationId xmlns:a16="http://schemas.microsoft.com/office/drawing/2014/main" id="{B19527E5-C76C-E2D9-F7DE-BEF89CCB5AE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130530" y="3698272"/>
            <a:ext cx="400050" cy="400050"/>
          </a:xfrm>
          <a:prstGeom prst="rect">
            <a:avLst/>
          </a:prstGeom>
        </p:spPr>
      </p:pic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1985085" y="3898297"/>
            <a:ext cx="314544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</p:cNvCxnSpPr>
          <p:nvPr/>
        </p:nvCxnSpPr>
        <p:spPr>
          <a:xfrm>
            <a:off x="5530580" y="3898297"/>
            <a:ext cx="137403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>
            <a:off x="8372307" y="3887064"/>
            <a:ext cx="62802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  <a:stCxn id="30" idx="2"/>
          </p:cNvCxnSpPr>
          <p:nvPr/>
        </p:nvCxnSpPr>
        <p:spPr>
          <a:xfrm flipH="1">
            <a:off x="14246173" y="4467556"/>
            <a:ext cx="0" cy="17418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2568040" y="6197379"/>
            <a:ext cx="3126660" cy="145105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3815608" y="6590989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6264201" y="6715339"/>
            <a:ext cx="1452135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</a:t>
            </a:r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</p:cNvCxnSpPr>
          <p:nvPr/>
        </p:nvCxnSpPr>
        <p:spPr>
          <a:xfrm>
            <a:off x="14690843" y="7020047"/>
            <a:ext cx="1573358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6" name="グループ化 505">
            <a:extLst>
              <a:ext uri="{FF2B5EF4-FFF2-40B4-BE49-F238E27FC236}">
                <a16:creationId xmlns:a16="http://schemas.microsoft.com/office/drawing/2014/main" id="{8E7ECAC9-7185-C363-4576-AAEAC5F15928}"/>
              </a:ext>
            </a:extLst>
          </p:cNvPr>
          <p:cNvGrpSpPr/>
          <p:nvPr/>
        </p:nvGrpSpPr>
        <p:grpSpPr>
          <a:xfrm>
            <a:off x="6860861" y="3227452"/>
            <a:ext cx="837089" cy="819815"/>
            <a:chOff x="7886473" y="3968862"/>
            <a:chExt cx="837089" cy="819815"/>
          </a:xfrm>
        </p:grpSpPr>
        <p:pic>
          <p:nvPicPr>
            <p:cNvPr id="656" name="グラフィックス 655">
              <a:extLst>
                <a:ext uri="{FF2B5EF4-FFF2-40B4-BE49-F238E27FC236}">
                  <a16:creationId xmlns:a16="http://schemas.microsoft.com/office/drawing/2014/main" id="{BD36125F-E489-4C1B-9962-5FC4F6E6EB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8104993" y="3968862"/>
              <a:ext cx="400050" cy="409575"/>
            </a:xfrm>
            <a:prstGeom prst="rect">
              <a:avLst/>
            </a:prstGeom>
          </p:spPr>
        </p:pic>
        <p:sp>
          <p:nvSpPr>
            <p:cNvPr id="657" name="TextBox 12">
              <a:extLst>
                <a:ext uri="{FF2B5EF4-FFF2-40B4-BE49-F238E27FC236}">
                  <a16:creationId xmlns:a16="http://schemas.microsoft.com/office/drawing/2014/main" id="{E6DF7E60-FDEC-729C-79DF-AEA78AE1BE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6473" y="4327012"/>
              <a:ext cx="8370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API</a:t>
              </a:r>
              <a:b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</a:br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Gateway</a:t>
              </a:r>
            </a:p>
          </p:txBody>
        </p:sp>
      </p:grpSp>
      <p:grpSp>
        <p:nvGrpSpPr>
          <p:cNvPr id="686" name="グループ化 685">
            <a:extLst>
              <a:ext uri="{FF2B5EF4-FFF2-40B4-BE49-F238E27FC236}">
                <a16:creationId xmlns:a16="http://schemas.microsoft.com/office/drawing/2014/main" id="{6C03EE23-DBCC-DB09-6310-942F3AC04D16}"/>
              </a:ext>
            </a:extLst>
          </p:cNvPr>
          <p:cNvGrpSpPr/>
          <p:nvPr/>
        </p:nvGrpSpPr>
        <p:grpSpPr>
          <a:xfrm>
            <a:off x="7538789" y="3245775"/>
            <a:ext cx="899606" cy="802988"/>
            <a:chOff x="6886206" y="4266890"/>
            <a:chExt cx="899606" cy="802988"/>
          </a:xfrm>
        </p:grpSpPr>
        <p:pic>
          <p:nvPicPr>
            <p:cNvPr id="658" name="グラフィックス 657">
              <a:extLst>
                <a:ext uri="{FF2B5EF4-FFF2-40B4-BE49-F238E27FC236}">
                  <a16:creationId xmlns:a16="http://schemas.microsoft.com/office/drawing/2014/main" id="{6B6069DC-EFCA-600A-704E-CC19E78A4BB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7054925" y="4266890"/>
              <a:ext cx="400050" cy="400050"/>
            </a:xfrm>
            <a:prstGeom prst="rect">
              <a:avLst/>
            </a:prstGeom>
          </p:spPr>
        </p:pic>
        <p:sp>
          <p:nvSpPr>
            <p:cNvPr id="659" name="TextBox 12">
              <a:extLst>
                <a:ext uri="{FF2B5EF4-FFF2-40B4-BE49-F238E27FC236}">
                  <a16:creationId xmlns:a16="http://schemas.microsoft.com/office/drawing/2014/main" id="{76C10E42-4C98-7C0E-4A42-39E064AA0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6206" y="4792879"/>
              <a:ext cx="89960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Functions</a:t>
              </a:r>
            </a:p>
          </p:txBody>
        </p:sp>
        <p:pic>
          <p:nvPicPr>
            <p:cNvPr id="660" name="グラフィックス 659">
              <a:extLst>
                <a:ext uri="{FF2B5EF4-FFF2-40B4-BE49-F238E27FC236}">
                  <a16:creationId xmlns:a16="http://schemas.microsoft.com/office/drawing/2014/main" id="{4BDE4B15-84C8-2113-8AE7-A1AABA700DE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7207325" y="4419290"/>
              <a:ext cx="400050" cy="400050"/>
            </a:xfrm>
            <a:prstGeom prst="rect">
              <a:avLst/>
            </a:prstGeom>
          </p:spPr>
        </p:pic>
      </p:grpSp>
      <p:sp>
        <p:nvSpPr>
          <p:cNvPr id="661" name="角丸四角形 45">
            <a:extLst>
              <a:ext uri="{FF2B5EF4-FFF2-40B4-BE49-F238E27FC236}">
                <a16:creationId xmlns:a16="http://schemas.microsoft.com/office/drawing/2014/main" id="{FF57026A-7B73-B71A-8ABB-BDC2A0ED04F4}"/>
              </a:ext>
            </a:extLst>
          </p:cNvPr>
          <p:cNvSpPr/>
          <p:nvPr/>
        </p:nvSpPr>
        <p:spPr>
          <a:xfrm>
            <a:off x="6904615" y="3100629"/>
            <a:ext cx="1462398" cy="1961908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5" name="グループ化 504">
            <a:extLst>
              <a:ext uri="{FF2B5EF4-FFF2-40B4-BE49-F238E27FC236}">
                <a16:creationId xmlns:a16="http://schemas.microsoft.com/office/drawing/2014/main" id="{B5F5242A-1911-00F1-FB47-64D3EAD70A78}"/>
              </a:ext>
            </a:extLst>
          </p:cNvPr>
          <p:cNvGrpSpPr/>
          <p:nvPr/>
        </p:nvGrpSpPr>
        <p:grpSpPr>
          <a:xfrm>
            <a:off x="7150320" y="4048937"/>
            <a:ext cx="994969" cy="754441"/>
            <a:chOff x="8175932" y="3206429"/>
            <a:chExt cx="994969" cy="754441"/>
          </a:xfrm>
        </p:grpSpPr>
        <p:cxnSp>
          <p:nvCxnSpPr>
            <p:cNvPr id="426" name="直線矢印コネクタ 425">
              <a:extLst>
                <a:ext uri="{FF2B5EF4-FFF2-40B4-BE49-F238E27FC236}">
                  <a16:creationId xmlns:a16="http://schemas.microsoft.com/office/drawing/2014/main" id="{10172355-3A3C-FE2A-B5E2-CFF42C2599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89393" y="3489228"/>
              <a:ext cx="0" cy="208820"/>
            </a:xfrm>
            <a:prstGeom prst="straightConnector1">
              <a:avLst/>
            </a:prstGeom>
            <a:ln>
              <a:tailEnd type="non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pic>
          <p:nvPicPr>
            <p:cNvPr id="654" name="グラフィックス 653">
              <a:extLst>
                <a:ext uri="{FF2B5EF4-FFF2-40B4-BE49-F238E27FC236}">
                  <a16:creationId xmlns:a16="http://schemas.microsoft.com/office/drawing/2014/main" id="{70300CE4-D7DE-4517-A1F5-C8CBB2F1B8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8428385" y="3206429"/>
              <a:ext cx="381000" cy="381000"/>
            </a:xfrm>
            <a:prstGeom prst="rect">
              <a:avLst/>
            </a:prstGeom>
          </p:spPr>
        </p:pic>
        <p:pic>
          <p:nvPicPr>
            <p:cNvPr id="655" name="グラフィックス 654">
              <a:extLst>
                <a:ext uri="{FF2B5EF4-FFF2-40B4-BE49-F238E27FC236}">
                  <a16:creationId xmlns:a16="http://schemas.microsoft.com/office/drawing/2014/main" id="{6DFD3588-6069-1A2D-6C0D-013CFACE29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8580785" y="3358829"/>
              <a:ext cx="381000" cy="381000"/>
            </a:xfrm>
            <a:prstGeom prst="rect">
              <a:avLst/>
            </a:prstGeom>
          </p:spPr>
        </p:pic>
        <p:sp>
          <p:nvSpPr>
            <p:cNvPr id="662" name="TextBox 20">
              <a:extLst>
                <a:ext uri="{FF2B5EF4-FFF2-40B4-BE49-F238E27FC236}">
                  <a16:creationId xmlns:a16="http://schemas.microsoft.com/office/drawing/2014/main" id="{52E195EB-7882-E468-A478-AAF03D6D2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5932" y="3683871"/>
              <a:ext cx="9949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Container</a:t>
              </a:r>
            </a:p>
          </p:txBody>
        </p:sp>
      </p:grpSp>
      <p:sp>
        <p:nvSpPr>
          <p:cNvPr id="13" name="正方形/長方形 12">
            <a:extLst>
              <a:ext uri="{FF2B5EF4-FFF2-40B4-BE49-F238E27FC236}">
                <a16:creationId xmlns:a16="http://schemas.microsoft.com/office/drawing/2014/main" id="{94F88354-2C0B-9D1A-1B13-DEE590B31DF3}"/>
              </a:ext>
            </a:extLst>
          </p:cNvPr>
          <p:cNvSpPr/>
          <p:nvPr/>
        </p:nvSpPr>
        <p:spPr>
          <a:xfrm>
            <a:off x="2789840" y="5668578"/>
            <a:ext cx="4653177" cy="2280034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7" name="Graphic 3">
            <a:extLst>
              <a:ext uri="{FF2B5EF4-FFF2-40B4-BE49-F238E27FC236}">
                <a16:creationId xmlns:a16="http://schemas.microsoft.com/office/drawing/2014/main" id="{DFA9CFB8-FE56-E793-DA13-ACA26B1C6A46}"/>
              </a:ext>
            </a:extLst>
          </p:cNvPr>
          <p:cNvGrpSpPr>
            <a:grpSpLocks noChangeAspect="1"/>
          </p:cNvGrpSpPr>
          <p:nvPr/>
        </p:nvGrpSpPr>
        <p:grpSpPr>
          <a:xfrm>
            <a:off x="2735974" y="7314610"/>
            <a:ext cx="686406" cy="673192"/>
            <a:chOff x="1947814" y="3698505"/>
            <a:chExt cx="723509" cy="709579"/>
          </a:xfrm>
        </p:grpSpPr>
        <p:grpSp>
          <p:nvGrpSpPr>
            <p:cNvPr id="34" name="Graphic 3">
              <a:extLst>
                <a:ext uri="{FF2B5EF4-FFF2-40B4-BE49-F238E27FC236}">
                  <a16:creationId xmlns:a16="http://schemas.microsoft.com/office/drawing/2014/main" id="{E7E74A64-CB37-37A9-5F0B-3C6F48CE0502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61" name="Freeform: Shape 264">
                <a:extLst>
                  <a:ext uri="{FF2B5EF4-FFF2-40B4-BE49-F238E27FC236}">
                    <a16:creationId xmlns:a16="http://schemas.microsoft.com/office/drawing/2014/main" id="{5380E1F4-73CC-17C1-189E-3EC89D6B00A2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77" name="Freeform: Shape 265">
                <a:extLst>
                  <a:ext uri="{FF2B5EF4-FFF2-40B4-BE49-F238E27FC236}">
                    <a16:creationId xmlns:a16="http://schemas.microsoft.com/office/drawing/2014/main" id="{A3A839F9-EF66-78AD-5CCC-70597B59E1B2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0" name="Freeform: Shape 266">
                <a:extLst>
                  <a:ext uri="{FF2B5EF4-FFF2-40B4-BE49-F238E27FC236}">
                    <a16:creationId xmlns:a16="http://schemas.microsoft.com/office/drawing/2014/main" id="{90C88C34-8160-7954-B03B-A7FE956929A9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1" name="Freeform: Shape 267">
                <a:extLst>
                  <a:ext uri="{FF2B5EF4-FFF2-40B4-BE49-F238E27FC236}">
                    <a16:creationId xmlns:a16="http://schemas.microsoft.com/office/drawing/2014/main" id="{11B06B6D-2C9F-ABF3-90A2-9FF8DFEDD2D1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2" name="Freeform: Shape 268">
                <a:extLst>
                  <a:ext uri="{FF2B5EF4-FFF2-40B4-BE49-F238E27FC236}">
                    <a16:creationId xmlns:a16="http://schemas.microsoft.com/office/drawing/2014/main" id="{67EBD107-A685-A7DA-B22D-E47AE26DFC40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3" name="Freeform: Shape 269">
                <a:extLst>
                  <a:ext uri="{FF2B5EF4-FFF2-40B4-BE49-F238E27FC236}">
                    <a16:creationId xmlns:a16="http://schemas.microsoft.com/office/drawing/2014/main" id="{0662C982-1FA0-30E7-14ED-BB63E1D3E77D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4" name="Freeform: Shape 270">
                <a:extLst>
                  <a:ext uri="{FF2B5EF4-FFF2-40B4-BE49-F238E27FC236}">
                    <a16:creationId xmlns:a16="http://schemas.microsoft.com/office/drawing/2014/main" id="{958BD228-09EC-3F71-F436-20D04B301113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5" name="Freeform: Shape 271">
                <a:extLst>
                  <a:ext uri="{FF2B5EF4-FFF2-40B4-BE49-F238E27FC236}">
                    <a16:creationId xmlns:a16="http://schemas.microsoft.com/office/drawing/2014/main" id="{06DC07E1-0C0A-5C97-063B-5EA7B02E2DCC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86" name="Freeform: Shape 272">
                <a:extLst>
                  <a:ext uri="{FF2B5EF4-FFF2-40B4-BE49-F238E27FC236}">
                    <a16:creationId xmlns:a16="http://schemas.microsoft.com/office/drawing/2014/main" id="{38808325-EF28-BFA0-5FC1-5AB0EC1A89EF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1" name="TextBox 273">
              <a:extLst>
                <a:ext uri="{FF2B5EF4-FFF2-40B4-BE49-F238E27FC236}">
                  <a16:creationId xmlns:a16="http://schemas.microsoft.com/office/drawing/2014/main" id="{45F91BDA-3D3D-FA60-CD1F-4E6E78A7E7B7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87" name="Graphic 3">
            <a:extLst>
              <a:ext uri="{FF2B5EF4-FFF2-40B4-BE49-F238E27FC236}">
                <a16:creationId xmlns:a16="http://schemas.microsoft.com/office/drawing/2014/main" id="{B5D44855-627D-528B-D988-EDDF1C14877D}"/>
              </a:ext>
            </a:extLst>
          </p:cNvPr>
          <p:cNvGrpSpPr>
            <a:grpSpLocks noChangeAspect="1"/>
          </p:cNvGrpSpPr>
          <p:nvPr/>
        </p:nvGrpSpPr>
        <p:grpSpPr>
          <a:xfrm>
            <a:off x="2951705" y="6097227"/>
            <a:ext cx="873957" cy="836697"/>
            <a:chOff x="953727" y="3801176"/>
            <a:chExt cx="967789" cy="926533"/>
          </a:xfrm>
        </p:grpSpPr>
        <p:grpSp>
          <p:nvGrpSpPr>
            <p:cNvPr id="89" name="Graphic 3">
              <a:extLst>
                <a:ext uri="{FF2B5EF4-FFF2-40B4-BE49-F238E27FC236}">
                  <a16:creationId xmlns:a16="http://schemas.microsoft.com/office/drawing/2014/main" id="{EAE48A10-4CD9-F30B-FE28-5B8849E95A09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91" name="Graphic 3">
                <a:extLst>
                  <a:ext uri="{FF2B5EF4-FFF2-40B4-BE49-F238E27FC236}">
                    <a16:creationId xmlns:a16="http://schemas.microsoft.com/office/drawing/2014/main" id="{C8250460-1945-D4C5-C363-890E230C7490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196" name="Freeform: Shape 567">
                  <a:extLst>
                    <a:ext uri="{FF2B5EF4-FFF2-40B4-BE49-F238E27FC236}">
                      <a16:creationId xmlns:a16="http://schemas.microsoft.com/office/drawing/2014/main" id="{5521970B-491F-CED1-3A9A-1B3010843E7C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197" name="Freeform: Shape 568">
                  <a:extLst>
                    <a:ext uri="{FF2B5EF4-FFF2-40B4-BE49-F238E27FC236}">
                      <a16:creationId xmlns:a16="http://schemas.microsoft.com/office/drawing/2014/main" id="{92A028A4-5D71-A79E-E623-4523DC5CD8B2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94" name="Graphic 3">
                <a:extLst>
                  <a:ext uri="{FF2B5EF4-FFF2-40B4-BE49-F238E27FC236}">
                    <a16:creationId xmlns:a16="http://schemas.microsoft.com/office/drawing/2014/main" id="{937E00BA-2467-2178-9059-5D883FEE3598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193" name="Freeform: Shape 570">
                  <a:extLst>
                    <a:ext uri="{FF2B5EF4-FFF2-40B4-BE49-F238E27FC236}">
                      <a16:creationId xmlns:a16="http://schemas.microsoft.com/office/drawing/2014/main" id="{67854CB6-0272-FB5E-9DFC-47D5F9EBF709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194" name="Freeform: Shape 571">
                  <a:extLst>
                    <a:ext uri="{FF2B5EF4-FFF2-40B4-BE49-F238E27FC236}">
                      <a16:creationId xmlns:a16="http://schemas.microsoft.com/office/drawing/2014/main" id="{164718ED-BD02-EDEC-0120-3B8DFA4E315E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195" name="Freeform: Shape 572">
                  <a:extLst>
                    <a:ext uri="{FF2B5EF4-FFF2-40B4-BE49-F238E27FC236}">
                      <a16:creationId xmlns:a16="http://schemas.microsoft.com/office/drawing/2014/main" id="{0AE5D6E5-8AC9-11E4-416C-3AE3944BE143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95" name="Freeform: Shape 573">
                <a:extLst>
                  <a:ext uri="{FF2B5EF4-FFF2-40B4-BE49-F238E27FC236}">
                    <a16:creationId xmlns:a16="http://schemas.microsoft.com/office/drawing/2014/main" id="{5F2488FC-2651-EB16-AD82-20F8D3AEF994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192" name="Freeform: Shape 574">
                <a:extLst>
                  <a:ext uri="{FF2B5EF4-FFF2-40B4-BE49-F238E27FC236}">
                    <a16:creationId xmlns:a16="http://schemas.microsoft.com/office/drawing/2014/main" id="{C1D61269-FDC5-771F-70FB-24AD84BEEA76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90" name="TextBox 575">
              <a:extLst>
                <a:ext uri="{FF2B5EF4-FFF2-40B4-BE49-F238E27FC236}">
                  <a16:creationId xmlns:a16="http://schemas.microsoft.com/office/drawing/2014/main" id="{FE0D3404-AFCA-D778-3615-AAB0D2103C70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198" name="Graphic 3">
            <a:extLst>
              <a:ext uri="{FF2B5EF4-FFF2-40B4-BE49-F238E27FC236}">
                <a16:creationId xmlns:a16="http://schemas.microsoft.com/office/drawing/2014/main" id="{47223A77-3373-6379-3A4A-56926EC43C1B}"/>
              </a:ext>
            </a:extLst>
          </p:cNvPr>
          <p:cNvGrpSpPr>
            <a:grpSpLocks noChangeAspect="1"/>
          </p:cNvGrpSpPr>
          <p:nvPr/>
        </p:nvGrpSpPr>
        <p:grpSpPr>
          <a:xfrm>
            <a:off x="5202014" y="6151449"/>
            <a:ext cx="765106" cy="765849"/>
            <a:chOff x="4357042" y="4405784"/>
            <a:chExt cx="816719" cy="817512"/>
          </a:xfrm>
        </p:grpSpPr>
        <p:grpSp>
          <p:nvGrpSpPr>
            <p:cNvPr id="199" name="Graphic 3">
              <a:extLst>
                <a:ext uri="{FF2B5EF4-FFF2-40B4-BE49-F238E27FC236}">
                  <a16:creationId xmlns:a16="http://schemas.microsoft.com/office/drawing/2014/main" id="{188B23F2-F700-51BB-D5BF-FA7558B0F7C0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201" name="Freeform: Shape 794">
                <a:extLst>
                  <a:ext uri="{FF2B5EF4-FFF2-40B4-BE49-F238E27FC236}">
                    <a16:creationId xmlns:a16="http://schemas.microsoft.com/office/drawing/2014/main" id="{9E8165AC-6880-B110-0C0A-00D98C7A4BC4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202" name="Freeform: Shape 862">
                <a:extLst>
                  <a:ext uri="{FF2B5EF4-FFF2-40B4-BE49-F238E27FC236}">
                    <a16:creationId xmlns:a16="http://schemas.microsoft.com/office/drawing/2014/main" id="{E64E3F17-CB74-E62D-9549-4AA0F1888A8F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3" name="Freeform: Shape 863">
                <a:extLst>
                  <a:ext uri="{FF2B5EF4-FFF2-40B4-BE49-F238E27FC236}">
                    <a16:creationId xmlns:a16="http://schemas.microsoft.com/office/drawing/2014/main" id="{D3B8CB58-3DBD-0D44-0F50-2D699C4D35CC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4" name="Freeform: Shape 864">
                <a:extLst>
                  <a:ext uri="{FF2B5EF4-FFF2-40B4-BE49-F238E27FC236}">
                    <a16:creationId xmlns:a16="http://schemas.microsoft.com/office/drawing/2014/main" id="{79A8F527-D875-40E7-6165-0D1B3AB9ABC5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00" name="TextBox 867">
              <a:extLst>
                <a:ext uri="{FF2B5EF4-FFF2-40B4-BE49-F238E27FC236}">
                  <a16:creationId xmlns:a16="http://schemas.microsoft.com/office/drawing/2014/main" id="{2EF2F2D6-8B2A-C677-22E7-7C79B83EEDE2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205" name="Graphic 3">
            <a:extLst>
              <a:ext uri="{FF2B5EF4-FFF2-40B4-BE49-F238E27FC236}">
                <a16:creationId xmlns:a16="http://schemas.microsoft.com/office/drawing/2014/main" id="{3BBC734D-C9D7-06FB-D930-EAD48E47EBC6}"/>
              </a:ext>
            </a:extLst>
          </p:cNvPr>
          <p:cNvGrpSpPr>
            <a:grpSpLocks noChangeAspect="1"/>
          </p:cNvGrpSpPr>
          <p:nvPr/>
        </p:nvGrpSpPr>
        <p:grpSpPr>
          <a:xfrm>
            <a:off x="6636836" y="7005159"/>
            <a:ext cx="700330" cy="824767"/>
            <a:chOff x="2080264" y="2312469"/>
            <a:chExt cx="718601" cy="893758"/>
          </a:xfrm>
        </p:grpSpPr>
        <p:grpSp>
          <p:nvGrpSpPr>
            <p:cNvPr id="206" name="Graphic 3">
              <a:extLst>
                <a:ext uri="{FF2B5EF4-FFF2-40B4-BE49-F238E27FC236}">
                  <a16:creationId xmlns:a16="http://schemas.microsoft.com/office/drawing/2014/main" id="{EE743318-15F4-0673-3B55-7AA975314B92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210" name="Graphic 3">
                <a:extLst>
                  <a:ext uri="{FF2B5EF4-FFF2-40B4-BE49-F238E27FC236}">
                    <a16:creationId xmlns:a16="http://schemas.microsoft.com/office/drawing/2014/main" id="{3EE5BC0C-11AD-579D-76B1-3FC02632E93C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218" name="Freeform: Shape 28">
                  <a:extLst>
                    <a:ext uri="{FF2B5EF4-FFF2-40B4-BE49-F238E27FC236}">
                      <a16:creationId xmlns:a16="http://schemas.microsoft.com/office/drawing/2014/main" id="{4C4F1786-75D7-652C-BC29-3D515BEFA7DF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48" name="Freeform: Shape 29">
                  <a:extLst>
                    <a:ext uri="{FF2B5EF4-FFF2-40B4-BE49-F238E27FC236}">
                      <a16:creationId xmlns:a16="http://schemas.microsoft.com/office/drawing/2014/main" id="{CC782C45-B062-CF5F-0FDD-56A1EE54CF30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211" name="Freeform: Shape 30">
                <a:extLst>
                  <a:ext uri="{FF2B5EF4-FFF2-40B4-BE49-F238E27FC236}">
                    <a16:creationId xmlns:a16="http://schemas.microsoft.com/office/drawing/2014/main" id="{07904292-55CA-2BFD-AF32-76CA46056448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212" name="Graphic 3">
                <a:extLst>
                  <a:ext uri="{FF2B5EF4-FFF2-40B4-BE49-F238E27FC236}">
                    <a16:creationId xmlns:a16="http://schemas.microsoft.com/office/drawing/2014/main" id="{4B06C1EA-8DED-81ED-C4A1-003CCCC86509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213" name="Freeform: Shape 64">
                  <a:extLst>
                    <a:ext uri="{FF2B5EF4-FFF2-40B4-BE49-F238E27FC236}">
                      <a16:creationId xmlns:a16="http://schemas.microsoft.com/office/drawing/2014/main" id="{F778F2CA-7BCC-3F6A-6663-BDA23A84A351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4" name="Freeform: Shape 65">
                  <a:extLst>
                    <a:ext uri="{FF2B5EF4-FFF2-40B4-BE49-F238E27FC236}">
                      <a16:creationId xmlns:a16="http://schemas.microsoft.com/office/drawing/2014/main" id="{EE6C434C-9880-1134-3DFD-8FDFBF9A3227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5" name="Freeform: Shape 66">
                  <a:extLst>
                    <a:ext uri="{FF2B5EF4-FFF2-40B4-BE49-F238E27FC236}">
                      <a16:creationId xmlns:a16="http://schemas.microsoft.com/office/drawing/2014/main" id="{5934D775-FCD1-FCA8-ECCB-A71461A84EDA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6" name="Freeform: Shape 67">
                  <a:extLst>
                    <a:ext uri="{FF2B5EF4-FFF2-40B4-BE49-F238E27FC236}">
                      <a16:creationId xmlns:a16="http://schemas.microsoft.com/office/drawing/2014/main" id="{3C4DF8AD-8D49-6CAB-4F2B-8F2A845C9F24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7" name="Freeform: Shape 68">
                  <a:extLst>
                    <a:ext uri="{FF2B5EF4-FFF2-40B4-BE49-F238E27FC236}">
                      <a16:creationId xmlns:a16="http://schemas.microsoft.com/office/drawing/2014/main" id="{6AD77985-53E7-A8EC-3E26-25E4050441A0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207" name="Graphic 3">
              <a:extLst>
                <a:ext uri="{FF2B5EF4-FFF2-40B4-BE49-F238E27FC236}">
                  <a16:creationId xmlns:a16="http://schemas.microsoft.com/office/drawing/2014/main" id="{752A83D2-020A-EB92-2D31-6C3F6B60656D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208" name="TextBox 70">
                <a:extLst>
                  <a:ext uri="{FF2B5EF4-FFF2-40B4-BE49-F238E27FC236}">
                    <a16:creationId xmlns:a16="http://schemas.microsoft.com/office/drawing/2014/main" id="{87E5D1B6-4569-049D-F642-EA91418A19EA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209" name="TextBox 71">
                <a:extLst>
                  <a:ext uri="{FF2B5EF4-FFF2-40B4-BE49-F238E27FC236}">
                    <a16:creationId xmlns:a16="http://schemas.microsoft.com/office/drawing/2014/main" id="{9BB72CB3-E437-7E44-82F6-FBEA209EF2DA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649" name="グループ化 648">
            <a:extLst>
              <a:ext uri="{FF2B5EF4-FFF2-40B4-BE49-F238E27FC236}">
                <a16:creationId xmlns:a16="http://schemas.microsoft.com/office/drawing/2014/main" id="{B4719883-71D4-B601-318B-9D929BA332B3}"/>
              </a:ext>
            </a:extLst>
          </p:cNvPr>
          <p:cNvGrpSpPr/>
          <p:nvPr/>
        </p:nvGrpSpPr>
        <p:grpSpPr>
          <a:xfrm>
            <a:off x="5990195" y="7003375"/>
            <a:ext cx="592557" cy="806093"/>
            <a:chOff x="7707442" y="1828886"/>
            <a:chExt cx="456651" cy="646877"/>
          </a:xfrm>
        </p:grpSpPr>
        <p:grpSp>
          <p:nvGrpSpPr>
            <p:cNvPr id="650" name="Graphic 3">
              <a:extLst>
                <a:ext uri="{FF2B5EF4-FFF2-40B4-BE49-F238E27FC236}">
                  <a16:creationId xmlns:a16="http://schemas.microsoft.com/office/drawing/2014/main" id="{7A7C1956-01F3-BC8D-8C02-97072E74C4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652" name="Graphic 3">
                <a:extLst>
                  <a:ext uri="{FF2B5EF4-FFF2-40B4-BE49-F238E27FC236}">
                    <a16:creationId xmlns:a16="http://schemas.microsoft.com/office/drawing/2014/main" id="{13735891-09B2-59BE-10CF-1B92CBFE8FD0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663" name="Graphic 3">
                  <a:extLst>
                    <a:ext uri="{FF2B5EF4-FFF2-40B4-BE49-F238E27FC236}">
                      <a16:creationId xmlns:a16="http://schemas.microsoft.com/office/drawing/2014/main" id="{8D4977D2-7151-2F61-AA58-8D631695E6F6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669" name="Freeform: Shape 205">
                    <a:extLst>
                      <a:ext uri="{FF2B5EF4-FFF2-40B4-BE49-F238E27FC236}">
                        <a16:creationId xmlns:a16="http://schemas.microsoft.com/office/drawing/2014/main" id="{C6D0E308-8F81-C12F-5640-ACACD2F96FE1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70" name="Freeform: Shape 207">
                    <a:extLst>
                      <a:ext uri="{FF2B5EF4-FFF2-40B4-BE49-F238E27FC236}">
                        <a16:creationId xmlns:a16="http://schemas.microsoft.com/office/drawing/2014/main" id="{DDBE996C-70AD-2447-E270-38DB84767B3C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664" name="Graphic 3">
                  <a:extLst>
                    <a:ext uri="{FF2B5EF4-FFF2-40B4-BE49-F238E27FC236}">
                      <a16:creationId xmlns:a16="http://schemas.microsoft.com/office/drawing/2014/main" id="{1CEDAA6E-8A96-90FF-C35F-DC55E63904FB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665" name="Freeform: Shape 209">
                    <a:extLst>
                      <a:ext uri="{FF2B5EF4-FFF2-40B4-BE49-F238E27FC236}">
                        <a16:creationId xmlns:a16="http://schemas.microsoft.com/office/drawing/2014/main" id="{9B506279-B79C-859B-8DE8-6E049F963F79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66" name="Freeform: Shape 210">
                    <a:extLst>
                      <a:ext uri="{FF2B5EF4-FFF2-40B4-BE49-F238E27FC236}">
                        <a16:creationId xmlns:a16="http://schemas.microsoft.com/office/drawing/2014/main" id="{537A074F-8E08-A0F6-ED21-3C7B227423BE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67" name="Freeform: Shape 211">
                    <a:extLst>
                      <a:ext uri="{FF2B5EF4-FFF2-40B4-BE49-F238E27FC236}">
                        <a16:creationId xmlns:a16="http://schemas.microsoft.com/office/drawing/2014/main" id="{17F53845-0A57-4748-2FDE-0F8BD3DDECD4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68" name="Freeform: Shape 212">
                    <a:extLst>
                      <a:ext uri="{FF2B5EF4-FFF2-40B4-BE49-F238E27FC236}">
                        <a16:creationId xmlns:a16="http://schemas.microsoft.com/office/drawing/2014/main" id="{D52ED262-724F-B029-2630-CE72B72A9C77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653" name="TextBox 213">
                <a:extLst>
                  <a:ext uri="{FF2B5EF4-FFF2-40B4-BE49-F238E27FC236}">
                    <a16:creationId xmlns:a16="http://schemas.microsoft.com/office/drawing/2014/main" id="{AC141D97-826D-AC69-7B4A-97F1A089DA72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651" name="TextBox 71">
              <a:extLst>
                <a:ext uri="{FF2B5EF4-FFF2-40B4-BE49-F238E27FC236}">
                  <a16:creationId xmlns:a16="http://schemas.microsoft.com/office/drawing/2014/main" id="{B6285E3E-51D9-1FE8-417A-1BACC2B7BF34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671" name="Graphic 3">
            <a:extLst>
              <a:ext uri="{FF2B5EF4-FFF2-40B4-BE49-F238E27FC236}">
                <a16:creationId xmlns:a16="http://schemas.microsoft.com/office/drawing/2014/main" id="{7A89AF64-1EFF-76E3-080E-DF2B98EEBF24}"/>
              </a:ext>
            </a:extLst>
          </p:cNvPr>
          <p:cNvGrpSpPr>
            <a:grpSpLocks noChangeAspect="1"/>
          </p:cNvGrpSpPr>
          <p:nvPr/>
        </p:nvGrpSpPr>
        <p:grpSpPr>
          <a:xfrm>
            <a:off x="4192909" y="6157640"/>
            <a:ext cx="670375" cy="852029"/>
            <a:chOff x="4407602" y="4405784"/>
            <a:chExt cx="715598" cy="909506"/>
          </a:xfrm>
        </p:grpSpPr>
        <p:grpSp>
          <p:nvGrpSpPr>
            <p:cNvPr id="672" name="Graphic 3">
              <a:extLst>
                <a:ext uri="{FF2B5EF4-FFF2-40B4-BE49-F238E27FC236}">
                  <a16:creationId xmlns:a16="http://schemas.microsoft.com/office/drawing/2014/main" id="{020D3FE3-9159-3EC7-8059-42308B250163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674" name="Freeform: Shape 794">
                <a:extLst>
                  <a:ext uri="{FF2B5EF4-FFF2-40B4-BE49-F238E27FC236}">
                    <a16:creationId xmlns:a16="http://schemas.microsoft.com/office/drawing/2014/main" id="{FAB31D41-8F19-557A-56A2-6353B913C2B4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675" name="Freeform: Shape 862">
                <a:extLst>
                  <a:ext uri="{FF2B5EF4-FFF2-40B4-BE49-F238E27FC236}">
                    <a16:creationId xmlns:a16="http://schemas.microsoft.com/office/drawing/2014/main" id="{3E055642-6203-44B0-3C8C-49495C2BC6EA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76" name="Freeform: Shape 863">
                <a:extLst>
                  <a:ext uri="{FF2B5EF4-FFF2-40B4-BE49-F238E27FC236}">
                    <a16:creationId xmlns:a16="http://schemas.microsoft.com/office/drawing/2014/main" id="{2532DB1F-C37D-A643-D242-B095458BBAB2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77" name="Freeform: Shape 864">
                <a:extLst>
                  <a:ext uri="{FF2B5EF4-FFF2-40B4-BE49-F238E27FC236}">
                    <a16:creationId xmlns:a16="http://schemas.microsoft.com/office/drawing/2014/main" id="{72CF9DB8-30D3-584F-AE87-96726F36616D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673" name="TextBox 867">
              <a:extLst>
                <a:ext uri="{FF2B5EF4-FFF2-40B4-BE49-F238E27FC236}">
                  <a16:creationId xmlns:a16="http://schemas.microsoft.com/office/drawing/2014/main" id="{A77409F4-90C0-114C-0628-7FB864C488C0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sp>
        <p:nvSpPr>
          <p:cNvPr id="681" name="Rectangle 46">
            <a:extLst>
              <a:ext uri="{FF2B5EF4-FFF2-40B4-BE49-F238E27FC236}">
                <a16:creationId xmlns:a16="http://schemas.microsoft.com/office/drawing/2014/main" id="{69F6BBB4-6453-A5D6-2C08-D39CB1C878BE}"/>
              </a:ext>
            </a:extLst>
          </p:cNvPr>
          <p:cNvSpPr/>
          <p:nvPr/>
        </p:nvSpPr>
        <p:spPr>
          <a:xfrm>
            <a:off x="9037651" y="2594188"/>
            <a:ext cx="6288727" cy="2802007"/>
          </a:xfrm>
          <a:prstGeom prst="rect">
            <a:avLst/>
          </a:prstGeom>
          <a:noFill/>
          <a:ln w="19050" cmpd="sng">
            <a:solidFill>
              <a:schemeClr val="tx1"/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endParaRPr lang="en-US" altLang="ja-JP" sz="10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grpSp>
        <p:nvGrpSpPr>
          <p:cNvPr id="678" name="Group 179">
            <a:extLst>
              <a:ext uri="{FF2B5EF4-FFF2-40B4-BE49-F238E27FC236}">
                <a16:creationId xmlns:a16="http://schemas.microsoft.com/office/drawing/2014/main" id="{D24588BA-0FB8-3EF3-B7D1-34811D575A87}"/>
              </a:ext>
            </a:extLst>
          </p:cNvPr>
          <p:cNvGrpSpPr/>
          <p:nvPr/>
        </p:nvGrpSpPr>
        <p:grpSpPr>
          <a:xfrm>
            <a:off x="1454192" y="3680937"/>
            <a:ext cx="530893" cy="471234"/>
            <a:chOff x="2524712" y="4227863"/>
            <a:chExt cx="390998" cy="288369"/>
          </a:xfrm>
        </p:grpSpPr>
        <p:pic>
          <p:nvPicPr>
            <p:cNvPr id="679" name="Graphic 64">
              <a:extLst>
                <a:ext uri="{FF2B5EF4-FFF2-40B4-BE49-F238E27FC236}">
                  <a16:creationId xmlns:a16="http://schemas.microsoft.com/office/drawing/2014/main" id="{B204E8BF-07BD-A9EA-E040-83078C2594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2524712" y="4227863"/>
              <a:ext cx="377048" cy="197502"/>
            </a:xfrm>
            <a:prstGeom prst="rect">
              <a:avLst/>
            </a:prstGeom>
          </p:spPr>
        </p:pic>
        <p:sp>
          <p:nvSpPr>
            <p:cNvPr id="680" name="Rectangle 181">
              <a:extLst>
                <a:ext uri="{FF2B5EF4-FFF2-40B4-BE49-F238E27FC236}">
                  <a16:creationId xmlns:a16="http://schemas.microsoft.com/office/drawing/2014/main" id="{E542BED3-4FD2-6FB4-0311-71A168E40E62}"/>
                </a:ext>
              </a:extLst>
            </p:cNvPr>
            <p:cNvSpPr/>
            <p:nvPr/>
          </p:nvSpPr>
          <p:spPr>
            <a:xfrm>
              <a:off x="2538438" y="4417352"/>
              <a:ext cx="377272" cy="9888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27432" tIns="0" rIns="27432" bIns="0">
              <a:spAutoFit/>
            </a:bodyPr>
            <a:lstStyle/>
            <a:p>
              <a:pPr algn="ctr"/>
              <a:r>
                <a:rPr lang="en-US" sz="1050" dirty="0">
                  <a:solidFill>
                    <a:srgbClr val="312D2A"/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Internet</a:t>
              </a:r>
            </a:p>
          </p:txBody>
        </p:sp>
      </p:grpSp>
      <p:grpSp>
        <p:nvGrpSpPr>
          <p:cNvPr id="682" name="グループ化 681">
            <a:extLst>
              <a:ext uri="{FF2B5EF4-FFF2-40B4-BE49-F238E27FC236}">
                <a16:creationId xmlns:a16="http://schemas.microsoft.com/office/drawing/2014/main" id="{C514F153-71BD-1440-478C-1BDED8478856}"/>
              </a:ext>
            </a:extLst>
          </p:cNvPr>
          <p:cNvGrpSpPr/>
          <p:nvPr/>
        </p:nvGrpSpPr>
        <p:grpSpPr>
          <a:xfrm>
            <a:off x="8748246" y="2354627"/>
            <a:ext cx="561372" cy="695085"/>
            <a:chOff x="8598103" y="3996696"/>
            <a:chExt cx="561372" cy="695085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76440E09-B978-6787-6799-E3ED54FBE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8663441" y="3996696"/>
              <a:ext cx="457200" cy="400050"/>
            </a:xfrm>
            <a:prstGeom prst="rect">
              <a:avLst/>
            </a:prstGeom>
          </p:spPr>
        </p:pic>
        <p:sp>
          <p:nvSpPr>
            <p:cNvPr id="18" name="TextBox 12">
              <a:extLst>
                <a:ext uri="{FF2B5EF4-FFF2-40B4-BE49-F238E27FC236}">
                  <a16:creationId xmlns:a16="http://schemas.microsoft.com/office/drawing/2014/main" id="{4E1F8977-622F-C2C4-9032-3E0C0E5F7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8103" y="4384004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cxnSp>
        <p:nvCxnSpPr>
          <p:cNvPr id="698" name="直線矢印コネクタ 697">
            <a:extLst>
              <a:ext uri="{FF2B5EF4-FFF2-40B4-BE49-F238E27FC236}">
                <a16:creationId xmlns:a16="http://schemas.microsoft.com/office/drawing/2014/main" id="{C2E3DC64-12F4-B11A-42BE-6504CC4260A5}"/>
              </a:ext>
            </a:extLst>
          </p:cNvPr>
          <p:cNvCxnSpPr>
            <a:cxnSpLocks/>
          </p:cNvCxnSpPr>
          <p:nvPr/>
        </p:nvCxnSpPr>
        <p:spPr>
          <a:xfrm>
            <a:off x="1196764" y="3887413"/>
            <a:ext cx="243810" cy="0"/>
          </a:xfrm>
          <a:prstGeom prst="straightConnector1">
            <a:avLst/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0" name="テキスト ボックス 699">
            <a:extLst>
              <a:ext uri="{FF2B5EF4-FFF2-40B4-BE49-F238E27FC236}">
                <a16:creationId xmlns:a16="http://schemas.microsoft.com/office/drawing/2014/main" id="{E221BFDF-5155-02B4-BDFF-0E47360901CF}"/>
              </a:ext>
            </a:extLst>
          </p:cNvPr>
          <p:cNvSpPr txBox="1"/>
          <p:nvPr/>
        </p:nvSpPr>
        <p:spPr>
          <a:xfrm>
            <a:off x="4383895" y="3904828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600" dirty="0"/>
              <a:t>①</a:t>
            </a:r>
          </a:p>
        </p:txBody>
      </p:sp>
      <p:grpSp>
        <p:nvGrpSpPr>
          <p:cNvPr id="500" name="グループ化 499">
            <a:extLst>
              <a:ext uri="{FF2B5EF4-FFF2-40B4-BE49-F238E27FC236}">
                <a16:creationId xmlns:a16="http://schemas.microsoft.com/office/drawing/2014/main" id="{47EA6367-CFAA-3A0C-309D-C3B60BD8A1DD}"/>
              </a:ext>
            </a:extLst>
          </p:cNvPr>
          <p:cNvGrpSpPr/>
          <p:nvPr/>
        </p:nvGrpSpPr>
        <p:grpSpPr>
          <a:xfrm>
            <a:off x="16701918" y="4492084"/>
            <a:ext cx="655844" cy="524265"/>
            <a:chOff x="1113252" y="6112956"/>
            <a:chExt cx="655844" cy="524265"/>
          </a:xfrm>
        </p:grpSpPr>
        <p:pic>
          <p:nvPicPr>
            <p:cNvPr id="501" name="グラフィックス 500">
              <a:extLst>
                <a:ext uri="{FF2B5EF4-FFF2-40B4-BE49-F238E27FC236}">
                  <a16:creationId xmlns:a16="http://schemas.microsoft.com/office/drawing/2014/main" id="{D096A8E0-7AA4-0C55-53BB-C668E0AF6A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502" name="グラフィックス 501">
              <a:extLst>
                <a:ext uri="{FF2B5EF4-FFF2-40B4-BE49-F238E27FC236}">
                  <a16:creationId xmlns:a16="http://schemas.microsoft.com/office/drawing/2014/main" id="{D1C8D4AA-0334-E305-650A-3C7DAE9B734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503" name="グラフィックス 502">
              <a:extLst>
                <a:ext uri="{FF2B5EF4-FFF2-40B4-BE49-F238E27FC236}">
                  <a16:creationId xmlns:a16="http://schemas.microsoft.com/office/drawing/2014/main" id="{31D87891-A0A9-DA8B-7716-A91517D93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504" name="TextBox 12">
            <a:extLst>
              <a:ext uri="{FF2B5EF4-FFF2-40B4-BE49-F238E27FC236}">
                <a16:creationId xmlns:a16="http://schemas.microsoft.com/office/drawing/2014/main" id="{37ABD4AF-6955-FB06-6470-45702197F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88076" y="5140174"/>
            <a:ext cx="171072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（申請者・承認者）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730" name="テキスト ボックス 729">
            <a:extLst>
              <a:ext uri="{FF2B5EF4-FFF2-40B4-BE49-F238E27FC236}">
                <a16:creationId xmlns:a16="http://schemas.microsoft.com/office/drawing/2014/main" id="{C7B3EB0B-FAD3-2D1E-D422-8D4BCC0C510F}"/>
              </a:ext>
            </a:extLst>
          </p:cNvPr>
          <p:cNvSpPr txBox="1"/>
          <p:nvPr/>
        </p:nvSpPr>
        <p:spPr>
          <a:xfrm>
            <a:off x="2451113" y="605115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⑥</a:t>
            </a:r>
          </a:p>
        </p:txBody>
      </p:sp>
      <p:grpSp>
        <p:nvGrpSpPr>
          <p:cNvPr id="734" name="グループ化 733">
            <a:extLst>
              <a:ext uri="{FF2B5EF4-FFF2-40B4-BE49-F238E27FC236}">
                <a16:creationId xmlns:a16="http://schemas.microsoft.com/office/drawing/2014/main" id="{6EF5047F-AFA7-2D9A-94A6-4959209F355C}"/>
              </a:ext>
            </a:extLst>
          </p:cNvPr>
          <p:cNvGrpSpPr/>
          <p:nvPr/>
        </p:nvGrpSpPr>
        <p:grpSpPr>
          <a:xfrm>
            <a:off x="9195093" y="3538880"/>
            <a:ext cx="936474" cy="653078"/>
            <a:chOff x="10680729" y="3279383"/>
            <a:chExt cx="936474" cy="653078"/>
          </a:xfrm>
        </p:grpSpPr>
        <p:pic>
          <p:nvPicPr>
            <p:cNvPr id="731" name="Picture 5" descr="C:\Users\hirsato\Downloads\database_us_images\db_us_images\sql-512.png">
              <a:extLst>
                <a:ext uri="{FF2B5EF4-FFF2-40B4-BE49-F238E27FC236}">
                  <a16:creationId xmlns:a16="http://schemas.microsoft.com/office/drawing/2014/main" id="{384C948A-BB53-2967-8FD2-C7E7E0FB8E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72000" y="3279383"/>
              <a:ext cx="448375" cy="4483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2" name="TextBox 12">
              <a:extLst>
                <a:ext uri="{FF2B5EF4-FFF2-40B4-BE49-F238E27FC236}">
                  <a16:creationId xmlns:a16="http://schemas.microsoft.com/office/drawing/2014/main" id="{F937674A-931E-745C-F2CF-4750DA02B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0729" y="3670851"/>
              <a:ext cx="936474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構造化データ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C7BB316D-89B6-8E1D-F514-8D27E2F3D10A}"/>
              </a:ext>
            </a:extLst>
          </p:cNvPr>
          <p:cNvGrpSpPr/>
          <p:nvPr/>
        </p:nvGrpSpPr>
        <p:grpSpPr>
          <a:xfrm>
            <a:off x="10147923" y="3607525"/>
            <a:ext cx="543872" cy="583192"/>
            <a:chOff x="11124107" y="3348028"/>
            <a:chExt cx="543872" cy="583192"/>
          </a:xfrm>
        </p:grpSpPr>
        <p:pic>
          <p:nvPicPr>
            <p:cNvPr id="735" name="Picture 5" descr="C:\Users\hirsato\Downloads\database_us_images\db_us_images\json.png">
              <a:extLst>
                <a:ext uri="{FF2B5EF4-FFF2-40B4-BE49-F238E27FC236}">
                  <a16:creationId xmlns:a16="http://schemas.microsoft.com/office/drawing/2014/main" id="{C3A25AAF-A878-DB48-5FB3-854F56E9E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4107" y="3348028"/>
              <a:ext cx="543872" cy="3717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6" name="TextBox 12">
              <a:extLst>
                <a:ext uri="{FF2B5EF4-FFF2-40B4-BE49-F238E27FC236}">
                  <a16:creationId xmlns:a16="http://schemas.microsoft.com/office/drawing/2014/main" id="{0F8AEAEC-F526-9036-B646-E6B553F66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27646" y="3677304"/>
              <a:ext cx="53091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JSON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0" name="グループ化 739">
            <a:extLst>
              <a:ext uri="{FF2B5EF4-FFF2-40B4-BE49-F238E27FC236}">
                <a16:creationId xmlns:a16="http://schemas.microsoft.com/office/drawing/2014/main" id="{117852A2-3975-BC20-DB1B-08B5CBE3D91C}"/>
              </a:ext>
            </a:extLst>
          </p:cNvPr>
          <p:cNvGrpSpPr/>
          <p:nvPr/>
        </p:nvGrpSpPr>
        <p:grpSpPr>
          <a:xfrm>
            <a:off x="10902206" y="3491242"/>
            <a:ext cx="540000" cy="721087"/>
            <a:chOff x="11878390" y="3218682"/>
            <a:chExt cx="540000" cy="721087"/>
          </a:xfrm>
        </p:grpSpPr>
        <p:pic>
          <p:nvPicPr>
            <p:cNvPr id="738" name="Picture 3" descr="C:\Users\hirsato\Downloads\database_us_images\db_us_images\graph-512.png">
              <a:extLst>
                <a:ext uri="{FF2B5EF4-FFF2-40B4-BE49-F238E27FC236}">
                  <a16:creationId xmlns:a16="http://schemas.microsoft.com/office/drawing/2014/main" id="{42E56C50-5F0F-5003-5D16-286053C9B0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78390" y="3218682"/>
              <a:ext cx="540000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9" name="TextBox 12">
              <a:extLst>
                <a:ext uri="{FF2B5EF4-FFF2-40B4-BE49-F238E27FC236}">
                  <a16:creationId xmlns:a16="http://schemas.microsoft.com/office/drawing/2014/main" id="{2BC06C5A-BC6C-7EAD-D160-B3F9317A8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93706" y="3685853"/>
              <a:ext cx="453971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RDF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3" name="グループ化 742">
            <a:extLst>
              <a:ext uri="{FF2B5EF4-FFF2-40B4-BE49-F238E27FC236}">
                <a16:creationId xmlns:a16="http://schemas.microsoft.com/office/drawing/2014/main" id="{97FDB444-8733-C797-7135-CA563FEF376F}"/>
              </a:ext>
            </a:extLst>
          </p:cNvPr>
          <p:cNvGrpSpPr/>
          <p:nvPr/>
        </p:nvGrpSpPr>
        <p:grpSpPr>
          <a:xfrm>
            <a:off x="9276179" y="4273252"/>
            <a:ext cx="723275" cy="696204"/>
            <a:chOff x="10252363" y="3935377"/>
            <a:chExt cx="723275" cy="696204"/>
          </a:xfrm>
        </p:grpSpPr>
        <p:pic>
          <p:nvPicPr>
            <p:cNvPr id="741" name="Picture 2" descr="C:\Users\hirsato\Downloads\database_us_images\db_us_images\map-512.png">
              <a:extLst>
                <a:ext uri="{FF2B5EF4-FFF2-40B4-BE49-F238E27FC236}">
                  <a16:creationId xmlns:a16="http://schemas.microsoft.com/office/drawing/2014/main" id="{0A9AB7F5-B985-78E6-138C-77583AFB7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6509" y="3935377"/>
              <a:ext cx="536168" cy="5361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42" name="TextBox 12">
              <a:extLst>
                <a:ext uri="{FF2B5EF4-FFF2-40B4-BE49-F238E27FC236}">
                  <a16:creationId xmlns:a16="http://schemas.microsoft.com/office/drawing/2014/main" id="{FEE1A071-CB96-C6FD-4D24-B1029380A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2363" y="4377665"/>
              <a:ext cx="72327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地理情報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7" name="グループ化 746">
            <a:extLst>
              <a:ext uri="{FF2B5EF4-FFF2-40B4-BE49-F238E27FC236}">
                <a16:creationId xmlns:a16="http://schemas.microsoft.com/office/drawing/2014/main" id="{5AA24846-ECB4-1F73-74BC-D7AD33DBA0F8}"/>
              </a:ext>
            </a:extLst>
          </p:cNvPr>
          <p:cNvGrpSpPr/>
          <p:nvPr/>
        </p:nvGrpSpPr>
        <p:grpSpPr>
          <a:xfrm>
            <a:off x="10185898" y="4311446"/>
            <a:ext cx="487070" cy="652112"/>
            <a:chOff x="11162082" y="4051949"/>
            <a:chExt cx="487070" cy="652112"/>
          </a:xfrm>
        </p:grpSpPr>
        <p:pic>
          <p:nvPicPr>
            <p:cNvPr id="744" name="Picture 5" descr="C:\Users\hirsato\Downloads\database_us_images\db_us_images\paper-orange.png">
              <a:extLst>
                <a:ext uri="{FF2B5EF4-FFF2-40B4-BE49-F238E27FC236}">
                  <a16:creationId xmlns:a16="http://schemas.microsoft.com/office/drawing/2014/main" id="{FDDC07A9-E0CB-6E0F-F990-36A4118026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62082" y="4051949"/>
              <a:ext cx="487070" cy="487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46" name="TextBox 12">
              <a:extLst>
                <a:ext uri="{FF2B5EF4-FFF2-40B4-BE49-F238E27FC236}">
                  <a16:creationId xmlns:a16="http://schemas.microsoft.com/office/drawing/2014/main" id="{861733DA-27FB-3152-5BAF-1846C7995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95525" y="4450145"/>
              <a:ext cx="45076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CSV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8" name="グループ化 747">
            <a:extLst>
              <a:ext uri="{FF2B5EF4-FFF2-40B4-BE49-F238E27FC236}">
                <a16:creationId xmlns:a16="http://schemas.microsoft.com/office/drawing/2014/main" id="{C9B9A6A2-7D76-7534-B964-258BFB359831}"/>
              </a:ext>
            </a:extLst>
          </p:cNvPr>
          <p:cNvGrpSpPr/>
          <p:nvPr/>
        </p:nvGrpSpPr>
        <p:grpSpPr>
          <a:xfrm>
            <a:off x="10864867" y="4306854"/>
            <a:ext cx="590225" cy="652112"/>
            <a:chOff x="11125794" y="4051949"/>
            <a:chExt cx="590225" cy="652112"/>
          </a:xfrm>
        </p:grpSpPr>
        <p:pic>
          <p:nvPicPr>
            <p:cNvPr id="749" name="Picture 5" descr="C:\Users\hirsato\Downloads\database_us_images\db_us_images\paper-orange.png">
              <a:extLst>
                <a:ext uri="{FF2B5EF4-FFF2-40B4-BE49-F238E27FC236}">
                  <a16:creationId xmlns:a16="http://schemas.microsoft.com/office/drawing/2014/main" id="{1234EE84-B35D-FDF2-3916-F8D234297B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62082" y="4051949"/>
              <a:ext cx="487070" cy="487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50" name="TextBox 12">
              <a:extLst>
                <a:ext uri="{FF2B5EF4-FFF2-40B4-BE49-F238E27FC236}">
                  <a16:creationId xmlns:a16="http://schemas.microsoft.com/office/drawing/2014/main" id="{B35D2949-BD36-C51A-0046-052152BA6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25794" y="4450145"/>
              <a:ext cx="59022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テキスト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sp>
        <p:nvSpPr>
          <p:cNvPr id="751" name="テキスト ボックス 750">
            <a:extLst>
              <a:ext uri="{FF2B5EF4-FFF2-40B4-BE49-F238E27FC236}">
                <a16:creationId xmlns:a16="http://schemas.microsoft.com/office/drawing/2014/main" id="{58BB2F54-85DE-28EF-B8C4-27A5E186EB43}"/>
              </a:ext>
            </a:extLst>
          </p:cNvPr>
          <p:cNvSpPr txBox="1"/>
          <p:nvPr/>
        </p:nvSpPr>
        <p:spPr>
          <a:xfrm>
            <a:off x="8611980" y="392057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③</a:t>
            </a:r>
          </a:p>
        </p:txBody>
      </p:sp>
      <p:cxnSp>
        <p:nvCxnSpPr>
          <p:cNvPr id="752" name="直線矢印コネクタ 751">
            <a:extLst>
              <a:ext uri="{FF2B5EF4-FFF2-40B4-BE49-F238E27FC236}">
                <a16:creationId xmlns:a16="http://schemas.microsoft.com/office/drawing/2014/main" id="{C5C8AC92-7097-A293-F728-DC883E6C82C0}"/>
              </a:ext>
            </a:extLst>
          </p:cNvPr>
          <p:cNvCxnSpPr>
            <a:cxnSpLocks/>
          </p:cNvCxnSpPr>
          <p:nvPr/>
        </p:nvCxnSpPr>
        <p:spPr>
          <a:xfrm>
            <a:off x="3644152" y="6353383"/>
            <a:ext cx="63589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69" name="グループ化 768">
            <a:extLst>
              <a:ext uri="{FF2B5EF4-FFF2-40B4-BE49-F238E27FC236}">
                <a16:creationId xmlns:a16="http://schemas.microsoft.com/office/drawing/2014/main" id="{65DD5A1A-7796-18B6-83CD-9E8709050AB5}"/>
              </a:ext>
            </a:extLst>
          </p:cNvPr>
          <p:cNvGrpSpPr/>
          <p:nvPr/>
        </p:nvGrpSpPr>
        <p:grpSpPr>
          <a:xfrm>
            <a:off x="415788" y="6112261"/>
            <a:ext cx="723275" cy="898336"/>
            <a:chOff x="415788" y="6356615"/>
            <a:chExt cx="723275" cy="898336"/>
          </a:xfrm>
        </p:grpSpPr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BE708B0A-E757-772A-3884-939A2FFB62D3}"/>
                </a:ext>
              </a:extLst>
            </p:cNvPr>
            <p:cNvGrpSpPr/>
            <p:nvPr/>
          </p:nvGrpSpPr>
          <p:grpSpPr>
            <a:xfrm>
              <a:off x="463100" y="6356615"/>
              <a:ext cx="655844" cy="524265"/>
              <a:chOff x="1113252" y="6112956"/>
              <a:chExt cx="655844" cy="524265"/>
            </a:xfrm>
          </p:grpSpPr>
          <p:pic>
            <p:nvPicPr>
              <p:cNvPr id="754" name="グラフィックス 753">
                <a:extLst>
                  <a:ext uri="{FF2B5EF4-FFF2-40B4-BE49-F238E27FC236}">
                    <a16:creationId xmlns:a16="http://schemas.microsoft.com/office/drawing/2014/main" id="{1B806E25-A3F5-10D0-1599-62BD84BECD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454771" y="6112956"/>
                <a:ext cx="314325" cy="400050"/>
              </a:xfrm>
              <a:prstGeom prst="rect">
                <a:avLst/>
              </a:prstGeom>
            </p:spPr>
          </p:pic>
          <p:pic>
            <p:nvPicPr>
              <p:cNvPr id="755" name="グラフィックス 754">
                <a:extLst>
                  <a:ext uri="{FF2B5EF4-FFF2-40B4-BE49-F238E27FC236}">
                    <a16:creationId xmlns:a16="http://schemas.microsoft.com/office/drawing/2014/main" id="{32A874AE-A07A-52FE-2EAC-539F1F4DDA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113252" y="6113346"/>
                <a:ext cx="314325" cy="400050"/>
              </a:xfrm>
              <a:prstGeom prst="rect">
                <a:avLst/>
              </a:prstGeom>
            </p:spPr>
          </p:pic>
          <p:pic>
            <p:nvPicPr>
              <p:cNvPr id="756" name="グラフィックス 755">
                <a:extLst>
                  <a:ext uri="{FF2B5EF4-FFF2-40B4-BE49-F238E27FC236}">
                    <a16:creationId xmlns:a16="http://schemas.microsoft.com/office/drawing/2014/main" id="{63560588-27CC-1EC6-2115-8533C2E764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284295" y="6237171"/>
                <a:ext cx="314325" cy="400050"/>
              </a:xfrm>
              <a:prstGeom prst="rect">
                <a:avLst/>
              </a:prstGeom>
            </p:spPr>
          </p:pic>
        </p:grpSp>
        <p:sp>
          <p:nvSpPr>
            <p:cNvPr id="757" name="TextBox 12">
              <a:extLst>
                <a:ext uri="{FF2B5EF4-FFF2-40B4-BE49-F238E27FC236}">
                  <a16:creationId xmlns:a16="http://schemas.microsoft.com/office/drawing/2014/main" id="{5825B151-FC8D-EB5F-4C8B-DF30154CE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788" y="6947174"/>
              <a:ext cx="72327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開発者</a:t>
              </a:r>
              <a:endPara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cxnSp>
        <p:nvCxnSpPr>
          <p:cNvPr id="759" name="直線矢印コネクタ 758">
            <a:extLst>
              <a:ext uri="{FF2B5EF4-FFF2-40B4-BE49-F238E27FC236}">
                <a16:creationId xmlns:a16="http://schemas.microsoft.com/office/drawing/2014/main" id="{F652D0B5-DA17-99F5-3942-CEE0A4A9314E}"/>
              </a:ext>
            </a:extLst>
          </p:cNvPr>
          <p:cNvCxnSpPr>
            <a:cxnSpLocks/>
          </p:cNvCxnSpPr>
          <p:nvPr/>
        </p:nvCxnSpPr>
        <p:spPr>
          <a:xfrm>
            <a:off x="4749512" y="6338901"/>
            <a:ext cx="63589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60" name="直線矢印コネクタ 759">
            <a:extLst>
              <a:ext uri="{FF2B5EF4-FFF2-40B4-BE49-F238E27FC236}">
                <a16:creationId xmlns:a16="http://schemas.microsoft.com/office/drawing/2014/main" id="{1D4D5BE4-9950-8232-9EDC-C0C8669EED9E}"/>
              </a:ext>
            </a:extLst>
          </p:cNvPr>
          <p:cNvCxnSpPr>
            <a:cxnSpLocks/>
            <a:endCxn id="661" idx="2"/>
          </p:cNvCxnSpPr>
          <p:nvPr/>
        </p:nvCxnSpPr>
        <p:spPr>
          <a:xfrm flipV="1">
            <a:off x="5783059" y="5062537"/>
            <a:ext cx="1852755" cy="128988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64" name="直線矢印コネクタ 763">
            <a:extLst>
              <a:ext uri="{FF2B5EF4-FFF2-40B4-BE49-F238E27FC236}">
                <a16:creationId xmlns:a16="http://schemas.microsoft.com/office/drawing/2014/main" id="{35FA18B6-72E8-117C-4FED-2C22059EE5F5}"/>
              </a:ext>
            </a:extLst>
          </p:cNvPr>
          <p:cNvCxnSpPr>
            <a:cxnSpLocks/>
          </p:cNvCxnSpPr>
          <p:nvPr/>
        </p:nvCxnSpPr>
        <p:spPr>
          <a:xfrm flipV="1">
            <a:off x="6280833" y="6347193"/>
            <a:ext cx="0" cy="657966"/>
          </a:xfrm>
          <a:prstGeom prst="straightConnector1">
            <a:avLst/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67" name="直線矢印コネクタ 766">
            <a:extLst>
              <a:ext uri="{FF2B5EF4-FFF2-40B4-BE49-F238E27FC236}">
                <a16:creationId xmlns:a16="http://schemas.microsoft.com/office/drawing/2014/main" id="{609DE240-45F9-1E9A-E4D2-3FC6B07DF6EC}"/>
              </a:ext>
            </a:extLst>
          </p:cNvPr>
          <p:cNvCxnSpPr>
            <a:cxnSpLocks/>
          </p:cNvCxnSpPr>
          <p:nvPr/>
        </p:nvCxnSpPr>
        <p:spPr>
          <a:xfrm flipV="1">
            <a:off x="7006859" y="6358472"/>
            <a:ext cx="0" cy="657966"/>
          </a:xfrm>
          <a:prstGeom prst="straightConnector1">
            <a:avLst/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8" name="Rectangle 46">
            <a:extLst>
              <a:ext uri="{FF2B5EF4-FFF2-40B4-BE49-F238E27FC236}">
                <a16:creationId xmlns:a16="http://schemas.microsoft.com/office/drawing/2014/main" id="{83B2E670-836E-CC31-5B27-8079150DD3E7}"/>
              </a:ext>
            </a:extLst>
          </p:cNvPr>
          <p:cNvSpPr/>
          <p:nvPr/>
        </p:nvSpPr>
        <p:spPr>
          <a:xfrm>
            <a:off x="3935829" y="5910987"/>
            <a:ext cx="3432501" cy="1938339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45720" rIns="45720" anchor="t"/>
          <a:lstStyle/>
          <a:p>
            <a:r>
              <a:rPr lang="ja-JP" altLang="en-US" sz="10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開発</a:t>
            </a:r>
            <a:r>
              <a:rPr lang="en-US" altLang="ja-JP" sz="10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/</a:t>
            </a:r>
            <a:r>
              <a:rPr lang="ja-JP" altLang="en-US" sz="1050" dirty="0">
                <a:solidFill>
                  <a:srgbClr val="161513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</a:rPr>
              <a:t>本番環境それぞれで構成</a:t>
            </a:r>
            <a:endParaRPr lang="en-US" altLang="ja-JP" sz="11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  <a:p>
            <a:endParaRPr lang="en-US" altLang="ja-JP" sz="11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cxnSp>
        <p:nvCxnSpPr>
          <p:cNvPr id="770" name="直線矢印コネクタ 769">
            <a:extLst>
              <a:ext uri="{FF2B5EF4-FFF2-40B4-BE49-F238E27FC236}">
                <a16:creationId xmlns:a16="http://schemas.microsoft.com/office/drawing/2014/main" id="{5DAC4961-76C7-0016-78A0-D8D8805D2FD7}"/>
              </a:ext>
            </a:extLst>
          </p:cNvPr>
          <p:cNvCxnSpPr>
            <a:cxnSpLocks/>
          </p:cNvCxnSpPr>
          <p:nvPr/>
        </p:nvCxnSpPr>
        <p:spPr>
          <a:xfrm>
            <a:off x="1196764" y="6362651"/>
            <a:ext cx="191775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" name="直線矢印コネクタ 32">
            <a:extLst>
              <a:ext uri="{FF2B5EF4-FFF2-40B4-BE49-F238E27FC236}">
                <a16:creationId xmlns:a16="http://schemas.microsoft.com/office/drawing/2014/main" id="{C0BF500A-6077-EFAA-F4B2-24141AD68E6F}"/>
              </a:ext>
            </a:extLst>
          </p:cNvPr>
          <p:cNvCxnSpPr>
            <a:cxnSpLocks/>
            <a:stCxn id="16" idx="2"/>
          </p:cNvCxnSpPr>
          <p:nvPr/>
        </p:nvCxnSpPr>
        <p:spPr>
          <a:xfrm>
            <a:off x="5311541" y="3023043"/>
            <a:ext cx="0" cy="6004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Rectangle 46">
            <a:extLst>
              <a:ext uri="{FF2B5EF4-FFF2-40B4-BE49-F238E27FC236}">
                <a16:creationId xmlns:a16="http://schemas.microsoft.com/office/drawing/2014/main" id="{BCE340E9-62E8-3AF0-87AE-5A179A38C31F}"/>
              </a:ext>
            </a:extLst>
          </p:cNvPr>
          <p:cNvSpPr/>
          <p:nvPr/>
        </p:nvSpPr>
        <p:spPr>
          <a:xfrm>
            <a:off x="16166688" y="3605941"/>
            <a:ext cx="1761904" cy="630941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161513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  <a:sym typeface="Arial"/>
              </a:rPr>
              <a:t>データ収集・管理システム</a:t>
            </a:r>
            <a:endParaRPr kumimoji="0" lang="en-US" altLang="ja-JP" sz="1200" b="1" i="0" u="none" strike="noStrike" kern="0" cap="none" spc="0" normalizeH="0" baseline="0" noProof="0" dirty="0">
              <a:ln>
                <a:noFill/>
              </a:ln>
              <a:solidFill>
                <a:srgbClr val="161513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161513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  <a:sym typeface="Arial"/>
              </a:rPr>
              <a:t>元となる統計データを収集・管理するシステム</a:t>
            </a:r>
            <a:endParaRPr kumimoji="0" lang="en-US" altLang="ja-JP" sz="1000" b="0" i="0" u="none" strike="noStrike" kern="0" cap="none" spc="0" normalizeH="0" baseline="0" noProof="0" dirty="0">
              <a:ln>
                <a:noFill/>
              </a:ln>
              <a:solidFill>
                <a:srgbClr val="161513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  <a:sym typeface="Arial"/>
            </a:endParaRPr>
          </a:p>
        </p:txBody>
      </p:sp>
      <p:cxnSp>
        <p:nvCxnSpPr>
          <p:cNvPr id="38" name="直線矢印コネクタ 792">
            <a:extLst>
              <a:ext uri="{FF2B5EF4-FFF2-40B4-BE49-F238E27FC236}">
                <a16:creationId xmlns:a16="http://schemas.microsoft.com/office/drawing/2014/main" id="{7F5E6FF1-CD16-6900-8ADE-A2D9EEEED89A}"/>
              </a:ext>
            </a:extLst>
          </p:cNvPr>
          <p:cNvCxnSpPr>
            <a:cxnSpLocks/>
            <a:stCxn id="37" idx="1"/>
          </p:cNvCxnSpPr>
          <p:nvPr/>
        </p:nvCxnSpPr>
        <p:spPr>
          <a:xfrm flipH="1">
            <a:off x="14453088" y="3921412"/>
            <a:ext cx="17136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extBox 12">
            <a:extLst>
              <a:ext uri="{FF2B5EF4-FFF2-40B4-BE49-F238E27FC236}">
                <a16:creationId xmlns:a16="http://schemas.microsoft.com/office/drawing/2014/main" id="{FE91DC8F-A1A0-B067-931E-EA4C4EC08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7698" y="4021933"/>
            <a:ext cx="938077" cy="738664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Load</a:t>
            </a: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Balancer</a:t>
            </a: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(Public)</a:t>
            </a:r>
          </a:p>
        </p:txBody>
      </p:sp>
      <p:sp>
        <p:nvSpPr>
          <p:cNvPr id="359" name="正方形/長方形 358">
            <a:extLst>
              <a:ext uri="{FF2B5EF4-FFF2-40B4-BE49-F238E27FC236}">
                <a16:creationId xmlns:a16="http://schemas.microsoft.com/office/drawing/2014/main" id="{20335818-8C29-9235-5F7A-67FA6A390BE7}"/>
              </a:ext>
            </a:extLst>
          </p:cNvPr>
          <p:cNvSpPr/>
          <p:nvPr/>
        </p:nvSpPr>
        <p:spPr>
          <a:xfrm>
            <a:off x="2783122" y="8077320"/>
            <a:ext cx="12911577" cy="1045393"/>
          </a:xfrm>
          <a:prstGeom prst="rect">
            <a:avLst/>
          </a:prstGeom>
          <a:solidFill>
            <a:schemeClr val="accent2">
              <a:lumMod val="40000"/>
              <a:lumOff val="60000"/>
              <a:alpha val="30196"/>
            </a:scheme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非機能推奨ブロックはシステムに優先的に取り込むこと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非機能推奨ブロックの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OCI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での構成例の詳細は「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8-3. 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非機能ブロック組み合わせ例」を参照すること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61" name="テキスト ボックス 360">
            <a:extLst>
              <a:ext uri="{FF2B5EF4-FFF2-40B4-BE49-F238E27FC236}">
                <a16:creationId xmlns:a16="http://schemas.microsoft.com/office/drawing/2014/main" id="{A75DDBD3-0A78-6396-760D-39865BA738B1}"/>
              </a:ext>
            </a:extLst>
          </p:cNvPr>
          <p:cNvSpPr txBox="1"/>
          <p:nvPr/>
        </p:nvSpPr>
        <p:spPr>
          <a:xfrm>
            <a:off x="14253063" y="567001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⑤</a:t>
            </a:r>
          </a:p>
        </p:txBody>
      </p:sp>
      <p:cxnSp>
        <p:nvCxnSpPr>
          <p:cNvPr id="57" name="直線矢印コネクタ 792">
            <a:extLst>
              <a:ext uri="{FF2B5EF4-FFF2-40B4-BE49-F238E27FC236}">
                <a16:creationId xmlns:a16="http://schemas.microsoft.com/office/drawing/2014/main" id="{CBAA7D0E-5372-5B02-8CEE-06CB457DB457}"/>
              </a:ext>
            </a:extLst>
          </p:cNvPr>
          <p:cNvCxnSpPr>
            <a:cxnSpLocks/>
            <a:stCxn id="37" idx="0"/>
            <a:endCxn id="64" idx="3"/>
          </p:cNvCxnSpPr>
          <p:nvPr/>
        </p:nvCxnSpPr>
        <p:spPr>
          <a:xfrm rot="16200000" flipH="1" flipV="1">
            <a:off x="13973985" y="1240351"/>
            <a:ext cx="708065" cy="5439244"/>
          </a:xfrm>
          <a:prstGeom prst="bentConnector4">
            <a:avLst>
              <a:gd name="adj1" fmla="val -32285"/>
              <a:gd name="adj2" fmla="val 88313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3" name="直線矢印コネクタ 792">
            <a:extLst>
              <a:ext uri="{FF2B5EF4-FFF2-40B4-BE49-F238E27FC236}">
                <a16:creationId xmlns:a16="http://schemas.microsoft.com/office/drawing/2014/main" id="{F04115E1-FC6F-0566-A660-9D6FE21B9938}"/>
              </a:ext>
            </a:extLst>
          </p:cNvPr>
          <p:cNvCxnSpPr>
            <a:cxnSpLocks/>
          </p:cNvCxnSpPr>
          <p:nvPr/>
        </p:nvCxnSpPr>
        <p:spPr>
          <a:xfrm>
            <a:off x="14453088" y="3992477"/>
            <a:ext cx="17136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60" name="グループ化 359">
            <a:extLst>
              <a:ext uri="{FF2B5EF4-FFF2-40B4-BE49-F238E27FC236}">
                <a16:creationId xmlns:a16="http://schemas.microsoft.com/office/drawing/2014/main" id="{D5BE439C-C4FD-DAFF-241E-E44DBDB228BD}"/>
              </a:ext>
            </a:extLst>
          </p:cNvPr>
          <p:cNvGrpSpPr/>
          <p:nvPr/>
        </p:nvGrpSpPr>
        <p:grpSpPr>
          <a:xfrm>
            <a:off x="9349427" y="2543117"/>
            <a:ext cx="2036135" cy="941528"/>
            <a:chOff x="9792322" y="2585447"/>
            <a:chExt cx="2036135" cy="941528"/>
          </a:xfrm>
        </p:grpSpPr>
        <p:pic>
          <p:nvPicPr>
            <p:cNvPr id="363" name="図 362">
              <a:extLst>
                <a:ext uri="{FF2B5EF4-FFF2-40B4-BE49-F238E27FC236}">
                  <a16:creationId xmlns:a16="http://schemas.microsoft.com/office/drawing/2014/main" id="{1AC28355-C162-4FA6-B861-439ABD3C3D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97478" y="2585447"/>
              <a:ext cx="593631" cy="593631"/>
            </a:xfrm>
            <a:prstGeom prst="rect">
              <a:avLst/>
            </a:prstGeom>
          </p:spPr>
        </p:pic>
        <p:sp>
          <p:nvSpPr>
            <p:cNvPr id="364" name="TextBox 12">
              <a:extLst>
                <a:ext uri="{FF2B5EF4-FFF2-40B4-BE49-F238E27FC236}">
                  <a16:creationId xmlns:a16="http://schemas.microsoft.com/office/drawing/2014/main" id="{072395B2-C5D0-89A0-C5A1-7A1A57ED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2322" y="3111477"/>
              <a:ext cx="2036135" cy="41549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Spatial and Graph </a:t>
              </a:r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機能</a:t>
              </a:r>
              <a:endParaRPr lang="en-US" altLang="ja-JP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  <a:p>
              <a:pPr algn="ctr" eaLnBrk="1" hangingPunct="1"/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（</a:t>
              </a:r>
              <a:r>
                <a:rPr lang="en-US" altLang="ja-JP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SPARQL</a:t>
              </a:r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エンドポイント提供）</a:t>
              </a:r>
              <a:endParaRPr lang="en-US" altLang="en-US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cxnSp>
        <p:nvCxnSpPr>
          <p:cNvPr id="367" name="直線矢印コネクタ 366">
            <a:extLst>
              <a:ext uri="{FF2B5EF4-FFF2-40B4-BE49-F238E27FC236}">
                <a16:creationId xmlns:a16="http://schemas.microsoft.com/office/drawing/2014/main" id="{8EE9290F-87D7-22A9-0A22-F9AE188D6E7C}"/>
              </a:ext>
            </a:extLst>
          </p:cNvPr>
          <p:cNvCxnSpPr>
            <a:cxnSpLocks/>
          </p:cNvCxnSpPr>
          <p:nvPr/>
        </p:nvCxnSpPr>
        <p:spPr>
          <a:xfrm rot="10800000">
            <a:off x="14355436" y="4460822"/>
            <a:ext cx="2319288" cy="361560"/>
          </a:xfrm>
          <a:prstGeom prst="bentConnector3">
            <a:avLst>
              <a:gd name="adj1" fmla="val 100082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A29B187F-90C7-4A73-EC9C-51C6FCA7225F}"/>
              </a:ext>
            </a:extLst>
          </p:cNvPr>
          <p:cNvGrpSpPr/>
          <p:nvPr/>
        </p:nvGrpSpPr>
        <p:grpSpPr>
          <a:xfrm>
            <a:off x="13929319" y="3754897"/>
            <a:ext cx="644728" cy="712659"/>
            <a:chOff x="13929319" y="3840144"/>
            <a:chExt cx="644728" cy="712659"/>
          </a:xfrm>
        </p:grpSpPr>
        <p:pic>
          <p:nvPicPr>
            <p:cNvPr id="26" name="グラフィックス 25">
              <a:extLst>
                <a:ext uri="{FF2B5EF4-FFF2-40B4-BE49-F238E27FC236}">
                  <a16:creationId xmlns:a16="http://schemas.microsoft.com/office/drawing/2014/main" id="{C5E5D7B7-2765-7C49-9450-928EF3BAF1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4051658" y="3840144"/>
              <a:ext cx="400050" cy="400050"/>
            </a:xfrm>
            <a:prstGeom prst="rect">
              <a:avLst/>
            </a:prstGeom>
          </p:spPr>
        </p:pic>
        <p:sp>
          <p:nvSpPr>
            <p:cNvPr id="30" name="TextBox 12">
              <a:extLst>
                <a:ext uri="{FF2B5EF4-FFF2-40B4-BE49-F238E27FC236}">
                  <a16:creationId xmlns:a16="http://schemas.microsoft.com/office/drawing/2014/main" id="{958BEA9A-401F-257F-CCAC-6FB4E83E18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9319" y="4245026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sp>
        <p:nvSpPr>
          <p:cNvPr id="64" name="Rectangle 46">
            <a:extLst>
              <a:ext uri="{FF2B5EF4-FFF2-40B4-BE49-F238E27FC236}">
                <a16:creationId xmlns:a16="http://schemas.microsoft.com/office/drawing/2014/main" id="{09A67E75-F0E6-5C71-C3F3-8E3CD126A195}"/>
              </a:ext>
            </a:extLst>
          </p:cNvPr>
          <p:cNvSpPr/>
          <p:nvPr/>
        </p:nvSpPr>
        <p:spPr>
          <a:xfrm>
            <a:off x="9215860" y="3450313"/>
            <a:ext cx="2392536" cy="1727386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endParaRPr lang="en-US" altLang="ja-JP" sz="10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sp>
        <p:nvSpPr>
          <p:cNvPr id="74" name="TextBox 12">
            <a:extLst>
              <a:ext uri="{FF2B5EF4-FFF2-40B4-BE49-F238E27FC236}">
                <a16:creationId xmlns:a16="http://schemas.microsoft.com/office/drawing/2014/main" id="{D36430D6-4020-3E7E-ADD1-7F388F4AF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4587" y="4926997"/>
            <a:ext cx="1935145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統計データ（格納データ形式）</a:t>
            </a:r>
            <a:endParaRPr lang="en-US" altLang="en-US" sz="1050" b="1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FD2D1B6C-4F35-9224-2A65-E2A3910BDDCC}"/>
              </a:ext>
            </a:extLst>
          </p:cNvPr>
          <p:cNvSpPr txBox="1"/>
          <p:nvPr/>
        </p:nvSpPr>
        <p:spPr>
          <a:xfrm>
            <a:off x="15629266" y="423802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④</a:t>
            </a:r>
          </a:p>
        </p:txBody>
      </p:sp>
      <p:sp>
        <p:nvSpPr>
          <p:cNvPr id="223" name="TextBox 12">
            <a:extLst>
              <a:ext uri="{FF2B5EF4-FFF2-40B4-BE49-F238E27FC236}">
                <a16:creationId xmlns:a16="http://schemas.microsoft.com/office/drawing/2014/main" id="{F5387DD2-B131-4FF7-83E6-62037344E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8723" y="3115478"/>
            <a:ext cx="958917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データ公開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2AE808A0-B858-7C30-13F6-23011DAAD34E}"/>
              </a:ext>
            </a:extLst>
          </p:cNvPr>
          <p:cNvSpPr txBox="1"/>
          <p:nvPr/>
        </p:nvSpPr>
        <p:spPr>
          <a:xfrm>
            <a:off x="6462315" y="3932567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②</a:t>
            </a:r>
          </a:p>
        </p:txBody>
      </p:sp>
    </p:spTree>
    <p:extLst>
      <p:ext uri="{BB962C8B-B14F-4D97-AF65-F5344CB8AC3E}">
        <p14:creationId xmlns:p14="http://schemas.microsoft.com/office/powerpoint/2010/main" val="107746520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正方形/長方形 67">
            <a:extLst>
              <a:ext uri="{FF2B5EF4-FFF2-40B4-BE49-F238E27FC236}">
                <a16:creationId xmlns:a16="http://schemas.microsoft.com/office/drawing/2014/main" id="{BEA4142B-8A81-59D5-39B5-2C0315297823}"/>
              </a:ext>
            </a:extLst>
          </p:cNvPr>
          <p:cNvSpPr/>
          <p:nvPr/>
        </p:nvSpPr>
        <p:spPr>
          <a:xfrm>
            <a:off x="12568041" y="1759663"/>
            <a:ext cx="3126660" cy="380200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3-9. </a:t>
            </a:r>
            <a:r>
              <a:rPr kumimoji="1" lang="ja-JP" altLang="en-US" dirty="0">
                <a:latin typeface="Meiryo UI"/>
                <a:ea typeface="Meiryo UI"/>
              </a:rPr>
              <a:t>統計データ公開システム（パターン</a:t>
            </a:r>
            <a:r>
              <a:rPr kumimoji="1" lang="en-US" altLang="ja-JP" dirty="0">
                <a:latin typeface="Meiryo UI"/>
                <a:ea typeface="Meiryo UI"/>
              </a:rPr>
              <a:t>2 </a:t>
            </a:r>
            <a:r>
              <a:rPr kumimoji="1" lang="ja-JP" altLang="en-US" dirty="0">
                <a:latin typeface="Meiryo UI"/>
                <a:ea typeface="Meiryo UI"/>
              </a:rPr>
              <a:t>ローコード開発ツール利用）</a:t>
            </a:r>
            <a:endParaRPr kumimoji="1" lang="ja-JP" altLang="en-US" dirty="0">
              <a:solidFill>
                <a:srgbClr val="FF0000"/>
              </a:solidFill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2270490" y="1690134"/>
            <a:ext cx="13721432" cy="7539926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751036" y="1758110"/>
            <a:ext cx="7062774" cy="380200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コンテンツ管理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_Web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ページ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(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静的コンテンツ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)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公開機能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0202" y="170108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495306" y="3504388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690" y="4094947"/>
            <a:ext cx="1261884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統計情報閲者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（国民）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1726" y="1776972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17229" y="2337579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pic>
        <p:nvPicPr>
          <p:cNvPr id="25" name="グラフィックス 24">
            <a:extLst>
              <a:ext uri="{FF2B5EF4-FFF2-40B4-BE49-F238E27FC236}">
                <a16:creationId xmlns:a16="http://schemas.microsoft.com/office/drawing/2014/main" id="{B19527E5-C76C-E2D9-F7DE-BEF89CCB5AE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130530" y="3698272"/>
            <a:ext cx="400050" cy="400050"/>
          </a:xfrm>
          <a:prstGeom prst="rect">
            <a:avLst/>
          </a:prstGeom>
        </p:spPr>
      </p:pic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1985085" y="3898297"/>
            <a:ext cx="314544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  <a:endCxn id="21" idx="1"/>
          </p:cNvCxnSpPr>
          <p:nvPr/>
        </p:nvCxnSpPr>
        <p:spPr>
          <a:xfrm flipV="1">
            <a:off x="5530580" y="3880962"/>
            <a:ext cx="1993298" cy="1733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  <a:stCxn id="21" idx="3"/>
          </p:cNvCxnSpPr>
          <p:nvPr/>
        </p:nvCxnSpPr>
        <p:spPr>
          <a:xfrm>
            <a:off x="7923928" y="3880962"/>
            <a:ext cx="12919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  <a:stCxn id="30" idx="2"/>
          </p:cNvCxnSpPr>
          <p:nvPr/>
        </p:nvCxnSpPr>
        <p:spPr>
          <a:xfrm flipH="1">
            <a:off x="14246173" y="4467556"/>
            <a:ext cx="0" cy="17418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2568040" y="6197379"/>
            <a:ext cx="3126660" cy="145105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3815608" y="6590989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6264201" y="6715339"/>
            <a:ext cx="1452135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</a:t>
            </a:r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</a:p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</p:cNvCxnSpPr>
          <p:nvPr/>
        </p:nvCxnSpPr>
        <p:spPr>
          <a:xfrm>
            <a:off x="14690843" y="7020047"/>
            <a:ext cx="1573358" cy="0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1" name="Rectangle 46">
            <a:extLst>
              <a:ext uri="{FF2B5EF4-FFF2-40B4-BE49-F238E27FC236}">
                <a16:creationId xmlns:a16="http://schemas.microsoft.com/office/drawing/2014/main" id="{69F6BBB4-6453-A5D6-2C08-D39CB1C878BE}"/>
              </a:ext>
            </a:extLst>
          </p:cNvPr>
          <p:cNvSpPr/>
          <p:nvPr/>
        </p:nvSpPr>
        <p:spPr>
          <a:xfrm>
            <a:off x="7098445" y="2594188"/>
            <a:ext cx="8227934" cy="2802007"/>
          </a:xfrm>
          <a:prstGeom prst="rect">
            <a:avLst/>
          </a:prstGeom>
          <a:noFill/>
          <a:ln w="19050" cmpd="sng">
            <a:solidFill>
              <a:schemeClr val="tx1"/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endParaRPr lang="en-US" altLang="ja-JP" sz="10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grpSp>
        <p:nvGrpSpPr>
          <p:cNvPr id="678" name="Group 179">
            <a:extLst>
              <a:ext uri="{FF2B5EF4-FFF2-40B4-BE49-F238E27FC236}">
                <a16:creationId xmlns:a16="http://schemas.microsoft.com/office/drawing/2014/main" id="{D24588BA-0FB8-3EF3-B7D1-34811D575A87}"/>
              </a:ext>
            </a:extLst>
          </p:cNvPr>
          <p:cNvGrpSpPr/>
          <p:nvPr/>
        </p:nvGrpSpPr>
        <p:grpSpPr>
          <a:xfrm>
            <a:off x="1454192" y="3680937"/>
            <a:ext cx="530893" cy="471234"/>
            <a:chOff x="2524712" y="4227863"/>
            <a:chExt cx="390998" cy="288369"/>
          </a:xfrm>
        </p:grpSpPr>
        <p:pic>
          <p:nvPicPr>
            <p:cNvPr id="679" name="Graphic 64">
              <a:extLst>
                <a:ext uri="{FF2B5EF4-FFF2-40B4-BE49-F238E27FC236}">
                  <a16:creationId xmlns:a16="http://schemas.microsoft.com/office/drawing/2014/main" id="{B204E8BF-07BD-A9EA-E040-83078C2594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2524712" y="4227863"/>
              <a:ext cx="377048" cy="197502"/>
            </a:xfrm>
            <a:prstGeom prst="rect">
              <a:avLst/>
            </a:prstGeom>
          </p:spPr>
        </p:pic>
        <p:sp>
          <p:nvSpPr>
            <p:cNvPr id="680" name="Rectangle 181">
              <a:extLst>
                <a:ext uri="{FF2B5EF4-FFF2-40B4-BE49-F238E27FC236}">
                  <a16:creationId xmlns:a16="http://schemas.microsoft.com/office/drawing/2014/main" id="{E542BED3-4FD2-6FB4-0311-71A168E40E62}"/>
                </a:ext>
              </a:extLst>
            </p:cNvPr>
            <p:cNvSpPr/>
            <p:nvPr/>
          </p:nvSpPr>
          <p:spPr>
            <a:xfrm>
              <a:off x="2538438" y="4417352"/>
              <a:ext cx="377272" cy="9888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27432" tIns="0" rIns="27432" bIns="0">
              <a:spAutoFit/>
            </a:bodyPr>
            <a:lstStyle/>
            <a:p>
              <a:pPr algn="ctr"/>
              <a:r>
                <a:rPr lang="en-US" sz="1050" dirty="0">
                  <a:solidFill>
                    <a:srgbClr val="312D2A"/>
                  </a:solidFill>
                  <a:ea typeface="Open Sans" panose="020B0606030504020204" pitchFamily="34" charset="0"/>
                  <a:cs typeface="Open Sans" panose="020B0606030504020204" pitchFamily="34" charset="0"/>
                </a:rPr>
                <a:t>Internet</a:t>
              </a:r>
            </a:p>
          </p:txBody>
        </p:sp>
      </p:grpSp>
      <p:grpSp>
        <p:nvGrpSpPr>
          <p:cNvPr id="682" name="グループ化 681">
            <a:extLst>
              <a:ext uri="{FF2B5EF4-FFF2-40B4-BE49-F238E27FC236}">
                <a16:creationId xmlns:a16="http://schemas.microsoft.com/office/drawing/2014/main" id="{C514F153-71BD-1440-478C-1BDED8478856}"/>
              </a:ext>
            </a:extLst>
          </p:cNvPr>
          <p:cNvGrpSpPr/>
          <p:nvPr/>
        </p:nvGrpSpPr>
        <p:grpSpPr>
          <a:xfrm>
            <a:off x="6808130" y="2354627"/>
            <a:ext cx="561372" cy="695085"/>
            <a:chOff x="8598103" y="3996696"/>
            <a:chExt cx="561372" cy="695085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76440E09-B978-6787-6799-E3ED54FBE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8663441" y="3996696"/>
              <a:ext cx="457200" cy="400050"/>
            </a:xfrm>
            <a:prstGeom prst="rect">
              <a:avLst/>
            </a:prstGeom>
          </p:spPr>
        </p:pic>
        <p:sp>
          <p:nvSpPr>
            <p:cNvPr id="18" name="TextBox 12">
              <a:extLst>
                <a:ext uri="{FF2B5EF4-FFF2-40B4-BE49-F238E27FC236}">
                  <a16:creationId xmlns:a16="http://schemas.microsoft.com/office/drawing/2014/main" id="{4E1F8977-622F-C2C4-9032-3E0C0E5F7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98103" y="4384004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cxnSp>
        <p:nvCxnSpPr>
          <p:cNvPr id="698" name="直線矢印コネクタ 697">
            <a:extLst>
              <a:ext uri="{FF2B5EF4-FFF2-40B4-BE49-F238E27FC236}">
                <a16:creationId xmlns:a16="http://schemas.microsoft.com/office/drawing/2014/main" id="{C2E3DC64-12F4-B11A-42BE-6504CC4260A5}"/>
              </a:ext>
            </a:extLst>
          </p:cNvPr>
          <p:cNvCxnSpPr>
            <a:cxnSpLocks/>
          </p:cNvCxnSpPr>
          <p:nvPr/>
        </p:nvCxnSpPr>
        <p:spPr>
          <a:xfrm>
            <a:off x="1196764" y="3887413"/>
            <a:ext cx="243810" cy="0"/>
          </a:xfrm>
          <a:prstGeom prst="straightConnector1">
            <a:avLst/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0" name="テキスト ボックス 699">
            <a:extLst>
              <a:ext uri="{FF2B5EF4-FFF2-40B4-BE49-F238E27FC236}">
                <a16:creationId xmlns:a16="http://schemas.microsoft.com/office/drawing/2014/main" id="{E221BFDF-5155-02B4-BDFF-0E47360901CF}"/>
              </a:ext>
            </a:extLst>
          </p:cNvPr>
          <p:cNvSpPr txBox="1"/>
          <p:nvPr/>
        </p:nvSpPr>
        <p:spPr>
          <a:xfrm>
            <a:off x="4383895" y="3904828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600" dirty="0"/>
              <a:t>①</a:t>
            </a:r>
          </a:p>
        </p:txBody>
      </p:sp>
      <p:grpSp>
        <p:nvGrpSpPr>
          <p:cNvPr id="500" name="グループ化 499">
            <a:extLst>
              <a:ext uri="{FF2B5EF4-FFF2-40B4-BE49-F238E27FC236}">
                <a16:creationId xmlns:a16="http://schemas.microsoft.com/office/drawing/2014/main" id="{47EA6367-CFAA-3A0C-309D-C3B60BD8A1DD}"/>
              </a:ext>
            </a:extLst>
          </p:cNvPr>
          <p:cNvGrpSpPr/>
          <p:nvPr/>
        </p:nvGrpSpPr>
        <p:grpSpPr>
          <a:xfrm>
            <a:off x="16701918" y="4492084"/>
            <a:ext cx="655844" cy="524265"/>
            <a:chOff x="1113252" y="6112956"/>
            <a:chExt cx="655844" cy="524265"/>
          </a:xfrm>
        </p:grpSpPr>
        <p:pic>
          <p:nvPicPr>
            <p:cNvPr id="501" name="グラフィックス 500">
              <a:extLst>
                <a:ext uri="{FF2B5EF4-FFF2-40B4-BE49-F238E27FC236}">
                  <a16:creationId xmlns:a16="http://schemas.microsoft.com/office/drawing/2014/main" id="{D096A8E0-7AA4-0C55-53BB-C668E0AF6A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502" name="グラフィックス 501">
              <a:extLst>
                <a:ext uri="{FF2B5EF4-FFF2-40B4-BE49-F238E27FC236}">
                  <a16:creationId xmlns:a16="http://schemas.microsoft.com/office/drawing/2014/main" id="{D1C8D4AA-0334-E305-650A-3C7DAE9B734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503" name="グラフィックス 502">
              <a:extLst>
                <a:ext uri="{FF2B5EF4-FFF2-40B4-BE49-F238E27FC236}">
                  <a16:creationId xmlns:a16="http://schemas.microsoft.com/office/drawing/2014/main" id="{31D87891-A0A9-DA8B-7716-A91517D93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504" name="TextBox 12">
            <a:extLst>
              <a:ext uri="{FF2B5EF4-FFF2-40B4-BE49-F238E27FC236}">
                <a16:creationId xmlns:a16="http://schemas.microsoft.com/office/drawing/2014/main" id="{37ABD4AF-6955-FB06-6470-45702197F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88076" y="5140174"/>
            <a:ext cx="1710725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（申請者・承認者）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grpSp>
        <p:nvGrpSpPr>
          <p:cNvPr id="734" name="グループ化 733">
            <a:extLst>
              <a:ext uri="{FF2B5EF4-FFF2-40B4-BE49-F238E27FC236}">
                <a16:creationId xmlns:a16="http://schemas.microsoft.com/office/drawing/2014/main" id="{6EF5047F-AFA7-2D9A-94A6-4959209F355C}"/>
              </a:ext>
            </a:extLst>
          </p:cNvPr>
          <p:cNvGrpSpPr/>
          <p:nvPr/>
        </p:nvGrpSpPr>
        <p:grpSpPr>
          <a:xfrm>
            <a:off x="9195093" y="3538880"/>
            <a:ext cx="936474" cy="653078"/>
            <a:chOff x="10680729" y="3279383"/>
            <a:chExt cx="936474" cy="653078"/>
          </a:xfrm>
        </p:grpSpPr>
        <p:pic>
          <p:nvPicPr>
            <p:cNvPr id="731" name="Picture 5" descr="C:\Users\hirsato\Downloads\database_us_images\db_us_images\sql-512.png">
              <a:extLst>
                <a:ext uri="{FF2B5EF4-FFF2-40B4-BE49-F238E27FC236}">
                  <a16:creationId xmlns:a16="http://schemas.microsoft.com/office/drawing/2014/main" id="{384C948A-BB53-2967-8FD2-C7E7E0FB8E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72000" y="3279383"/>
              <a:ext cx="448375" cy="4483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2" name="TextBox 12">
              <a:extLst>
                <a:ext uri="{FF2B5EF4-FFF2-40B4-BE49-F238E27FC236}">
                  <a16:creationId xmlns:a16="http://schemas.microsoft.com/office/drawing/2014/main" id="{F937674A-931E-745C-F2CF-4750DA02B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0729" y="3670851"/>
              <a:ext cx="936474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構造化データ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C7BB316D-89B6-8E1D-F514-8D27E2F3D10A}"/>
              </a:ext>
            </a:extLst>
          </p:cNvPr>
          <p:cNvGrpSpPr/>
          <p:nvPr/>
        </p:nvGrpSpPr>
        <p:grpSpPr>
          <a:xfrm>
            <a:off x="10147923" y="3607525"/>
            <a:ext cx="543872" cy="583192"/>
            <a:chOff x="11124107" y="3348028"/>
            <a:chExt cx="543872" cy="583192"/>
          </a:xfrm>
        </p:grpSpPr>
        <p:pic>
          <p:nvPicPr>
            <p:cNvPr id="735" name="Picture 5" descr="C:\Users\hirsato\Downloads\database_us_images\db_us_images\json.png">
              <a:extLst>
                <a:ext uri="{FF2B5EF4-FFF2-40B4-BE49-F238E27FC236}">
                  <a16:creationId xmlns:a16="http://schemas.microsoft.com/office/drawing/2014/main" id="{C3A25AAF-A878-DB48-5FB3-854F56E9E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4107" y="3348028"/>
              <a:ext cx="543872" cy="3717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6" name="TextBox 12">
              <a:extLst>
                <a:ext uri="{FF2B5EF4-FFF2-40B4-BE49-F238E27FC236}">
                  <a16:creationId xmlns:a16="http://schemas.microsoft.com/office/drawing/2014/main" id="{0F8AEAEC-F526-9036-B646-E6B553F66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27646" y="3677304"/>
              <a:ext cx="53091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JSON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0" name="グループ化 739">
            <a:extLst>
              <a:ext uri="{FF2B5EF4-FFF2-40B4-BE49-F238E27FC236}">
                <a16:creationId xmlns:a16="http://schemas.microsoft.com/office/drawing/2014/main" id="{117852A2-3975-BC20-DB1B-08B5CBE3D91C}"/>
              </a:ext>
            </a:extLst>
          </p:cNvPr>
          <p:cNvGrpSpPr/>
          <p:nvPr/>
        </p:nvGrpSpPr>
        <p:grpSpPr>
          <a:xfrm>
            <a:off x="10902206" y="3491242"/>
            <a:ext cx="540000" cy="721087"/>
            <a:chOff x="11878390" y="3218682"/>
            <a:chExt cx="540000" cy="721087"/>
          </a:xfrm>
        </p:grpSpPr>
        <p:pic>
          <p:nvPicPr>
            <p:cNvPr id="738" name="Picture 3" descr="C:\Users\hirsato\Downloads\database_us_images\db_us_images\graph-512.png">
              <a:extLst>
                <a:ext uri="{FF2B5EF4-FFF2-40B4-BE49-F238E27FC236}">
                  <a16:creationId xmlns:a16="http://schemas.microsoft.com/office/drawing/2014/main" id="{42E56C50-5F0F-5003-5D16-286053C9B0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78390" y="3218682"/>
              <a:ext cx="540000" cy="540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39" name="TextBox 12">
              <a:extLst>
                <a:ext uri="{FF2B5EF4-FFF2-40B4-BE49-F238E27FC236}">
                  <a16:creationId xmlns:a16="http://schemas.microsoft.com/office/drawing/2014/main" id="{2BC06C5A-BC6C-7EAD-D160-B3F9317A8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93706" y="3685853"/>
              <a:ext cx="453971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RDF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3" name="グループ化 742">
            <a:extLst>
              <a:ext uri="{FF2B5EF4-FFF2-40B4-BE49-F238E27FC236}">
                <a16:creationId xmlns:a16="http://schemas.microsoft.com/office/drawing/2014/main" id="{97FDB444-8733-C797-7135-CA563FEF376F}"/>
              </a:ext>
            </a:extLst>
          </p:cNvPr>
          <p:cNvGrpSpPr/>
          <p:nvPr/>
        </p:nvGrpSpPr>
        <p:grpSpPr>
          <a:xfrm>
            <a:off x="9276179" y="4273252"/>
            <a:ext cx="723275" cy="696204"/>
            <a:chOff x="10252363" y="3935377"/>
            <a:chExt cx="723275" cy="696204"/>
          </a:xfrm>
        </p:grpSpPr>
        <p:pic>
          <p:nvPicPr>
            <p:cNvPr id="741" name="Picture 2" descr="C:\Users\hirsato\Downloads\database_us_images\db_us_images\map-512.png">
              <a:extLst>
                <a:ext uri="{FF2B5EF4-FFF2-40B4-BE49-F238E27FC236}">
                  <a16:creationId xmlns:a16="http://schemas.microsoft.com/office/drawing/2014/main" id="{0A9AB7F5-B985-78E6-138C-77583AFB7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6509" y="3935377"/>
              <a:ext cx="536168" cy="5361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42" name="TextBox 12">
              <a:extLst>
                <a:ext uri="{FF2B5EF4-FFF2-40B4-BE49-F238E27FC236}">
                  <a16:creationId xmlns:a16="http://schemas.microsoft.com/office/drawing/2014/main" id="{FEE1A071-CB96-C6FD-4D24-B1029380A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2363" y="4377665"/>
              <a:ext cx="72327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地理情報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7" name="グループ化 746">
            <a:extLst>
              <a:ext uri="{FF2B5EF4-FFF2-40B4-BE49-F238E27FC236}">
                <a16:creationId xmlns:a16="http://schemas.microsoft.com/office/drawing/2014/main" id="{5AA24846-ECB4-1F73-74BC-D7AD33DBA0F8}"/>
              </a:ext>
            </a:extLst>
          </p:cNvPr>
          <p:cNvGrpSpPr/>
          <p:nvPr/>
        </p:nvGrpSpPr>
        <p:grpSpPr>
          <a:xfrm>
            <a:off x="10185898" y="4311446"/>
            <a:ext cx="487070" cy="652112"/>
            <a:chOff x="11162082" y="4051949"/>
            <a:chExt cx="487070" cy="652112"/>
          </a:xfrm>
        </p:grpSpPr>
        <p:pic>
          <p:nvPicPr>
            <p:cNvPr id="744" name="Picture 5" descr="C:\Users\hirsato\Downloads\database_us_images\db_us_images\paper-orange.png">
              <a:extLst>
                <a:ext uri="{FF2B5EF4-FFF2-40B4-BE49-F238E27FC236}">
                  <a16:creationId xmlns:a16="http://schemas.microsoft.com/office/drawing/2014/main" id="{FDDC07A9-E0CB-6E0F-F990-36A4118026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62082" y="4051949"/>
              <a:ext cx="487070" cy="487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46" name="TextBox 12">
              <a:extLst>
                <a:ext uri="{FF2B5EF4-FFF2-40B4-BE49-F238E27FC236}">
                  <a16:creationId xmlns:a16="http://schemas.microsoft.com/office/drawing/2014/main" id="{861733DA-27FB-3152-5BAF-1846C7995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95525" y="4450145"/>
              <a:ext cx="45076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CSV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grpSp>
        <p:nvGrpSpPr>
          <p:cNvPr id="748" name="グループ化 747">
            <a:extLst>
              <a:ext uri="{FF2B5EF4-FFF2-40B4-BE49-F238E27FC236}">
                <a16:creationId xmlns:a16="http://schemas.microsoft.com/office/drawing/2014/main" id="{C9B9A6A2-7D76-7534-B964-258BFB359831}"/>
              </a:ext>
            </a:extLst>
          </p:cNvPr>
          <p:cNvGrpSpPr/>
          <p:nvPr/>
        </p:nvGrpSpPr>
        <p:grpSpPr>
          <a:xfrm>
            <a:off x="10864867" y="4306854"/>
            <a:ext cx="590225" cy="652112"/>
            <a:chOff x="11125794" y="4051949"/>
            <a:chExt cx="590225" cy="652112"/>
          </a:xfrm>
        </p:grpSpPr>
        <p:pic>
          <p:nvPicPr>
            <p:cNvPr id="749" name="Picture 5" descr="C:\Users\hirsato\Downloads\database_us_images\db_us_images\paper-orange.png">
              <a:extLst>
                <a:ext uri="{FF2B5EF4-FFF2-40B4-BE49-F238E27FC236}">
                  <a16:creationId xmlns:a16="http://schemas.microsoft.com/office/drawing/2014/main" id="{1234EE84-B35D-FDF2-3916-F8D234297B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62082" y="4051949"/>
              <a:ext cx="487070" cy="487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50" name="TextBox 12">
              <a:extLst>
                <a:ext uri="{FF2B5EF4-FFF2-40B4-BE49-F238E27FC236}">
                  <a16:creationId xmlns:a16="http://schemas.microsoft.com/office/drawing/2014/main" id="{B35D2949-BD36-C51A-0046-052152BA6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25794" y="4450145"/>
              <a:ext cx="59022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ja-JP" altLang="en-US" sz="105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テキスト</a:t>
              </a:r>
              <a:endParaRPr lang="en-US" altLang="en-US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sp>
        <p:nvSpPr>
          <p:cNvPr id="751" name="テキスト ボックス 750">
            <a:extLst>
              <a:ext uri="{FF2B5EF4-FFF2-40B4-BE49-F238E27FC236}">
                <a16:creationId xmlns:a16="http://schemas.microsoft.com/office/drawing/2014/main" id="{58BB2F54-85DE-28EF-B8C4-27A5E186EB43}"/>
              </a:ext>
            </a:extLst>
          </p:cNvPr>
          <p:cNvSpPr txBox="1"/>
          <p:nvPr/>
        </p:nvSpPr>
        <p:spPr>
          <a:xfrm>
            <a:off x="8611980" y="392057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③</a:t>
            </a:r>
          </a:p>
        </p:txBody>
      </p:sp>
      <p:cxnSp>
        <p:nvCxnSpPr>
          <p:cNvPr id="33" name="直線矢印コネクタ 32">
            <a:extLst>
              <a:ext uri="{FF2B5EF4-FFF2-40B4-BE49-F238E27FC236}">
                <a16:creationId xmlns:a16="http://schemas.microsoft.com/office/drawing/2014/main" id="{C0BF500A-6077-EFAA-F4B2-24141AD68E6F}"/>
              </a:ext>
            </a:extLst>
          </p:cNvPr>
          <p:cNvCxnSpPr>
            <a:cxnSpLocks/>
            <a:stCxn id="16" idx="2"/>
          </p:cNvCxnSpPr>
          <p:nvPr/>
        </p:nvCxnSpPr>
        <p:spPr>
          <a:xfrm>
            <a:off x="5311541" y="3023043"/>
            <a:ext cx="0" cy="6004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Rectangle 46">
            <a:extLst>
              <a:ext uri="{FF2B5EF4-FFF2-40B4-BE49-F238E27FC236}">
                <a16:creationId xmlns:a16="http://schemas.microsoft.com/office/drawing/2014/main" id="{BCE340E9-62E8-3AF0-87AE-5A179A38C31F}"/>
              </a:ext>
            </a:extLst>
          </p:cNvPr>
          <p:cNvSpPr/>
          <p:nvPr/>
        </p:nvSpPr>
        <p:spPr>
          <a:xfrm>
            <a:off x="16166688" y="3605941"/>
            <a:ext cx="1761904" cy="630941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161513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  <a:sym typeface="Arial"/>
              </a:rPr>
              <a:t>データ収集・管理システム</a:t>
            </a:r>
            <a:endParaRPr kumimoji="0" lang="en-US" altLang="ja-JP" sz="1200" b="1" i="0" u="none" strike="noStrike" kern="0" cap="none" spc="0" normalizeH="0" baseline="0" noProof="0" dirty="0">
              <a:ln>
                <a:noFill/>
              </a:ln>
              <a:solidFill>
                <a:srgbClr val="161513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ja-JP" alt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161513"/>
                </a:solidFill>
                <a:effectLst/>
                <a:uLnTx/>
                <a:uFillTx/>
                <a:latin typeface="Meiryo UI" panose="020B0604030504040204" pitchFamily="50" charset="-128"/>
                <a:ea typeface="Meiryo UI" panose="020B0604030504040204" pitchFamily="50" charset="-128"/>
                <a:cs typeface="Oracle Sans" panose="020B0503020204020204" pitchFamily="34" charset="0"/>
                <a:sym typeface="Arial"/>
              </a:rPr>
              <a:t>元となる統計データを収集・管理するシステム</a:t>
            </a:r>
            <a:endParaRPr kumimoji="0" lang="en-US" altLang="ja-JP" sz="1000" b="0" i="0" u="none" strike="noStrike" kern="0" cap="none" spc="0" normalizeH="0" baseline="0" noProof="0" dirty="0">
              <a:ln>
                <a:noFill/>
              </a:ln>
              <a:solidFill>
                <a:srgbClr val="161513"/>
              </a:solidFill>
              <a:effectLst/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  <a:sym typeface="Arial"/>
            </a:endParaRPr>
          </a:p>
        </p:txBody>
      </p:sp>
      <p:cxnSp>
        <p:nvCxnSpPr>
          <p:cNvPr id="38" name="直線矢印コネクタ 792">
            <a:extLst>
              <a:ext uri="{FF2B5EF4-FFF2-40B4-BE49-F238E27FC236}">
                <a16:creationId xmlns:a16="http://schemas.microsoft.com/office/drawing/2014/main" id="{7F5E6FF1-CD16-6900-8ADE-A2D9EEEED89A}"/>
              </a:ext>
            </a:extLst>
          </p:cNvPr>
          <p:cNvCxnSpPr>
            <a:cxnSpLocks/>
            <a:stCxn id="37" idx="1"/>
          </p:cNvCxnSpPr>
          <p:nvPr/>
        </p:nvCxnSpPr>
        <p:spPr>
          <a:xfrm flipH="1">
            <a:off x="14453088" y="3921412"/>
            <a:ext cx="17136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extBox 12">
            <a:extLst>
              <a:ext uri="{FF2B5EF4-FFF2-40B4-BE49-F238E27FC236}">
                <a16:creationId xmlns:a16="http://schemas.microsoft.com/office/drawing/2014/main" id="{FE91DC8F-A1A0-B067-931E-EA4C4EC08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7698" y="4021933"/>
            <a:ext cx="938077" cy="738664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Load</a:t>
            </a: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Balancer</a:t>
            </a: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(Public)</a:t>
            </a:r>
          </a:p>
        </p:txBody>
      </p:sp>
      <p:sp>
        <p:nvSpPr>
          <p:cNvPr id="359" name="正方形/長方形 358">
            <a:extLst>
              <a:ext uri="{FF2B5EF4-FFF2-40B4-BE49-F238E27FC236}">
                <a16:creationId xmlns:a16="http://schemas.microsoft.com/office/drawing/2014/main" id="{20335818-8C29-9235-5F7A-67FA6A390BE7}"/>
              </a:ext>
            </a:extLst>
          </p:cNvPr>
          <p:cNvSpPr/>
          <p:nvPr/>
        </p:nvSpPr>
        <p:spPr>
          <a:xfrm>
            <a:off x="2783122" y="8077320"/>
            <a:ext cx="12911577" cy="1045393"/>
          </a:xfrm>
          <a:prstGeom prst="rect">
            <a:avLst/>
          </a:prstGeom>
          <a:solidFill>
            <a:schemeClr val="accent2">
              <a:lumMod val="40000"/>
              <a:lumOff val="60000"/>
              <a:alpha val="30196"/>
            </a:scheme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非機能推奨ブロックはシステムに優先的に取り込むこと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非機能推奨ブロックの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OCI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での構成例の詳細は「</a:t>
            </a:r>
            <a:r>
              <a:rPr kumimoji="1"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8-3. </a:t>
            </a:r>
            <a:r>
              <a:rPr kumimoji="1"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非機能ブロック組み合わせ例」を参照すること</a:t>
            </a:r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ct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61" name="テキスト ボックス 360">
            <a:extLst>
              <a:ext uri="{FF2B5EF4-FFF2-40B4-BE49-F238E27FC236}">
                <a16:creationId xmlns:a16="http://schemas.microsoft.com/office/drawing/2014/main" id="{A75DDBD3-0A78-6396-760D-39865BA738B1}"/>
              </a:ext>
            </a:extLst>
          </p:cNvPr>
          <p:cNvSpPr txBox="1"/>
          <p:nvPr/>
        </p:nvSpPr>
        <p:spPr>
          <a:xfrm>
            <a:off x="14253063" y="567001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⑤</a:t>
            </a:r>
          </a:p>
        </p:txBody>
      </p:sp>
      <p:cxnSp>
        <p:nvCxnSpPr>
          <p:cNvPr id="57" name="直線矢印コネクタ 792">
            <a:extLst>
              <a:ext uri="{FF2B5EF4-FFF2-40B4-BE49-F238E27FC236}">
                <a16:creationId xmlns:a16="http://schemas.microsoft.com/office/drawing/2014/main" id="{CBAA7D0E-5372-5B02-8CEE-06CB457DB457}"/>
              </a:ext>
            </a:extLst>
          </p:cNvPr>
          <p:cNvCxnSpPr>
            <a:cxnSpLocks/>
            <a:stCxn id="37" idx="0"/>
            <a:endCxn id="64" idx="3"/>
          </p:cNvCxnSpPr>
          <p:nvPr/>
        </p:nvCxnSpPr>
        <p:spPr>
          <a:xfrm rot="16200000" flipH="1" flipV="1">
            <a:off x="13973985" y="1240351"/>
            <a:ext cx="708065" cy="5439244"/>
          </a:xfrm>
          <a:prstGeom prst="bentConnector4">
            <a:avLst>
              <a:gd name="adj1" fmla="val -32285"/>
              <a:gd name="adj2" fmla="val 88313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3" name="直線矢印コネクタ 792">
            <a:extLst>
              <a:ext uri="{FF2B5EF4-FFF2-40B4-BE49-F238E27FC236}">
                <a16:creationId xmlns:a16="http://schemas.microsoft.com/office/drawing/2014/main" id="{F04115E1-FC6F-0566-A660-9D6FE21B9938}"/>
              </a:ext>
            </a:extLst>
          </p:cNvPr>
          <p:cNvCxnSpPr>
            <a:cxnSpLocks/>
          </p:cNvCxnSpPr>
          <p:nvPr/>
        </p:nvCxnSpPr>
        <p:spPr>
          <a:xfrm>
            <a:off x="14453088" y="3992477"/>
            <a:ext cx="171360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60" name="グループ化 359">
            <a:extLst>
              <a:ext uri="{FF2B5EF4-FFF2-40B4-BE49-F238E27FC236}">
                <a16:creationId xmlns:a16="http://schemas.microsoft.com/office/drawing/2014/main" id="{D5BE439C-C4FD-DAFF-241E-E44DBDB228BD}"/>
              </a:ext>
            </a:extLst>
          </p:cNvPr>
          <p:cNvGrpSpPr/>
          <p:nvPr/>
        </p:nvGrpSpPr>
        <p:grpSpPr>
          <a:xfrm>
            <a:off x="9349423" y="2543117"/>
            <a:ext cx="2036135" cy="941528"/>
            <a:chOff x="9792318" y="2585447"/>
            <a:chExt cx="2036135" cy="941528"/>
          </a:xfrm>
        </p:grpSpPr>
        <p:pic>
          <p:nvPicPr>
            <p:cNvPr id="363" name="図 362">
              <a:extLst>
                <a:ext uri="{FF2B5EF4-FFF2-40B4-BE49-F238E27FC236}">
                  <a16:creationId xmlns:a16="http://schemas.microsoft.com/office/drawing/2014/main" id="{1AC28355-C162-4FA6-B861-439ABD3C3D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97478" y="2585447"/>
              <a:ext cx="593631" cy="593631"/>
            </a:xfrm>
            <a:prstGeom prst="rect">
              <a:avLst/>
            </a:prstGeom>
          </p:spPr>
        </p:pic>
        <p:sp>
          <p:nvSpPr>
            <p:cNvPr id="364" name="TextBox 12">
              <a:extLst>
                <a:ext uri="{FF2B5EF4-FFF2-40B4-BE49-F238E27FC236}">
                  <a16:creationId xmlns:a16="http://schemas.microsoft.com/office/drawing/2014/main" id="{072395B2-C5D0-89A0-C5A1-7A1A57ED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2318" y="3111477"/>
              <a:ext cx="2036135" cy="41549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Spatial and Graph </a:t>
              </a:r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機能</a:t>
              </a:r>
              <a:endParaRPr lang="en-US" altLang="ja-JP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  <a:p>
              <a:pPr algn="ctr" eaLnBrk="1" hangingPunct="1"/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（</a:t>
              </a:r>
              <a:r>
                <a:rPr lang="en-US" altLang="ja-JP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SPARQL</a:t>
              </a:r>
              <a:r>
                <a:rPr lang="ja-JP" altLang="en-US" sz="1050" b="1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エンドポイント提供）</a:t>
              </a:r>
              <a:endParaRPr lang="en-US" altLang="en-US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</p:grpSp>
      <p:cxnSp>
        <p:nvCxnSpPr>
          <p:cNvPr id="367" name="直線矢印コネクタ 366">
            <a:extLst>
              <a:ext uri="{FF2B5EF4-FFF2-40B4-BE49-F238E27FC236}">
                <a16:creationId xmlns:a16="http://schemas.microsoft.com/office/drawing/2014/main" id="{8EE9290F-87D7-22A9-0A22-F9AE188D6E7C}"/>
              </a:ext>
            </a:extLst>
          </p:cNvPr>
          <p:cNvCxnSpPr>
            <a:cxnSpLocks/>
          </p:cNvCxnSpPr>
          <p:nvPr/>
        </p:nvCxnSpPr>
        <p:spPr>
          <a:xfrm rot="10800000">
            <a:off x="14355436" y="4460822"/>
            <a:ext cx="2319288" cy="361560"/>
          </a:xfrm>
          <a:prstGeom prst="bentConnector3">
            <a:avLst>
              <a:gd name="adj1" fmla="val 100082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A29B187F-90C7-4A73-EC9C-51C6FCA7225F}"/>
              </a:ext>
            </a:extLst>
          </p:cNvPr>
          <p:cNvGrpSpPr/>
          <p:nvPr/>
        </p:nvGrpSpPr>
        <p:grpSpPr>
          <a:xfrm>
            <a:off x="13929319" y="3754897"/>
            <a:ext cx="644728" cy="712659"/>
            <a:chOff x="13929319" y="3840144"/>
            <a:chExt cx="644728" cy="712659"/>
          </a:xfrm>
        </p:grpSpPr>
        <p:pic>
          <p:nvPicPr>
            <p:cNvPr id="26" name="グラフィックス 25">
              <a:extLst>
                <a:ext uri="{FF2B5EF4-FFF2-40B4-BE49-F238E27FC236}">
                  <a16:creationId xmlns:a16="http://schemas.microsoft.com/office/drawing/2014/main" id="{C5E5D7B7-2765-7C49-9450-928EF3BAF1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4051658" y="3840144"/>
              <a:ext cx="400050" cy="400050"/>
            </a:xfrm>
            <a:prstGeom prst="rect">
              <a:avLst/>
            </a:prstGeom>
          </p:spPr>
        </p:pic>
        <p:sp>
          <p:nvSpPr>
            <p:cNvPr id="30" name="TextBox 12">
              <a:extLst>
                <a:ext uri="{FF2B5EF4-FFF2-40B4-BE49-F238E27FC236}">
                  <a16:creationId xmlns:a16="http://schemas.microsoft.com/office/drawing/2014/main" id="{958BEA9A-401F-257F-CCAC-6FB4E83E18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9319" y="4245026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sp>
        <p:nvSpPr>
          <p:cNvPr id="64" name="Rectangle 46">
            <a:extLst>
              <a:ext uri="{FF2B5EF4-FFF2-40B4-BE49-F238E27FC236}">
                <a16:creationId xmlns:a16="http://schemas.microsoft.com/office/drawing/2014/main" id="{09A67E75-F0E6-5C71-C3F3-8E3CD126A195}"/>
              </a:ext>
            </a:extLst>
          </p:cNvPr>
          <p:cNvSpPr/>
          <p:nvPr/>
        </p:nvSpPr>
        <p:spPr>
          <a:xfrm>
            <a:off x="9215860" y="3450313"/>
            <a:ext cx="2392536" cy="1727386"/>
          </a:xfrm>
          <a:prstGeom prst="rect">
            <a:avLst/>
          </a:prstGeom>
          <a:noFill/>
          <a:ln w="12700" cmpd="sng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7501" rIns="67501" anchor="t"/>
          <a:lstStyle/>
          <a:p>
            <a:endParaRPr lang="en-US" altLang="ja-JP" sz="1000" dirty="0">
              <a:solidFill>
                <a:srgbClr val="161513"/>
              </a:solidFill>
              <a:latin typeface="Meiryo UI" panose="020B0604030504040204" pitchFamily="50" charset="-128"/>
              <a:ea typeface="Meiryo UI" panose="020B0604030504040204" pitchFamily="50" charset="-128"/>
              <a:cs typeface="Oracle Sans" panose="020B0503020204020204" pitchFamily="34" charset="0"/>
            </a:endParaRPr>
          </a:p>
        </p:txBody>
      </p:sp>
      <p:sp>
        <p:nvSpPr>
          <p:cNvPr id="74" name="TextBox 12">
            <a:extLst>
              <a:ext uri="{FF2B5EF4-FFF2-40B4-BE49-F238E27FC236}">
                <a16:creationId xmlns:a16="http://schemas.microsoft.com/office/drawing/2014/main" id="{D36430D6-4020-3E7E-ADD1-7F388F4AF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4585" y="4926997"/>
            <a:ext cx="1935146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050" b="1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統計データ（格納データ形式）</a:t>
            </a:r>
            <a:endParaRPr lang="en-US" altLang="en-US" sz="1050" b="1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FD2D1B6C-4F35-9224-2A65-E2A3910BDDCC}"/>
              </a:ext>
            </a:extLst>
          </p:cNvPr>
          <p:cNvSpPr txBox="1"/>
          <p:nvPr/>
        </p:nvSpPr>
        <p:spPr>
          <a:xfrm>
            <a:off x="15629266" y="4238021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④</a:t>
            </a:r>
          </a:p>
        </p:txBody>
      </p:sp>
      <p:sp>
        <p:nvSpPr>
          <p:cNvPr id="223" name="TextBox 12">
            <a:extLst>
              <a:ext uri="{FF2B5EF4-FFF2-40B4-BE49-F238E27FC236}">
                <a16:creationId xmlns:a16="http://schemas.microsoft.com/office/drawing/2014/main" id="{F5387DD2-B131-4FF7-83E6-62037344E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8723" y="3115478"/>
            <a:ext cx="958917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データ公開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2AE808A0-B858-7C30-13F6-23011DAAD34E}"/>
              </a:ext>
            </a:extLst>
          </p:cNvPr>
          <p:cNvSpPr txBox="1"/>
          <p:nvPr/>
        </p:nvSpPr>
        <p:spPr>
          <a:xfrm>
            <a:off x="6462315" y="3932567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dirty="0"/>
              <a:t>②</a:t>
            </a: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29F2ACA-AB1E-A834-3891-F77AB03843CF}"/>
              </a:ext>
            </a:extLst>
          </p:cNvPr>
          <p:cNvGrpSpPr/>
          <p:nvPr/>
        </p:nvGrpSpPr>
        <p:grpSpPr>
          <a:xfrm>
            <a:off x="7401539" y="3680937"/>
            <a:ext cx="644728" cy="712659"/>
            <a:chOff x="13929319" y="3840144"/>
            <a:chExt cx="644728" cy="712659"/>
          </a:xfrm>
        </p:grpSpPr>
        <p:pic>
          <p:nvPicPr>
            <p:cNvPr id="21" name="グラフィックス 20">
              <a:extLst>
                <a:ext uri="{FF2B5EF4-FFF2-40B4-BE49-F238E27FC236}">
                  <a16:creationId xmlns:a16="http://schemas.microsoft.com/office/drawing/2014/main" id="{E32C8811-8E06-43A7-0959-F68E3DC8E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4051658" y="3840144"/>
              <a:ext cx="400050" cy="400050"/>
            </a:xfrm>
            <a:prstGeom prst="rect">
              <a:avLst/>
            </a:prstGeom>
          </p:spPr>
        </p:pic>
        <p:sp>
          <p:nvSpPr>
            <p:cNvPr id="22" name="TextBox 12">
              <a:extLst>
                <a:ext uri="{FF2B5EF4-FFF2-40B4-BE49-F238E27FC236}">
                  <a16:creationId xmlns:a16="http://schemas.microsoft.com/office/drawing/2014/main" id="{57A8FADF-490B-A987-A90B-978386F252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9319" y="4245026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98810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54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3-10. 資格管理システム (パターン1 ローコード開発ツール利用)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54"/>
          <p:cNvSpPr/>
          <p:nvPr/>
        </p:nvSpPr>
        <p:spPr>
          <a:xfrm>
            <a:off x="2688116" y="1987264"/>
            <a:ext cx="12603296" cy="7832165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54"/>
          <p:cNvSpPr/>
          <p:nvPr/>
        </p:nvSpPr>
        <p:spPr>
          <a:xfrm>
            <a:off x="5721540" y="2070090"/>
            <a:ext cx="6325935" cy="276768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データ管理_データ収集機能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04" name="Google Shape;2404;p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698144" y="2002301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05" name="Google Shape;2405;p54"/>
          <p:cNvGrpSpPr/>
          <p:nvPr/>
        </p:nvGrpSpPr>
        <p:grpSpPr>
          <a:xfrm>
            <a:off x="1377444" y="3676992"/>
            <a:ext cx="655844" cy="524265"/>
            <a:chOff x="1113252" y="6112956"/>
            <a:chExt cx="655844" cy="524265"/>
          </a:xfrm>
        </p:grpSpPr>
        <p:pic>
          <p:nvPicPr>
            <p:cNvPr id="2406" name="Google Shape;2406;p5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7" name="Google Shape;2407;p5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8" name="Google Shape;2408;p5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09" name="Google Shape;2409;p54"/>
          <p:cNvSpPr txBox="1"/>
          <p:nvPr/>
        </p:nvSpPr>
        <p:spPr>
          <a:xfrm>
            <a:off x="1072050" y="4267551"/>
            <a:ext cx="1239442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(国民)、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管理者(職員)</a:t>
            </a:r>
            <a:endParaRPr/>
          </a:p>
        </p:txBody>
      </p:sp>
      <p:sp>
        <p:nvSpPr>
          <p:cNvPr id="2410" name="Google Shape;2410;p54"/>
          <p:cNvSpPr txBox="1"/>
          <p:nvPr/>
        </p:nvSpPr>
        <p:spPr>
          <a:xfrm>
            <a:off x="3315140" y="2078190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grpSp>
        <p:nvGrpSpPr>
          <p:cNvPr id="2411" name="Google Shape;2411;p54"/>
          <p:cNvGrpSpPr/>
          <p:nvPr/>
        </p:nvGrpSpPr>
        <p:grpSpPr>
          <a:xfrm>
            <a:off x="6713489" y="2838613"/>
            <a:ext cx="588623" cy="685464"/>
            <a:chOff x="6713489" y="3543695"/>
            <a:chExt cx="588623" cy="685464"/>
          </a:xfrm>
        </p:grpSpPr>
        <p:pic>
          <p:nvPicPr>
            <p:cNvPr id="2412" name="Google Shape;2412;p5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13" name="Google Shape;2413;p54"/>
            <p:cNvSpPr txBox="1"/>
            <p:nvPr/>
          </p:nvSpPr>
          <p:spPr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2414" name="Google Shape;2414;p54"/>
          <p:cNvGrpSpPr/>
          <p:nvPr/>
        </p:nvGrpSpPr>
        <p:grpSpPr>
          <a:xfrm>
            <a:off x="8471069" y="3739099"/>
            <a:ext cx="770716" cy="756214"/>
            <a:chOff x="8471069" y="5083166"/>
            <a:chExt cx="770716" cy="756214"/>
          </a:xfrm>
        </p:grpSpPr>
        <p:pic>
          <p:nvPicPr>
            <p:cNvPr id="2415" name="Google Shape;2415;p54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16" name="Google Shape;2416;p54"/>
            <p:cNvSpPr txBox="1"/>
            <p:nvPr/>
          </p:nvSpPr>
          <p:spPr>
            <a:xfrm>
              <a:off x="8471069" y="5534500"/>
              <a:ext cx="770716" cy="3048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APEX</a:t>
              </a:r>
              <a:endParaRPr dirty="0"/>
            </a:p>
          </p:txBody>
        </p:sp>
      </p:grpSp>
      <p:grpSp>
        <p:nvGrpSpPr>
          <p:cNvPr id="2417" name="Google Shape;2417;p54"/>
          <p:cNvGrpSpPr/>
          <p:nvPr/>
        </p:nvGrpSpPr>
        <p:grpSpPr>
          <a:xfrm>
            <a:off x="10451200" y="3463674"/>
            <a:ext cx="561372" cy="748093"/>
            <a:chOff x="10451200" y="5083166"/>
            <a:chExt cx="561372" cy="748093"/>
          </a:xfrm>
        </p:grpSpPr>
        <p:pic>
          <p:nvPicPr>
            <p:cNvPr id="2418" name="Google Shape;2418;p5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19" name="Google Shape;2419;p54"/>
            <p:cNvSpPr txBox="1"/>
            <p:nvPr/>
          </p:nvSpPr>
          <p:spPr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ADB</a:t>
              </a:r>
              <a:endParaRPr/>
            </a:p>
          </p:txBody>
        </p:sp>
      </p:grpSp>
      <p:grpSp>
        <p:nvGrpSpPr>
          <p:cNvPr id="2420" name="Google Shape;2420;p54"/>
          <p:cNvGrpSpPr/>
          <p:nvPr/>
        </p:nvGrpSpPr>
        <p:grpSpPr>
          <a:xfrm>
            <a:off x="6538762" y="3739099"/>
            <a:ext cx="938077" cy="943950"/>
            <a:chOff x="6538762" y="5083166"/>
            <a:chExt cx="938077" cy="943950"/>
          </a:xfrm>
        </p:grpSpPr>
        <p:pic>
          <p:nvPicPr>
            <p:cNvPr id="2421" name="Google Shape;2421;p54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2" name="Google Shape;2422;p54"/>
            <p:cNvSpPr txBox="1"/>
            <p:nvPr/>
          </p:nvSpPr>
          <p:spPr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2423" name="Google Shape;2423;p54"/>
          <p:cNvCxnSpPr>
            <a:endCxn id="2421" idx="1"/>
          </p:cNvCxnSpPr>
          <p:nvPr/>
        </p:nvCxnSpPr>
        <p:spPr>
          <a:xfrm>
            <a:off x="2203375" y="3939124"/>
            <a:ext cx="4604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424" name="Google Shape;2424;p54"/>
          <p:cNvCxnSpPr>
            <a:stCxn id="2421" idx="3"/>
            <a:endCxn id="2415" idx="1"/>
          </p:cNvCxnSpPr>
          <p:nvPr/>
        </p:nvCxnSpPr>
        <p:spPr>
          <a:xfrm>
            <a:off x="7207825" y="3939124"/>
            <a:ext cx="1449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425" name="Google Shape;2425;p54"/>
          <p:cNvCxnSpPr>
            <a:stCxn id="2415" idx="3"/>
          </p:cNvCxnSpPr>
          <p:nvPr/>
        </p:nvCxnSpPr>
        <p:spPr>
          <a:xfrm>
            <a:off x="9056958" y="3939124"/>
            <a:ext cx="1394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426" name="Google Shape;2426;p54"/>
          <p:cNvCxnSpPr/>
          <p:nvPr/>
        </p:nvCxnSpPr>
        <p:spPr>
          <a:xfrm>
            <a:off x="7007801" y="3435941"/>
            <a:ext cx="0" cy="24315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427" name="Google Shape;2427;p54"/>
          <p:cNvCxnSpPr>
            <a:cxnSpLocks/>
            <a:stCxn id="2416" idx="2"/>
          </p:cNvCxnSpPr>
          <p:nvPr/>
        </p:nvCxnSpPr>
        <p:spPr>
          <a:xfrm rot="16200000" flipH="1">
            <a:off x="9897332" y="3454408"/>
            <a:ext cx="1729096" cy="3810906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428" name="Google Shape;2428;p54"/>
          <p:cNvSpPr/>
          <p:nvPr/>
        </p:nvSpPr>
        <p:spPr>
          <a:xfrm>
            <a:off x="10252763" y="5343072"/>
            <a:ext cx="4721622" cy="165210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外部連携_システム間認証機能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29" name="Google Shape;2429;p54"/>
          <p:cNvGrpSpPr/>
          <p:nvPr/>
        </p:nvGrpSpPr>
        <p:grpSpPr>
          <a:xfrm>
            <a:off x="12745284" y="6147623"/>
            <a:ext cx="861133" cy="850897"/>
            <a:chOff x="11698681" y="6169657"/>
            <a:chExt cx="861133" cy="850897"/>
          </a:xfrm>
        </p:grpSpPr>
        <p:pic>
          <p:nvPicPr>
            <p:cNvPr id="2430" name="Google Shape;2430;p54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31" name="Google Shape;2431;p54"/>
            <p:cNvSpPr txBox="1"/>
            <p:nvPr/>
          </p:nvSpPr>
          <p:spPr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sp>
        <p:nvSpPr>
          <p:cNvPr id="2432" name="Google Shape;2432;p54"/>
          <p:cNvSpPr/>
          <p:nvPr/>
        </p:nvSpPr>
        <p:spPr>
          <a:xfrm>
            <a:off x="15833889" y="6050665"/>
            <a:ext cx="1706383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433" name="Google Shape;2433;p54"/>
          <p:cNvCxnSpPr>
            <a:cxnSpLocks/>
            <a:endCxn id="2432" idx="1"/>
          </p:cNvCxnSpPr>
          <p:nvPr/>
        </p:nvCxnSpPr>
        <p:spPr>
          <a:xfrm>
            <a:off x="13576389" y="6356236"/>
            <a:ext cx="2257500" cy="988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grpSp>
        <p:nvGrpSpPr>
          <p:cNvPr id="2434" name="Google Shape;2434;p54"/>
          <p:cNvGrpSpPr/>
          <p:nvPr/>
        </p:nvGrpSpPr>
        <p:grpSpPr>
          <a:xfrm>
            <a:off x="10206819" y="3682862"/>
            <a:ext cx="2239962" cy="832258"/>
            <a:chOff x="10206819" y="5302354"/>
            <a:chExt cx="2239962" cy="832258"/>
          </a:xfrm>
        </p:grpSpPr>
        <p:sp>
          <p:nvSpPr>
            <p:cNvPr id="2435" name="Google Shape;2435;p54"/>
            <p:cNvSpPr txBox="1"/>
            <p:nvPr/>
          </p:nvSpPr>
          <p:spPr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Storage</a:t>
              </a:r>
              <a:endParaRPr/>
            </a:p>
          </p:txBody>
        </p:sp>
        <p:pic>
          <p:nvPicPr>
            <p:cNvPr id="2436" name="Google Shape;2436;p54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37" name="Google Shape;2437;p54"/>
          <p:cNvSpPr/>
          <p:nvPr/>
        </p:nvSpPr>
        <p:spPr>
          <a:xfrm>
            <a:off x="5721540" y="4979108"/>
            <a:ext cx="2405294" cy="159325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外部連携_外部連携機能（API公開）機能</a:t>
            </a:r>
            <a:endParaRPr dirty="0"/>
          </a:p>
        </p:txBody>
      </p:sp>
      <p:sp>
        <p:nvSpPr>
          <p:cNvPr id="2438" name="Google Shape;2438;p54"/>
          <p:cNvSpPr txBox="1"/>
          <p:nvPr/>
        </p:nvSpPr>
        <p:spPr>
          <a:xfrm>
            <a:off x="5803034" y="2039426"/>
            <a:ext cx="3033821" cy="52322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ひとつのADBとAPEX上で実現可能</a:t>
            </a:r>
            <a:endParaRPr dirty="0"/>
          </a:p>
        </p:txBody>
      </p:sp>
      <p:grpSp>
        <p:nvGrpSpPr>
          <p:cNvPr id="2439" name="Google Shape;2439;p54"/>
          <p:cNvGrpSpPr/>
          <p:nvPr/>
        </p:nvGrpSpPr>
        <p:grpSpPr>
          <a:xfrm>
            <a:off x="6539917" y="5571465"/>
            <a:ext cx="946092" cy="888430"/>
            <a:chOff x="8768828" y="5336929"/>
            <a:chExt cx="946092" cy="888430"/>
          </a:xfrm>
        </p:grpSpPr>
        <p:pic>
          <p:nvPicPr>
            <p:cNvPr id="2440" name="Google Shape;2440;p54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9041849" y="5336929"/>
              <a:ext cx="400050" cy="4095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1" name="Google Shape;2441;p54"/>
            <p:cNvSpPr txBox="1"/>
            <p:nvPr/>
          </p:nvSpPr>
          <p:spPr>
            <a:xfrm>
              <a:off x="8768828" y="5702139"/>
              <a:ext cx="946092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API</a:t>
              </a:r>
              <a:b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</a:b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Gateway</a:t>
              </a:r>
              <a:endParaRPr/>
            </a:p>
          </p:txBody>
        </p:sp>
      </p:grpSp>
      <p:sp>
        <p:nvSpPr>
          <p:cNvPr id="2442" name="Google Shape;2442;p54"/>
          <p:cNvSpPr/>
          <p:nvPr/>
        </p:nvSpPr>
        <p:spPr>
          <a:xfrm>
            <a:off x="959654" y="6094949"/>
            <a:ext cx="1567159" cy="630942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資格情報参照外部システム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3" name="Google Shape;2443;p54"/>
          <p:cNvSpPr/>
          <p:nvPr/>
        </p:nvSpPr>
        <p:spPr>
          <a:xfrm>
            <a:off x="10121262" y="7088459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44" name="Google Shape;2444;p54"/>
          <p:cNvGrpSpPr/>
          <p:nvPr/>
        </p:nvGrpSpPr>
        <p:grpSpPr>
          <a:xfrm>
            <a:off x="10368689" y="7391548"/>
            <a:ext cx="599843" cy="843269"/>
            <a:chOff x="10515621" y="3754054"/>
            <a:chExt cx="599862" cy="843294"/>
          </a:xfrm>
        </p:grpSpPr>
        <p:pic>
          <p:nvPicPr>
            <p:cNvPr id="2445" name="Google Shape;2445;p54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6" name="Google Shape;2446;p54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2447" name="Google Shape;2447;p54"/>
          <p:cNvGrpSpPr/>
          <p:nvPr/>
        </p:nvGrpSpPr>
        <p:grpSpPr>
          <a:xfrm>
            <a:off x="14031255" y="7409236"/>
            <a:ext cx="1026242" cy="661647"/>
            <a:chOff x="10302419" y="5156668"/>
            <a:chExt cx="1026272" cy="661668"/>
          </a:xfrm>
        </p:grpSpPr>
        <p:pic>
          <p:nvPicPr>
            <p:cNvPr id="2448" name="Google Shape;2448;p54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49" name="Google Shape;2449;p54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2450" name="Google Shape;2450;p54"/>
          <p:cNvGrpSpPr/>
          <p:nvPr/>
        </p:nvGrpSpPr>
        <p:grpSpPr>
          <a:xfrm>
            <a:off x="11654493" y="7441852"/>
            <a:ext cx="974946" cy="785693"/>
            <a:chOff x="10328069" y="6650877"/>
            <a:chExt cx="974974" cy="785716"/>
          </a:xfrm>
        </p:grpSpPr>
        <p:pic>
          <p:nvPicPr>
            <p:cNvPr id="2451" name="Google Shape;2451;p54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52" name="Google Shape;2452;p54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2453" name="Google Shape;2453;p54"/>
          <p:cNvGrpSpPr/>
          <p:nvPr/>
        </p:nvGrpSpPr>
        <p:grpSpPr>
          <a:xfrm>
            <a:off x="12492354" y="7427863"/>
            <a:ext cx="1083950" cy="812890"/>
            <a:chOff x="10256563" y="2687458"/>
            <a:chExt cx="1083982" cy="812912"/>
          </a:xfrm>
        </p:grpSpPr>
        <p:pic>
          <p:nvPicPr>
            <p:cNvPr id="2454" name="Google Shape;2454;p54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55" name="Google Shape;2455;p54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2456" name="Google Shape;2456;p54"/>
          <p:cNvGrpSpPr/>
          <p:nvPr/>
        </p:nvGrpSpPr>
        <p:grpSpPr>
          <a:xfrm>
            <a:off x="11091857" y="7447754"/>
            <a:ext cx="506870" cy="770894"/>
            <a:chOff x="10545108" y="7974124"/>
            <a:chExt cx="506885" cy="770918"/>
          </a:xfrm>
        </p:grpSpPr>
        <p:pic>
          <p:nvPicPr>
            <p:cNvPr id="2457" name="Google Shape;2457;p54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58" name="Google Shape;2458;p54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2459" name="Google Shape;2459;p54"/>
          <p:cNvGrpSpPr/>
          <p:nvPr/>
        </p:nvGrpSpPr>
        <p:grpSpPr>
          <a:xfrm>
            <a:off x="13204787" y="7389561"/>
            <a:ext cx="1096564" cy="695324"/>
            <a:chOff x="10715462" y="7773090"/>
            <a:chExt cx="1096597" cy="695344"/>
          </a:xfrm>
        </p:grpSpPr>
        <p:sp>
          <p:nvSpPr>
            <p:cNvPr id="2460" name="Google Shape;2460;p54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2461" name="Google Shape;2461;p54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62" name="Google Shape;2462;p54"/>
          <p:cNvSpPr/>
          <p:nvPr/>
        </p:nvSpPr>
        <p:spPr>
          <a:xfrm>
            <a:off x="6566595" y="7063831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63" name="Google Shape;2463;p54"/>
          <p:cNvGrpSpPr/>
          <p:nvPr/>
        </p:nvGrpSpPr>
        <p:grpSpPr>
          <a:xfrm>
            <a:off x="7467013" y="7428422"/>
            <a:ext cx="484428" cy="641879"/>
            <a:chOff x="1528670" y="7429303"/>
            <a:chExt cx="484428" cy="641879"/>
          </a:xfrm>
        </p:grpSpPr>
        <p:pic>
          <p:nvPicPr>
            <p:cNvPr id="2464" name="Google Shape;2464;p54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65" name="Google Shape;2465;p54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2466" name="Google Shape;2466;p54"/>
          <p:cNvGrpSpPr/>
          <p:nvPr/>
        </p:nvGrpSpPr>
        <p:grpSpPr>
          <a:xfrm>
            <a:off x="8059039" y="7431382"/>
            <a:ext cx="502061" cy="651792"/>
            <a:chOff x="2919266" y="8604037"/>
            <a:chExt cx="502061" cy="651792"/>
          </a:xfrm>
        </p:grpSpPr>
        <p:pic>
          <p:nvPicPr>
            <p:cNvPr id="2467" name="Google Shape;2467;p5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68" name="Google Shape;2468;p54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2469" name="Google Shape;2469;p54"/>
          <p:cNvGrpSpPr/>
          <p:nvPr/>
        </p:nvGrpSpPr>
        <p:grpSpPr>
          <a:xfrm>
            <a:off x="6588753" y="7438182"/>
            <a:ext cx="972887" cy="791743"/>
            <a:chOff x="1284441" y="8610369"/>
            <a:chExt cx="972887" cy="791743"/>
          </a:xfrm>
        </p:grpSpPr>
        <p:pic>
          <p:nvPicPr>
            <p:cNvPr id="2470" name="Google Shape;2470;p54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71" name="Google Shape;2471;p54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2472" name="Google Shape;2472;p54"/>
          <p:cNvGrpSpPr/>
          <p:nvPr/>
        </p:nvGrpSpPr>
        <p:grpSpPr>
          <a:xfrm>
            <a:off x="8591012" y="7440013"/>
            <a:ext cx="716863" cy="797569"/>
            <a:chOff x="7891760" y="7929853"/>
            <a:chExt cx="716863" cy="797569"/>
          </a:xfrm>
        </p:grpSpPr>
        <p:pic>
          <p:nvPicPr>
            <p:cNvPr id="2473" name="Google Shape;2473;p54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74" name="Google Shape;2474;p54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2475" name="Google Shape;2475;p54"/>
          <p:cNvGrpSpPr/>
          <p:nvPr/>
        </p:nvGrpSpPr>
        <p:grpSpPr>
          <a:xfrm>
            <a:off x="9161487" y="7452985"/>
            <a:ext cx="927286" cy="772063"/>
            <a:chOff x="5815140" y="8649267"/>
            <a:chExt cx="927286" cy="772063"/>
          </a:xfrm>
        </p:grpSpPr>
        <p:pic>
          <p:nvPicPr>
            <p:cNvPr id="2476" name="Google Shape;2476;p54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77" name="Google Shape;2477;p54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2478" name="Google Shape;2478;p54"/>
          <p:cNvSpPr/>
          <p:nvPr/>
        </p:nvSpPr>
        <p:spPr>
          <a:xfrm>
            <a:off x="5214756" y="7056185"/>
            <a:ext cx="1304649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9" name="Google Shape;2479;p54"/>
          <p:cNvGrpSpPr/>
          <p:nvPr/>
        </p:nvGrpSpPr>
        <p:grpSpPr>
          <a:xfrm>
            <a:off x="5424358" y="7585521"/>
            <a:ext cx="814646" cy="803155"/>
            <a:chOff x="1907750" y="4310477"/>
            <a:chExt cx="814646" cy="803155"/>
          </a:xfrm>
        </p:grpSpPr>
        <p:sp>
          <p:nvSpPr>
            <p:cNvPr id="2480" name="Google Shape;2480;p54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81" name="Google Shape;2481;p54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82" name="Google Shape;2482;p54"/>
          <p:cNvSpPr/>
          <p:nvPr/>
        </p:nvSpPr>
        <p:spPr>
          <a:xfrm>
            <a:off x="2854165" y="7063831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83" name="Google Shape;2483;p54"/>
          <p:cNvGrpSpPr/>
          <p:nvPr/>
        </p:nvGrpSpPr>
        <p:grpSpPr>
          <a:xfrm>
            <a:off x="4015909" y="7429271"/>
            <a:ext cx="972887" cy="825552"/>
            <a:chOff x="4360158" y="7332449"/>
            <a:chExt cx="972887" cy="825552"/>
          </a:xfrm>
        </p:grpSpPr>
        <p:pic>
          <p:nvPicPr>
            <p:cNvPr id="2484" name="Google Shape;2484;p54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85" name="Google Shape;2485;p54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2486" name="Google Shape;2486;p54"/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3305948" y="7400150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487" name="Google Shape;2487;p54"/>
          <p:cNvSpPr txBox="1"/>
          <p:nvPr/>
        </p:nvSpPr>
        <p:spPr>
          <a:xfrm>
            <a:off x="2818313" y="7823936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2488" name="Google Shape;2488;p54"/>
          <p:cNvSpPr/>
          <p:nvPr/>
        </p:nvSpPr>
        <p:spPr>
          <a:xfrm>
            <a:off x="11708593" y="846786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2489" name="Google Shape;2489;p54"/>
          <p:cNvGrpSpPr/>
          <p:nvPr/>
        </p:nvGrpSpPr>
        <p:grpSpPr>
          <a:xfrm>
            <a:off x="11732255" y="8833857"/>
            <a:ext cx="723275" cy="661895"/>
            <a:chOff x="12360566" y="4730781"/>
            <a:chExt cx="723275" cy="661895"/>
          </a:xfrm>
        </p:grpSpPr>
        <p:pic>
          <p:nvPicPr>
            <p:cNvPr id="2490" name="Google Shape;2490;p54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91" name="Google Shape;2491;p54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2492" name="Google Shape;2492;p54"/>
          <p:cNvGrpSpPr/>
          <p:nvPr/>
        </p:nvGrpSpPr>
        <p:grpSpPr>
          <a:xfrm>
            <a:off x="12868182" y="8726436"/>
            <a:ext cx="1569059" cy="944217"/>
            <a:chOff x="11379958" y="8469259"/>
            <a:chExt cx="1569059" cy="944217"/>
          </a:xfrm>
        </p:grpSpPr>
        <p:sp>
          <p:nvSpPr>
            <p:cNvPr id="2493" name="Google Shape;2493;p54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2494" name="Google Shape;2494;p54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2495" name="Google Shape;2495;p54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6" name="Google Shape;2496;p54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7" name="Google Shape;2497;p54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498" name="Google Shape;2498;p54"/>
          <p:cNvGrpSpPr/>
          <p:nvPr/>
        </p:nvGrpSpPr>
        <p:grpSpPr>
          <a:xfrm>
            <a:off x="12474064" y="8751801"/>
            <a:ext cx="763351" cy="925200"/>
            <a:chOff x="6906915" y="2417952"/>
            <a:chExt cx="763373" cy="925227"/>
          </a:xfrm>
        </p:grpSpPr>
        <p:grpSp>
          <p:nvGrpSpPr>
            <p:cNvPr id="2499" name="Google Shape;2499;p54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2500" name="Google Shape;2500;p54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54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54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54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54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54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54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54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54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54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10" name="Google Shape;2510;p54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2511" name="Google Shape;2511;p54"/>
          <p:cNvGrpSpPr/>
          <p:nvPr/>
        </p:nvGrpSpPr>
        <p:grpSpPr>
          <a:xfrm>
            <a:off x="14047221" y="8893400"/>
            <a:ext cx="856324" cy="601617"/>
            <a:chOff x="10370376" y="7974124"/>
            <a:chExt cx="856348" cy="601636"/>
          </a:xfrm>
        </p:grpSpPr>
        <p:pic>
          <p:nvPicPr>
            <p:cNvPr id="2512" name="Google Shape;2512;p54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13" name="Google Shape;2513;p54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2514" name="Google Shape;2514;p54"/>
          <p:cNvSpPr/>
          <p:nvPr/>
        </p:nvSpPr>
        <p:spPr>
          <a:xfrm>
            <a:off x="8982632" y="846809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2515" name="Google Shape;2515;p54"/>
          <p:cNvGrpSpPr/>
          <p:nvPr/>
        </p:nvGrpSpPr>
        <p:grpSpPr>
          <a:xfrm>
            <a:off x="8824998" y="8800724"/>
            <a:ext cx="1474146" cy="956327"/>
            <a:chOff x="9056143" y="7464062"/>
            <a:chExt cx="1474190" cy="956354"/>
          </a:xfrm>
        </p:grpSpPr>
        <p:pic>
          <p:nvPicPr>
            <p:cNvPr id="2516" name="Google Shape;2516;p54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517" name="Google Shape;2517;p54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2518" name="Google Shape;2518;p54"/>
          <p:cNvGrpSpPr/>
          <p:nvPr/>
        </p:nvGrpSpPr>
        <p:grpSpPr>
          <a:xfrm>
            <a:off x="9999153" y="8878850"/>
            <a:ext cx="907621" cy="721832"/>
            <a:chOff x="9064653" y="5535988"/>
            <a:chExt cx="907647" cy="721854"/>
          </a:xfrm>
        </p:grpSpPr>
        <p:sp>
          <p:nvSpPr>
            <p:cNvPr id="2519" name="Google Shape;2519;p54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520" name="Google Shape;2520;p54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21" name="Google Shape;2521;p54"/>
          <p:cNvGrpSpPr/>
          <p:nvPr/>
        </p:nvGrpSpPr>
        <p:grpSpPr>
          <a:xfrm>
            <a:off x="10859183" y="8747813"/>
            <a:ext cx="639919" cy="1071616"/>
            <a:chOff x="2752071" y="5275170"/>
            <a:chExt cx="639938" cy="1071648"/>
          </a:xfrm>
        </p:grpSpPr>
        <p:grpSp>
          <p:nvGrpSpPr>
            <p:cNvPr id="2522" name="Google Shape;2522;p54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2523" name="Google Shape;2523;p54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2524" name="Google Shape;2524;p54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5" name="Google Shape;2525;p54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26" name="Google Shape;2526;p54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2527" name="Google Shape;2527;p54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8" name="Google Shape;2528;p54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9" name="Google Shape;2529;p54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0" name="Google Shape;2530;p54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1" name="Google Shape;2531;p54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2" name="Google Shape;2532;p54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33" name="Google Shape;2533;p54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2534" name="Google Shape;2534;p54"/>
          <p:cNvSpPr/>
          <p:nvPr/>
        </p:nvSpPr>
        <p:spPr>
          <a:xfrm>
            <a:off x="5186178" y="8448403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2535" name="Google Shape;2535;p54"/>
          <p:cNvGrpSpPr/>
          <p:nvPr/>
        </p:nvGrpSpPr>
        <p:grpSpPr>
          <a:xfrm>
            <a:off x="8001771" y="8859159"/>
            <a:ext cx="907621" cy="721832"/>
            <a:chOff x="9064653" y="5535988"/>
            <a:chExt cx="907647" cy="721854"/>
          </a:xfrm>
        </p:grpSpPr>
        <p:sp>
          <p:nvSpPr>
            <p:cNvPr id="2536" name="Google Shape;2536;p54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537" name="Google Shape;2537;p54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38" name="Google Shape;2538;p54"/>
          <p:cNvGrpSpPr/>
          <p:nvPr/>
        </p:nvGrpSpPr>
        <p:grpSpPr>
          <a:xfrm>
            <a:off x="6493857" y="8857135"/>
            <a:ext cx="694421" cy="875767"/>
            <a:chOff x="9144914" y="4400327"/>
            <a:chExt cx="694442" cy="875794"/>
          </a:xfrm>
        </p:grpSpPr>
        <p:sp>
          <p:nvSpPr>
            <p:cNvPr id="2539" name="Google Shape;2539;p54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40" name="Google Shape;2540;p54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41" name="Google Shape;2541;p54"/>
          <p:cNvGrpSpPr/>
          <p:nvPr/>
        </p:nvGrpSpPr>
        <p:grpSpPr>
          <a:xfrm>
            <a:off x="5270131" y="8853992"/>
            <a:ext cx="1290738" cy="870173"/>
            <a:chOff x="8850699" y="3457798"/>
            <a:chExt cx="1290777" cy="870199"/>
          </a:xfrm>
        </p:grpSpPr>
        <p:grpSp>
          <p:nvGrpSpPr>
            <p:cNvPr id="2542" name="Google Shape;2542;p54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543" name="Google Shape;2543;p54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2544" name="Google Shape;2544;p54"/>
              <p:cNvPicPr preferRelativeResize="0"/>
              <p:nvPr/>
            </p:nvPicPr>
            <p:blipFill rotWithShape="1">
              <a:blip r:embed="rId27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545" name="Google Shape;2545;p54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46" name="Google Shape;2546;p54"/>
          <p:cNvGrpSpPr/>
          <p:nvPr/>
        </p:nvGrpSpPr>
        <p:grpSpPr>
          <a:xfrm>
            <a:off x="7149557" y="8793039"/>
            <a:ext cx="907621" cy="950182"/>
            <a:chOff x="9410703" y="6707841"/>
            <a:chExt cx="907647" cy="950210"/>
          </a:xfrm>
        </p:grpSpPr>
        <p:sp>
          <p:nvSpPr>
            <p:cNvPr id="2547" name="Google Shape;2547;p54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2548" name="Google Shape;2548;p54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549" name="Google Shape;2549;p54"/>
              <p:cNvPicPr preferRelativeResize="0"/>
              <p:nvPr/>
            </p:nvPicPr>
            <p:blipFill rotWithShape="1">
              <a:blip r:embed="rId25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2550" name="Google Shape;2550;p54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551" name="Google Shape;2551;p54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552" name="Google Shape;2552;p54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3" name="Google Shape;2553;p54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4" name="Google Shape;2554;p54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5" name="Google Shape;2555;p54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6" name="Google Shape;2556;p54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7" name="Google Shape;2557;p54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58" name="Google Shape;2558;p54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2559" name="Google Shape;2559;p54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0" name="Google Shape;2560;p54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2561" name="Google Shape;2561;p54"/>
          <p:cNvSpPr/>
          <p:nvPr/>
        </p:nvSpPr>
        <p:spPr>
          <a:xfrm>
            <a:off x="2849529" y="8451462"/>
            <a:ext cx="225726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62" name="Google Shape;2562;p54"/>
          <p:cNvGrpSpPr/>
          <p:nvPr/>
        </p:nvGrpSpPr>
        <p:grpSpPr>
          <a:xfrm>
            <a:off x="3135579" y="9049236"/>
            <a:ext cx="885179" cy="610058"/>
            <a:chOff x="896067" y="1628731"/>
            <a:chExt cx="599557" cy="413210"/>
          </a:xfrm>
        </p:grpSpPr>
        <p:grpSp>
          <p:nvGrpSpPr>
            <p:cNvPr id="2563" name="Google Shape;2563;p54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564" name="Google Shape;2564;p54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54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54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54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8" name="Google Shape;2568;p54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2569" name="Google Shape;2569;p54"/>
          <p:cNvGrpSpPr/>
          <p:nvPr/>
        </p:nvGrpSpPr>
        <p:grpSpPr>
          <a:xfrm>
            <a:off x="3929964" y="9035388"/>
            <a:ext cx="1072730" cy="634558"/>
            <a:chOff x="1859122" y="2663681"/>
            <a:chExt cx="726590" cy="429804"/>
          </a:xfrm>
        </p:grpSpPr>
        <p:grpSp>
          <p:nvGrpSpPr>
            <p:cNvPr id="2570" name="Google Shape;2570;p54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571" name="Google Shape;2571;p54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2572" name="Google Shape;2572;p54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3" name="Google Shape;2573;p54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74" name="Google Shape;2574;p54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2575" name="Google Shape;2575;p54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6" name="Google Shape;2576;p54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7" name="Google Shape;2577;p54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8" name="Google Shape;2578;p54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79" name="Google Shape;2579;p54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cxnSp>
        <p:nvCxnSpPr>
          <p:cNvPr id="2580" name="Google Shape;2580;p54"/>
          <p:cNvCxnSpPr>
            <a:stCxn id="2442" idx="3"/>
          </p:cNvCxnSpPr>
          <p:nvPr/>
        </p:nvCxnSpPr>
        <p:spPr>
          <a:xfrm>
            <a:off x="2526813" y="6410420"/>
            <a:ext cx="10203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581" name="Google Shape;2581;p54"/>
          <p:cNvCxnSpPr>
            <a:stCxn id="2442" idx="3"/>
          </p:cNvCxnSpPr>
          <p:nvPr/>
        </p:nvCxnSpPr>
        <p:spPr>
          <a:xfrm rot="10800000" flipH="1">
            <a:off x="2526813" y="4132820"/>
            <a:ext cx="4275300" cy="2277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582" name="Google Shape;2582;p54"/>
          <p:cNvCxnSpPr>
            <a:cxnSpLocks/>
          </p:cNvCxnSpPr>
          <p:nvPr/>
        </p:nvCxnSpPr>
        <p:spPr>
          <a:xfrm rot="5400000">
            <a:off x="6922511" y="4308192"/>
            <a:ext cx="1791887" cy="1012380"/>
          </a:xfrm>
          <a:prstGeom prst="bentConnector3">
            <a:avLst>
              <a:gd name="adj1" fmla="val 10103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583" name="Google Shape;2583;p54"/>
          <p:cNvCxnSpPr/>
          <p:nvPr/>
        </p:nvCxnSpPr>
        <p:spPr>
          <a:xfrm>
            <a:off x="7279353" y="6014578"/>
            <a:ext cx="5439600" cy="675300"/>
          </a:xfrm>
          <a:prstGeom prst="bentConnector3">
            <a:avLst>
              <a:gd name="adj1" fmla="val 2305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8" name="Google Shape;2588;p55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3-10. 資格管理システム (パターン2 </a:t>
            </a:r>
            <a:r>
              <a:rPr lang="en-US"/>
              <a:t>サーバレス利用</a:t>
            </a:r>
            <a:r>
              <a:rPr lang="en-US"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55"/>
          <p:cNvSpPr/>
          <p:nvPr/>
        </p:nvSpPr>
        <p:spPr>
          <a:xfrm>
            <a:off x="1611850" y="1678789"/>
            <a:ext cx="14417694" cy="8225373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0" name="Google Shape;2590;p55"/>
          <p:cNvSpPr/>
          <p:nvPr/>
        </p:nvSpPr>
        <p:spPr>
          <a:xfrm>
            <a:off x="5344798" y="1761616"/>
            <a:ext cx="7046668" cy="3183396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データ管理_データ収集機能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外部連携_外部連携機能（API公開）機能</a:t>
            </a:r>
            <a:endParaRPr dirty="0"/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1" name="Google Shape;2591;p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19574" y="1693827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92" name="Google Shape;2592;p55"/>
          <p:cNvGrpSpPr/>
          <p:nvPr/>
        </p:nvGrpSpPr>
        <p:grpSpPr>
          <a:xfrm>
            <a:off x="639311" y="3368518"/>
            <a:ext cx="655844" cy="524265"/>
            <a:chOff x="1113252" y="6112956"/>
            <a:chExt cx="655844" cy="524265"/>
          </a:xfrm>
        </p:grpSpPr>
        <p:pic>
          <p:nvPicPr>
            <p:cNvPr id="2593" name="Google Shape;2593;p55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94" name="Google Shape;2594;p55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95" name="Google Shape;2595;p55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96" name="Google Shape;2596;p55"/>
          <p:cNvSpPr txBox="1"/>
          <p:nvPr/>
        </p:nvSpPr>
        <p:spPr>
          <a:xfrm>
            <a:off x="333917" y="3959077"/>
            <a:ext cx="1239442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(国民)、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管理者(職員)</a:t>
            </a:r>
            <a:endParaRPr/>
          </a:p>
        </p:txBody>
      </p:sp>
      <p:sp>
        <p:nvSpPr>
          <p:cNvPr id="2597" name="Google Shape;2597;p55"/>
          <p:cNvSpPr txBox="1"/>
          <p:nvPr/>
        </p:nvSpPr>
        <p:spPr>
          <a:xfrm>
            <a:off x="2180404" y="1769716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grpSp>
        <p:nvGrpSpPr>
          <p:cNvPr id="2598" name="Google Shape;2598;p55"/>
          <p:cNvGrpSpPr/>
          <p:nvPr/>
        </p:nvGrpSpPr>
        <p:grpSpPr>
          <a:xfrm>
            <a:off x="6779591" y="2717428"/>
            <a:ext cx="588623" cy="685464"/>
            <a:chOff x="6713489" y="3543695"/>
            <a:chExt cx="588623" cy="685464"/>
          </a:xfrm>
        </p:grpSpPr>
        <p:pic>
          <p:nvPicPr>
            <p:cNvPr id="2599" name="Google Shape;2599;p55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00" name="Google Shape;2600;p55"/>
            <p:cNvSpPr txBox="1"/>
            <p:nvPr/>
          </p:nvSpPr>
          <p:spPr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2601" name="Google Shape;2601;p55"/>
          <p:cNvGrpSpPr/>
          <p:nvPr/>
        </p:nvGrpSpPr>
        <p:grpSpPr>
          <a:xfrm>
            <a:off x="10517302" y="3342489"/>
            <a:ext cx="561372" cy="748093"/>
            <a:chOff x="10451200" y="5083166"/>
            <a:chExt cx="561372" cy="748093"/>
          </a:xfrm>
        </p:grpSpPr>
        <p:pic>
          <p:nvPicPr>
            <p:cNvPr id="2602" name="Google Shape;2602;p55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03" name="Google Shape;2603;p55"/>
            <p:cNvSpPr txBox="1"/>
            <p:nvPr/>
          </p:nvSpPr>
          <p:spPr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ADB</a:t>
              </a:r>
              <a:endParaRPr/>
            </a:p>
          </p:txBody>
        </p:sp>
      </p:grpSp>
      <p:grpSp>
        <p:nvGrpSpPr>
          <p:cNvPr id="2604" name="Google Shape;2604;p55"/>
          <p:cNvGrpSpPr/>
          <p:nvPr/>
        </p:nvGrpSpPr>
        <p:grpSpPr>
          <a:xfrm>
            <a:off x="6604864" y="3617914"/>
            <a:ext cx="938077" cy="943950"/>
            <a:chOff x="6538762" y="5083166"/>
            <a:chExt cx="938077" cy="943950"/>
          </a:xfrm>
        </p:grpSpPr>
        <p:pic>
          <p:nvPicPr>
            <p:cNvPr id="2605" name="Google Shape;2605;p55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06" name="Google Shape;2606;p55"/>
            <p:cNvSpPr txBox="1"/>
            <p:nvPr/>
          </p:nvSpPr>
          <p:spPr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2607" name="Google Shape;2607;p55"/>
          <p:cNvCxnSpPr/>
          <p:nvPr/>
        </p:nvCxnSpPr>
        <p:spPr>
          <a:xfrm>
            <a:off x="1334968" y="3718794"/>
            <a:ext cx="553890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08" name="Google Shape;2608;p55"/>
          <p:cNvCxnSpPr>
            <a:stCxn id="2605" idx="3"/>
          </p:cNvCxnSpPr>
          <p:nvPr/>
        </p:nvCxnSpPr>
        <p:spPr>
          <a:xfrm rot="10800000" flipH="1">
            <a:off x="7273927" y="3806839"/>
            <a:ext cx="612900" cy="11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09" name="Google Shape;2609;p55"/>
          <p:cNvCxnSpPr/>
          <p:nvPr/>
        </p:nvCxnSpPr>
        <p:spPr>
          <a:xfrm>
            <a:off x="9377838" y="3826186"/>
            <a:ext cx="105695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10" name="Google Shape;2610;p55"/>
          <p:cNvCxnSpPr/>
          <p:nvPr/>
        </p:nvCxnSpPr>
        <p:spPr>
          <a:xfrm>
            <a:off x="7073903" y="3314756"/>
            <a:ext cx="0" cy="24315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11" name="Google Shape;2611;p55"/>
          <p:cNvCxnSpPr>
            <a:stCxn id="2612" idx="2"/>
          </p:cNvCxnSpPr>
          <p:nvPr/>
        </p:nvCxnSpPr>
        <p:spPr>
          <a:xfrm rot="-5400000" flipH="1">
            <a:off x="9900489" y="3335878"/>
            <a:ext cx="1488900" cy="39966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613" name="Google Shape;2613;p55"/>
          <p:cNvSpPr/>
          <p:nvPr/>
        </p:nvSpPr>
        <p:spPr>
          <a:xfrm>
            <a:off x="11171895" y="5034598"/>
            <a:ext cx="4404602" cy="165210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外部連携_システム間認証機能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14" name="Google Shape;2614;p55"/>
          <p:cNvGrpSpPr/>
          <p:nvPr/>
        </p:nvGrpSpPr>
        <p:grpSpPr>
          <a:xfrm>
            <a:off x="12613082" y="5861183"/>
            <a:ext cx="861133" cy="850897"/>
            <a:chOff x="11742749" y="6169657"/>
            <a:chExt cx="861133" cy="850897"/>
          </a:xfrm>
        </p:grpSpPr>
        <p:pic>
          <p:nvPicPr>
            <p:cNvPr id="2615" name="Google Shape;2615;p55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16" name="Google Shape;2616;p55"/>
            <p:cNvSpPr txBox="1"/>
            <p:nvPr/>
          </p:nvSpPr>
          <p:spPr>
            <a:xfrm>
              <a:off x="11742749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sp>
        <p:nvSpPr>
          <p:cNvPr id="2617" name="Google Shape;2617;p55"/>
          <p:cNvSpPr/>
          <p:nvPr/>
        </p:nvSpPr>
        <p:spPr>
          <a:xfrm>
            <a:off x="16197450" y="5830327"/>
            <a:ext cx="1677950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618" name="Google Shape;2618;p55"/>
          <p:cNvCxnSpPr/>
          <p:nvPr/>
        </p:nvCxnSpPr>
        <p:spPr>
          <a:xfrm>
            <a:off x="13483376" y="6123530"/>
            <a:ext cx="2714074" cy="11251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grpSp>
        <p:nvGrpSpPr>
          <p:cNvPr id="2619" name="Google Shape;2619;p55"/>
          <p:cNvGrpSpPr/>
          <p:nvPr/>
        </p:nvGrpSpPr>
        <p:grpSpPr>
          <a:xfrm>
            <a:off x="10272921" y="3561677"/>
            <a:ext cx="2239962" cy="832258"/>
            <a:chOff x="10206819" y="5302354"/>
            <a:chExt cx="2239962" cy="832258"/>
          </a:xfrm>
        </p:grpSpPr>
        <p:sp>
          <p:nvSpPr>
            <p:cNvPr id="2620" name="Google Shape;2620;p55"/>
            <p:cNvSpPr txBox="1"/>
            <p:nvPr/>
          </p:nvSpPr>
          <p:spPr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Storage</a:t>
              </a:r>
              <a:endParaRPr/>
            </a:p>
          </p:txBody>
        </p:sp>
        <p:pic>
          <p:nvPicPr>
            <p:cNvPr id="2621" name="Google Shape;2621;p55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22" name="Google Shape;2622;p55"/>
          <p:cNvSpPr txBox="1"/>
          <p:nvPr/>
        </p:nvSpPr>
        <p:spPr>
          <a:xfrm>
            <a:off x="5598489" y="1745607"/>
            <a:ext cx="3127648" cy="52322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ひとつのADBとAPEX上で実現可能</a:t>
            </a:r>
            <a:endParaRPr dirty="0"/>
          </a:p>
        </p:txBody>
      </p:sp>
      <p:sp>
        <p:nvSpPr>
          <p:cNvPr id="2623" name="Google Shape;2623;p55"/>
          <p:cNvSpPr/>
          <p:nvPr/>
        </p:nvSpPr>
        <p:spPr>
          <a:xfrm>
            <a:off x="221521" y="5753424"/>
            <a:ext cx="1113447" cy="877163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資格情報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参照外部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4" name="Google Shape;2624;p55"/>
          <p:cNvSpPr/>
          <p:nvPr/>
        </p:nvSpPr>
        <p:spPr>
          <a:xfrm>
            <a:off x="11367583" y="7111013"/>
            <a:ext cx="4587618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25" name="Google Shape;2625;p55"/>
          <p:cNvGrpSpPr/>
          <p:nvPr/>
        </p:nvGrpSpPr>
        <p:grpSpPr>
          <a:xfrm>
            <a:off x="11393257" y="7403085"/>
            <a:ext cx="599843" cy="843269"/>
            <a:chOff x="10515621" y="3754054"/>
            <a:chExt cx="599862" cy="843294"/>
          </a:xfrm>
        </p:grpSpPr>
        <p:pic>
          <p:nvPicPr>
            <p:cNvPr id="2626" name="Google Shape;2626;p55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27" name="Google Shape;2627;p55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2628" name="Google Shape;2628;p55"/>
          <p:cNvGrpSpPr/>
          <p:nvPr/>
        </p:nvGrpSpPr>
        <p:grpSpPr>
          <a:xfrm>
            <a:off x="14923619" y="7431790"/>
            <a:ext cx="1026242" cy="661647"/>
            <a:chOff x="10302419" y="5156668"/>
            <a:chExt cx="1026272" cy="661668"/>
          </a:xfrm>
        </p:grpSpPr>
        <p:pic>
          <p:nvPicPr>
            <p:cNvPr id="2629" name="Google Shape;2629;p55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30" name="Google Shape;2630;p55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2631" name="Google Shape;2631;p55"/>
          <p:cNvGrpSpPr/>
          <p:nvPr/>
        </p:nvGrpSpPr>
        <p:grpSpPr>
          <a:xfrm>
            <a:off x="12568891" y="7464406"/>
            <a:ext cx="974946" cy="785693"/>
            <a:chOff x="10328069" y="6650877"/>
            <a:chExt cx="974974" cy="785716"/>
          </a:xfrm>
        </p:grpSpPr>
        <p:pic>
          <p:nvPicPr>
            <p:cNvPr id="2632" name="Google Shape;2632;p55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33" name="Google Shape;2633;p55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2634" name="Google Shape;2634;p55"/>
          <p:cNvGrpSpPr/>
          <p:nvPr/>
        </p:nvGrpSpPr>
        <p:grpSpPr>
          <a:xfrm>
            <a:off x="13384718" y="7450417"/>
            <a:ext cx="1083950" cy="812890"/>
            <a:chOff x="10256563" y="2687458"/>
            <a:chExt cx="1083982" cy="812912"/>
          </a:xfrm>
        </p:grpSpPr>
        <p:pic>
          <p:nvPicPr>
            <p:cNvPr id="2635" name="Google Shape;2635;p55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36" name="Google Shape;2636;p55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2637" name="Google Shape;2637;p55"/>
          <p:cNvGrpSpPr/>
          <p:nvPr/>
        </p:nvGrpSpPr>
        <p:grpSpPr>
          <a:xfrm>
            <a:off x="12072357" y="7470308"/>
            <a:ext cx="506870" cy="770894"/>
            <a:chOff x="10545108" y="7974124"/>
            <a:chExt cx="506885" cy="770918"/>
          </a:xfrm>
        </p:grpSpPr>
        <p:pic>
          <p:nvPicPr>
            <p:cNvPr id="2638" name="Google Shape;2638;p55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39" name="Google Shape;2639;p55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2640" name="Google Shape;2640;p55"/>
          <p:cNvGrpSpPr/>
          <p:nvPr/>
        </p:nvGrpSpPr>
        <p:grpSpPr>
          <a:xfrm>
            <a:off x="14097151" y="7412115"/>
            <a:ext cx="1096564" cy="695324"/>
            <a:chOff x="10715462" y="7773090"/>
            <a:chExt cx="1096597" cy="695344"/>
          </a:xfrm>
        </p:grpSpPr>
        <p:sp>
          <p:nvSpPr>
            <p:cNvPr id="2641" name="Google Shape;2641;p55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2642" name="Google Shape;2642;p55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43" name="Google Shape;2643;p55"/>
          <p:cNvSpPr/>
          <p:nvPr/>
        </p:nvSpPr>
        <p:spPr>
          <a:xfrm>
            <a:off x="7833533" y="7107901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44" name="Google Shape;2644;p55"/>
          <p:cNvGrpSpPr/>
          <p:nvPr/>
        </p:nvGrpSpPr>
        <p:grpSpPr>
          <a:xfrm>
            <a:off x="8733951" y="7472492"/>
            <a:ext cx="484428" cy="641879"/>
            <a:chOff x="1528670" y="7429303"/>
            <a:chExt cx="484428" cy="641879"/>
          </a:xfrm>
        </p:grpSpPr>
        <p:pic>
          <p:nvPicPr>
            <p:cNvPr id="2645" name="Google Shape;2645;p55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46" name="Google Shape;2646;p55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2647" name="Google Shape;2647;p55"/>
          <p:cNvGrpSpPr/>
          <p:nvPr/>
        </p:nvGrpSpPr>
        <p:grpSpPr>
          <a:xfrm>
            <a:off x="9325977" y="7475452"/>
            <a:ext cx="502061" cy="651792"/>
            <a:chOff x="2919266" y="8604037"/>
            <a:chExt cx="502061" cy="651792"/>
          </a:xfrm>
        </p:grpSpPr>
        <p:pic>
          <p:nvPicPr>
            <p:cNvPr id="2648" name="Google Shape;2648;p55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49" name="Google Shape;2649;p55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2650" name="Google Shape;2650;p55"/>
          <p:cNvGrpSpPr/>
          <p:nvPr/>
        </p:nvGrpSpPr>
        <p:grpSpPr>
          <a:xfrm>
            <a:off x="7855691" y="7482252"/>
            <a:ext cx="972887" cy="791743"/>
            <a:chOff x="1284441" y="8610369"/>
            <a:chExt cx="972887" cy="791743"/>
          </a:xfrm>
        </p:grpSpPr>
        <p:pic>
          <p:nvPicPr>
            <p:cNvPr id="2651" name="Google Shape;2651;p55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52" name="Google Shape;2652;p55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2653" name="Google Shape;2653;p55"/>
          <p:cNvGrpSpPr/>
          <p:nvPr/>
        </p:nvGrpSpPr>
        <p:grpSpPr>
          <a:xfrm>
            <a:off x="9857950" y="7484083"/>
            <a:ext cx="716863" cy="797569"/>
            <a:chOff x="7891760" y="7929853"/>
            <a:chExt cx="716863" cy="797569"/>
          </a:xfrm>
        </p:grpSpPr>
        <p:pic>
          <p:nvPicPr>
            <p:cNvPr id="2654" name="Google Shape;2654;p55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55" name="Google Shape;2655;p55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2656" name="Google Shape;2656;p55"/>
          <p:cNvGrpSpPr/>
          <p:nvPr/>
        </p:nvGrpSpPr>
        <p:grpSpPr>
          <a:xfrm>
            <a:off x="10428425" y="7497055"/>
            <a:ext cx="927286" cy="772063"/>
            <a:chOff x="5815140" y="8649267"/>
            <a:chExt cx="927286" cy="772063"/>
          </a:xfrm>
        </p:grpSpPr>
        <p:pic>
          <p:nvPicPr>
            <p:cNvPr id="2657" name="Google Shape;2657;p55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58" name="Google Shape;2658;p55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2659" name="Google Shape;2659;p55"/>
          <p:cNvSpPr/>
          <p:nvPr/>
        </p:nvSpPr>
        <p:spPr>
          <a:xfrm>
            <a:off x="6536781" y="7100255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60" name="Google Shape;2660;p55"/>
          <p:cNvGrpSpPr/>
          <p:nvPr/>
        </p:nvGrpSpPr>
        <p:grpSpPr>
          <a:xfrm>
            <a:off x="6746383" y="7629591"/>
            <a:ext cx="814646" cy="803155"/>
            <a:chOff x="1907750" y="4310477"/>
            <a:chExt cx="814646" cy="803155"/>
          </a:xfrm>
        </p:grpSpPr>
        <p:sp>
          <p:nvSpPr>
            <p:cNvPr id="2661" name="Google Shape;2661;p55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62" name="Google Shape;2662;p55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63" name="Google Shape;2663;p55"/>
          <p:cNvSpPr/>
          <p:nvPr/>
        </p:nvSpPr>
        <p:spPr>
          <a:xfrm>
            <a:off x="1692891" y="8486771"/>
            <a:ext cx="230057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64" name="Google Shape;2664;p55"/>
          <p:cNvGrpSpPr/>
          <p:nvPr/>
        </p:nvGrpSpPr>
        <p:grpSpPr>
          <a:xfrm>
            <a:off x="2925390" y="8874245"/>
            <a:ext cx="972887" cy="825552"/>
            <a:chOff x="4360158" y="7332449"/>
            <a:chExt cx="972887" cy="825552"/>
          </a:xfrm>
        </p:grpSpPr>
        <p:pic>
          <p:nvPicPr>
            <p:cNvPr id="2665" name="Google Shape;2665;p55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6" name="Google Shape;2666;p55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grpSp>
        <p:nvGrpSpPr>
          <p:cNvPr id="2667" name="Google Shape;2667;p55"/>
          <p:cNvGrpSpPr/>
          <p:nvPr/>
        </p:nvGrpSpPr>
        <p:grpSpPr>
          <a:xfrm>
            <a:off x="1705760" y="8823090"/>
            <a:ext cx="1337226" cy="854673"/>
            <a:chOff x="3633560" y="7400150"/>
            <a:chExt cx="1337226" cy="854673"/>
          </a:xfrm>
        </p:grpSpPr>
        <p:pic>
          <p:nvPicPr>
            <p:cNvPr id="2668" name="Google Shape;2668;p55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69" name="Google Shape;2669;p55"/>
            <p:cNvSpPr txBox="1"/>
            <p:nvPr/>
          </p:nvSpPr>
          <p:spPr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Backup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(Object Storage)</a:t>
              </a:r>
              <a:endParaRPr/>
            </a:p>
          </p:txBody>
        </p:sp>
      </p:grpSp>
      <p:sp>
        <p:nvSpPr>
          <p:cNvPr id="2670" name="Google Shape;2670;p55"/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2671" name="Google Shape;2671;p55"/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2672" name="Google Shape;2672;p55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73" name="Google Shape;2673;p55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2674" name="Google Shape;2674;p55"/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2675" name="Google Shape;2675;p55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2676" name="Google Shape;2676;p55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2677" name="Google Shape;2677;p55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55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55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80" name="Google Shape;2680;p55"/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2681" name="Google Shape;2681;p55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2682" name="Google Shape;2682;p55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5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5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5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5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5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5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5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5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5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92" name="Google Shape;2692;p55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2693" name="Google Shape;2693;p55"/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2694" name="Google Shape;2694;p55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95" name="Google Shape;2695;p55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2696" name="Google Shape;2696;p55"/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2697" name="Google Shape;2697;p55"/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2698" name="Google Shape;2698;p55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99" name="Google Shape;2699;p55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2700" name="Google Shape;2700;p55"/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2701" name="Google Shape;2701;p55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702" name="Google Shape;2702;p55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03" name="Google Shape;2703;p55"/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2704" name="Google Shape;2704;p55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2705" name="Google Shape;2705;p55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2706" name="Google Shape;2706;p55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55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08" name="Google Shape;2708;p55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2709" name="Google Shape;2709;p55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710;p55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711;p55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55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55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55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715" name="Google Shape;2715;p55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2716" name="Google Shape;2716;p55"/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2717" name="Google Shape;2717;p55"/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2718" name="Google Shape;2718;p55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2719" name="Google Shape;2719;p55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20" name="Google Shape;2720;p55"/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2721" name="Google Shape;2721;p55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722" name="Google Shape;2722;p55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23" name="Google Shape;2723;p55"/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2724" name="Google Shape;2724;p55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725" name="Google Shape;2725;p55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2726" name="Google Shape;2726;p55"/>
              <p:cNvPicPr preferRelativeResize="0"/>
              <p:nvPr/>
            </p:nvPicPr>
            <p:blipFill rotWithShape="1">
              <a:blip r:embed="rId25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727" name="Google Shape;2727;p55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28" name="Google Shape;2728;p55"/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2729" name="Google Shape;2729;p55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2730" name="Google Shape;2730;p55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731" name="Google Shape;2731;p55"/>
              <p:cNvPicPr preferRelativeResize="0"/>
              <p:nvPr/>
            </p:nvPicPr>
            <p:blipFill rotWithShape="1">
              <a:blip r:embed="rId23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2732" name="Google Shape;2732;p55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733" name="Google Shape;2733;p55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734" name="Google Shape;2734;p55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5" name="Google Shape;2735;p55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6" name="Google Shape;2736;p55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7" name="Google Shape;2737;p55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8" name="Google Shape;2738;p55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9" name="Google Shape;2739;p55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740" name="Google Shape;2740;p55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2741" name="Google Shape;2741;p55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2" name="Google Shape;2742;p55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2743" name="Google Shape;2743;p55"/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44" name="Google Shape;2744;p55"/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2745" name="Google Shape;2745;p55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746" name="Google Shape;2746;p55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55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55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9" name="Google Shape;2749;p55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50" name="Google Shape;2750;p55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2751" name="Google Shape;2751;p55"/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2752" name="Google Shape;2752;p55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753" name="Google Shape;2753;p55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2754" name="Google Shape;2754;p55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5" name="Google Shape;2755;p55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56" name="Google Shape;2756;p55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2757" name="Google Shape;2757;p55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8" name="Google Shape;2758;p55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9" name="Google Shape;2759;p55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0" name="Google Shape;2760;p55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761" name="Google Shape;2761;p55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cxnSp>
        <p:nvCxnSpPr>
          <p:cNvPr id="2762" name="Google Shape;2762;p55"/>
          <p:cNvCxnSpPr/>
          <p:nvPr/>
        </p:nvCxnSpPr>
        <p:spPr>
          <a:xfrm>
            <a:off x="1334968" y="6178615"/>
            <a:ext cx="11308348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763" name="Google Shape;2763;p55"/>
          <p:cNvCxnSpPr>
            <a:stCxn id="2623" idx="3"/>
          </p:cNvCxnSpPr>
          <p:nvPr/>
        </p:nvCxnSpPr>
        <p:spPr>
          <a:xfrm rot="10800000" flipH="1">
            <a:off x="1334968" y="3847506"/>
            <a:ext cx="5539200" cy="2344500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pic>
        <p:nvPicPr>
          <p:cNvPr id="2764" name="Google Shape;2764;p55"/>
          <p:cNvPicPr preferRelativeResize="0"/>
          <p:nvPr/>
        </p:nvPicPr>
        <p:blipFill rotWithShape="1">
          <a:blip r:embed="rId27">
            <a:alphaModFix/>
          </a:blip>
          <a:srcRect/>
          <a:stretch/>
        </p:blipFill>
        <p:spPr>
          <a:xfrm>
            <a:off x="8413598" y="2925304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65" name="Google Shape;2765;p55"/>
          <p:cNvPicPr preferRelativeResize="0"/>
          <p:nvPr/>
        </p:nvPicPr>
        <p:blipFill rotWithShape="1">
          <a:blip r:embed="rId27">
            <a:alphaModFix/>
          </a:blip>
          <a:srcRect/>
          <a:stretch/>
        </p:blipFill>
        <p:spPr>
          <a:xfrm>
            <a:off x="8565998" y="3077704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766" name="Google Shape;2766;p55"/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8090206" y="3687737"/>
            <a:ext cx="400050" cy="409575"/>
          </a:xfrm>
          <a:prstGeom prst="rect">
            <a:avLst/>
          </a:prstGeom>
          <a:noFill/>
          <a:ln>
            <a:noFill/>
          </a:ln>
        </p:spPr>
      </p:pic>
      <p:sp>
        <p:nvSpPr>
          <p:cNvPr id="2767" name="Google Shape;2767;p55"/>
          <p:cNvSpPr txBox="1"/>
          <p:nvPr/>
        </p:nvSpPr>
        <p:spPr>
          <a:xfrm>
            <a:off x="7871686" y="4045887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API</a:t>
            </a:r>
            <a:b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Gateway</a:t>
            </a:r>
            <a:endParaRPr/>
          </a:p>
        </p:txBody>
      </p:sp>
      <p:pic>
        <p:nvPicPr>
          <p:cNvPr id="2768" name="Google Shape;2768;p55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>
            <a:off x="8718333" y="3673786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769" name="Google Shape;2769;p55"/>
          <p:cNvSpPr txBox="1"/>
          <p:nvPr/>
        </p:nvSpPr>
        <p:spPr>
          <a:xfrm>
            <a:off x="8549614" y="4199775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Functions</a:t>
            </a:r>
            <a:endParaRPr/>
          </a:p>
        </p:txBody>
      </p:sp>
      <p:pic>
        <p:nvPicPr>
          <p:cNvPr id="2770" name="Google Shape;2770;p55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>
            <a:off x="8870733" y="3826186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612" name="Google Shape;2612;p55"/>
          <p:cNvSpPr/>
          <p:nvPr/>
        </p:nvSpPr>
        <p:spPr>
          <a:xfrm>
            <a:off x="7915440" y="2870304"/>
            <a:ext cx="1462398" cy="1719424"/>
          </a:xfrm>
          <a:prstGeom prst="roundRect">
            <a:avLst>
              <a:gd name="adj" fmla="val 9089"/>
            </a:avLst>
          </a:prstGeom>
          <a:noFill/>
          <a:ln w="9525" cap="flat" cmpd="sng">
            <a:solidFill>
              <a:srgbClr val="1C30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55"/>
          <p:cNvSpPr txBox="1"/>
          <p:nvPr/>
        </p:nvSpPr>
        <p:spPr>
          <a:xfrm>
            <a:off x="7613964" y="3444977"/>
            <a:ext cx="229235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Container</a:t>
            </a:r>
            <a:endParaRPr/>
          </a:p>
        </p:txBody>
      </p:sp>
      <p:sp>
        <p:nvSpPr>
          <p:cNvPr id="2772" name="Google Shape;2772;p55"/>
          <p:cNvSpPr/>
          <p:nvPr/>
        </p:nvSpPr>
        <p:spPr>
          <a:xfrm>
            <a:off x="1703842" y="7108022"/>
            <a:ext cx="4772690" cy="131393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CI/CDパイプライン機能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3" name="Google Shape;2773;p55"/>
          <p:cNvGrpSpPr/>
          <p:nvPr/>
        </p:nvGrpSpPr>
        <p:grpSpPr>
          <a:xfrm>
            <a:off x="4098453" y="7449528"/>
            <a:ext cx="686406" cy="673192"/>
            <a:chOff x="1947814" y="3698505"/>
            <a:chExt cx="723509" cy="709579"/>
          </a:xfrm>
        </p:grpSpPr>
        <p:grpSp>
          <p:nvGrpSpPr>
            <p:cNvPr id="2774" name="Google Shape;2774;p55"/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2775" name="Google Shape;2775;p55"/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/>
                <a:ahLst/>
                <a:cxnLst/>
                <a:rect l="l" t="t" r="r" b="b"/>
                <a:pathLst>
                  <a:path w="480261" h="498757" extrusionOk="0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55"/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/>
                <a:ahLst/>
                <a:cxnLst/>
                <a:rect l="l" t="t" r="r" b="b"/>
                <a:pathLst>
                  <a:path w="493385" h="513348" extrusionOk="0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55"/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/>
                <a:ahLst/>
                <a:cxnLst/>
                <a:rect l="l" t="t" r="r" b="b"/>
                <a:pathLst>
                  <a:path w="166138" h="95867" extrusionOk="0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55"/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/>
                <a:ahLst/>
                <a:cxnLst/>
                <a:rect l="l" t="t" r="r" b="b"/>
                <a:pathLst>
                  <a:path w="164444" h="95379" extrusionOk="0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55"/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/>
                <a:ahLst/>
                <a:cxnLst/>
                <a:rect l="l" t="t" r="r" b="b"/>
                <a:pathLst>
                  <a:path w="468114" h="233890" extrusionOk="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55"/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/>
                <a:ahLst/>
                <a:cxnLst/>
                <a:rect l="l" t="t" r="r" b="b"/>
                <a:pathLst>
                  <a:path w="81074" h="81101" extrusionOk="0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55"/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/>
                <a:ahLst/>
                <a:cxnLst/>
                <a:rect l="l" t="t" r="r" b="b"/>
                <a:pathLst>
                  <a:path w="389393" h="204203" extrusionOk="0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55"/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/>
                <a:ahLst/>
                <a:cxnLst/>
                <a:rect l="l" t="t" r="r" b="b"/>
                <a:pathLst>
                  <a:path w="81075" h="81099" extrusionOk="0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55"/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84" name="Google Shape;2784;p55"/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DevOps</a:t>
              </a:r>
              <a:endParaRPr/>
            </a:p>
          </p:txBody>
        </p:sp>
      </p:grpSp>
      <p:grpSp>
        <p:nvGrpSpPr>
          <p:cNvPr id="2785" name="Google Shape;2785;p55"/>
          <p:cNvGrpSpPr/>
          <p:nvPr/>
        </p:nvGrpSpPr>
        <p:grpSpPr>
          <a:xfrm>
            <a:off x="1655205" y="7455358"/>
            <a:ext cx="873957" cy="836697"/>
            <a:chOff x="953727" y="3801176"/>
            <a:chExt cx="967789" cy="926533"/>
          </a:xfrm>
        </p:grpSpPr>
        <p:grpSp>
          <p:nvGrpSpPr>
            <p:cNvPr id="2786" name="Google Shape;2786;p55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2787" name="Google Shape;2787;p55"/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</p:grpSpPr>
            <p:sp>
              <p:nvSpPr>
                <p:cNvPr id="2788" name="Google Shape;2788;p55"/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8" extrusionOk="0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9" name="Google Shape;2789;p55"/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90" name="Google Shape;2790;p55"/>
              <p:cNvGrpSpPr/>
              <p:nvPr/>
            </p:nvGrpSpPr>
            <p:grpSpPr>
              <a:xfrm>
                <a:off x="1250777" y="3920959"/>
                <a:ext cx="342639" cy="331231"/>
                <a:chOff x="1250777" y="3920959"/>
                <a:chExt cx="342639" cy="331231"/>
              </a:xfrm>
            </p:grpSpPr>
            <p:sp>
              <p:nvSpPr>
                <p:cNvPr id="2791" name="Google Shape;2791;p55"/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90" h="151559" extrusionOk="0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2" name="Google Shape;2792;p55"/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200" h="151559" extrusionOk="0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3" name="Google Shape;2793;p55"/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49" h="151565" extrusionOk="0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94" name="Google Shape;2794;p55"/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440009" extrusionOk="0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55"/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35446" extrusionOk="0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96" name="Google Shape;2796;p55"/>
            <p:cNvSpPr txBox="1"/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Code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Repository</a:t>
              </a:r>
              <a:endParaRPr/>
            </a:p>
          </p:txBody>
        </p:sp>
      </p:grpSp>
      <p:grpSp>
        <p:nvGrpSpPr>
          <p:cNvPr id="2797" name="Google Shape;2797;p55"/>
          <p:cNvGrpSpPr/>
          <p:nvPr/>
        </p:nvGrpSpPr>
        <p:grpSpPr>
          <a:xfrm>
            <a:off x="5677417" y="7460984"/>
            <a:ext cx="765106" cy="765849"/>
            <a:chOff x="4357042" y="4405784"/>
            <a:chExt cx="816719" cy="817512"/>
          </a:xfrm>
        </p:grpSpPr>
        <p:grpSp>
          <p:nvGrpSpPr>
            <p:cNvPr id="2798" name="Google Shape;2798;p55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2799" name="Google Shape;2799;p55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2800;p55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55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55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03" name="Google Shape;2803;p55"/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Deployment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  <p:grpSp>
        <p:nvGrpSpPr>
          <p:cNvPr id="2804" name="Google Shape;2804;p55"/>
          <p:cNvGrpSpPr/>
          <p:nvPr/>
        </p:nvGrpSpPr>
        <p:grpSpPr>
          <a:xfrm>
            <a:off x="3316032" y="7447917"/>
            <a:ext cx="700330" cy="824767"/>
            <a:chOff x="2080264" y="2312469"/>
            <a:chExt cx="718601" cy="893758"/>
          </a:xfrm>
        </p:grpSpPr>
        <p:grpSp>
          <p:nvGrpSpPr>
            <p:cNvPr id="2805" name="Google Shape;2805;p55"/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2806" name="Google Shape;2806;p55"/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</p:grpSpPr>
            <p:sp>
              <p:nvSpPr>
                <p:cNvPr id="2807" name="Google Shape;2807;p55"/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48" h="502346" extrusionOk="0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8" name="Google Shape;2808;p55"/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566" h="513347" extrusionOk="0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09" name="Google Shape;2809;p55"/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/>
                <a:ahLst/>
                <a:cxnLst/>
                <a:rect l="l" t="t" r="r" b="b"/>
                <a:pathLst>
                  <a:path w="488899" h="488900" extrusionOk="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10" name="Google Shape;2810;p55"/>
              <p:cNvGrpSpPr/>
              <p:nvPr/>
            </p:nvGrpSpPr>
            <p:grpSpPr>
              <a:xfrm>
                <a:off x="2291268" y="2453028"/>
                <a:ext cx="352014" cy="231008"/>
                <a:chOff x="2291268" y="2453028"/>
                <a:chExt cx="352014" cy="231008"/>
              </a:xfrm>
            </p:grpSpPr>
            <p:sp>
              <p:nvSpPr>
                <p:cNvPr id="2811" name="Google Shape;2811;p55"/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0" extrusionOk="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2" name="Google Shape;2812;p55"/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0" extrusionOk="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3" name="Google Shape;2813;p55"/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2" extrusionOk="0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4" name="Google Shape;2814;p55"/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5" name="Google Shape;2815;p55"/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16" name="Google Shape;2816;p55"/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</p:grpSpPr>
          <p:sp>
            <p:nvSpPr>
              <p:cNvPr id="2817" name="Google Shape;2817;p55"/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Container</a:t>
                </a:r>
                <a:endParaRPr/>
              </a:p>
            </p:txBody>
          </p:sp>
          <p:sp>
            <p:nvSpPr>
              <p:cNvPr id="2818" name="Google Shape;2818;p55"/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Registry</a:t>
                </a:r>
                <a:endParaRPr/>
              </a:p>
            </p:txBody>
          </p:sp>
        </p:grpSp>
      </p:grpSp>
      <p:grpSp>
        <p:nvGrpSpPr>
          <p:cNvPr id="2819" name="Google Shape;2819;p55"/>
          <p:cNvGrpSpPr/>
          <p:nvPr/>
        </p:nvGrpSpPr>
        <p:grpSpPr>
          <a:xfrm>
            <a:off x="2592054" y="7473510"/>
            <a:ext cx="592557" cy="806093"/>
            <a:chOff x="7707442" y="1828886"/>
            <a:chExt cx="456651" cy="646877"/>
          </a:xfrm>
        </p:grpSpPr>
        <p:grpSp>
          <p:nvGrpSpPr>
            <p:cNvPr id="2820" name="Google Shape;2820;p55"/>
            <p:cNvGrpSpPr/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2821" name="Google Shape;2821;p55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2822" name="Google Shape;2822;p55"/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</p:grpSpPr>
              <p:sp>
                <p:nvSpPr>
                  <p:cNvPr id="2823" name="Google Shape;2823;p55"/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55" h="502345" extrusionOk="0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4" name="Google Shape;2824;p55"/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47" h="513347" extrusionOk="0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825" name="Google Shape;2825;p55"/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</p:grpSpPr>
              <p:sp>
                <p:nvSpPr>
                  <p:cNvPr id="2826" name="Google Shape;2826;p55"/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56" h="440013" extrusionOk="0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7" name="Google Shape;2827;p55"/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7737" h="35445" extrusionOk="0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8" name="Google Shape;2828;p55"/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24" h="278675" extrusionOk="0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29" name="Google Shape;2829;p55"/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19" h="18334" extrusionOk="0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2830" name="Google Shape;2830;p55"/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Artifact</a:t>
                </a:r>
                <a:endParaRPr/>
              </a:p>
            </p:txBody>
          </p:sp>
        </p:grpSp>
        <p:sp>
          <p:nvSpPr>
            <p:cNvPr id="2831" name="Google Shape;2831;p55"/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Registry</a:t>
              </a:r>
              <a:endParaRPr/>
            </a:p>
          </p:txBody>
        </p:sp>
      </p:grpSp>
      <p:grpSp>
        <p:nvGrpSpPr>
          <p:cNvPr id="2832" name="Google Shape;2832;p55"/>
          <p:cNvGrpSpPr/>
          <p:nvPr/>
        </p:nvGrpSpPr>
        <p:grpSpPr>
          <a:xfrm>
            <a:off x="4862717" y="7439635"/>
            <a:ext cx="670375" cy="852029"/>
            <a:chOff x="4407602" y="4405784"/>
            <a:chExt cx="715598" cy="909506"/>
          </a:xfrm>
        </p:grpSpPr>
        <p:grpSp>
          <p:nvGrpSpPr>
            <p:cNvPr id="2833" name="Google Shape;2833;p55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2834" name="Google Shape;2834;p55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5" name="Google Shape;2835;p55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55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55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38" name="Google Shape;2838;p55"/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3-1. </a:t>
            </a:r>
            <a:r>
              <a:rPr lang="en-US" dirty="0" err="1">
                <a:latin typeface="Arial"/>
                <a:ea typeface="Arial"/>
                <a:cs typeface="Arial"/>
                <a:sym typeface="Arial"/>
              </a:rPr>
              <a:t>電子申請・審査システム</a:t>
            </a:r>
            <a:r>
              <a:rPr lang="en-US" dirty="0">
                <a:latin typeface="Arial"/>
                <a:ea typeface="Arial"/>
                <a:cs typeface="Arial"/>
                <a:sym typeface="Arial"/>
              </a:rPr>
              <a:t> (パターン1 ローコード開発ツール利用)</a:t>
            </a:r>
            <a:endParaRPr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45;p1"/>
          <p:cNvSpPr/>
          <p:nvPr/>
        </p:nvSpPr>
        <p:spPr>
          <a:xfrm>
            <a:off x="2748652" y="1965230"/>
            <a:ext cx="12433698" cy="7977205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" name="Google Shape;46;p1"/>
          <p:cNvSpPr/>
          <p:nvPr/>
        </p:nvSpPr>
        <p:spPr>
          <a:xfrm>
            <a:off x="6204818" y="2016172"/>
            <a:ext cx="5842657" cy="3753640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申請・届出_申請・届出機能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データ管理_統計情報公開機能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データ管理_文書検索機能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申請・届出_電子決裁機能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コンテンツ管理_Webページ(動的コンテンツ)公開機能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" name="Google Shape;47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50076" y="1965230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" name="Google Shape;48;p1"/>
          <p:cNvGrpSpPr/>
          <p:nvPr/>
        </p:nvGrpSpPr>
        <p:grpSpPr>
          <a:xfrm>
            <a:off x="372151" y="3974871"/>
            <a:ext cx="1779653" cy="1975554"/>
            <a:chOff x="372151" y="4515450"/>
            <a:chExt cx="1779653" cy="1975554"/>
          </a:xfrm>
        </p:grpSpPr>
        <p:grpSp>
          <p:nvGrpSpPr>
            <p:cNvPr id="49" name="Google Shape;49;p1"/>
            <p:cNvGrpSpPr/>
            <p:nvPr/>
          </p:nvGrpSpPr>
          <p:grpSpPr>
            <a:xfrm>
              <a:off x="947650" y="4515450"/>
              <a:ext cx="655844" cy="524265"/>
              <a:chOff x="1113252" y="6112956"/>
              <a:chExt cx="655844" cy="524265"/>
            </a:xfrm>
          </p:grpSpPr>
          <p:pic>
            <p:nvPicPr>
              <p:cNvPr id="50" name="Google Shape;50;p1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454771" y="611295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1" name="Google Shape;51;p1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113252" y="611334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2" name="Google Shape;52;p1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284295" y="6237171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3" name="Google Shape;53;p1"/>
            <p:cNvSpPr txBox="1"/>
            <p:nvPr/>
          </p:nvSpPr>
          <p:spPr>
            <a:xfrm>
              <a:off x="372151" y="5106009"/>
              <a:ext cx="1779653" cy="138499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申請者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(国民/企業ユーザ、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ブラウザ/スマホ利用)、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閲覧者(国民)、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承認者(職員)、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分析者(職員)</a:t>
              </a:r>
              <a:endParaRPr dirty="0"/>
            </a:p>
          </p:txBody>
        </p:sp>
      </p:grpSp>
      <p:sp>
        <p:nvSpPr>
          <p:cNvPr id="54" name="Google Shape;54;p1"/>
          <p:cNvSpPr txBox="1"/>
          <p:nvPr/>
        </p:nvSpPr>
        <p:spPr>
          <a:xfrm>
            <a:off x="3257165" y="2078190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pic>
        <p:nvPicPr>
          <p:cNvPr id="55" name="Google Shape;55;p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803013" y="3038086"/>
            <a:ext cx="409575" cy="400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503286" y="4577557"/>
            <a:ext cx="45720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57" name="Google Shape;57;p1"/>
          <p:cNvSpPr txBox="1"/>
          <p:nvPr/>
        </p:nvSpPr>
        <p:spPr>
          <a:xfrm>
            <a:off x="6713489" y="3581028"/>
            <a:ext cx="58862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WAF</a:t>
            </a:r>
            <a:endParaRPr/>
          </a:p>
        </p:txBody>
      </p:sp>
      <p:sp>
        <p:nvSpPr>
          <p:cNvPr id="58" name="Google Shape;58;p1"/>
          <p:cNvSpPr txBox="1"/>
          <p:nvPr/>
        </p:nvSpPr>
        <p:spPr>
          <a:xfrm>
            <a:off x="10451200" y="5106009"/>
            <a:ext cx="561372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ADB</a:t>
            </a:r>
            <a:endParaRPr/>
          </a:p>
        </p:txBody>
      </p:sp>
      <p:pic>
        <p:nvPicPr>
          <p:cNvPr id="59" name="Google Shape;59;p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807775" y="4577557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1"/>
          <p:cNvSpPr txBox="1"/>
          <p:nvPr/>
        </p:nvSpPr>
        <p:spPr>
          <a:xfrm>
            <a:off x="6538762" y="4998287"/>
            <a:ext cx="938077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Load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Balancer</a:t>
            </a:r>
            <a:endParaRPr/>
          </a:p>
        </p:txBody>
      </p:sp>
      <p:cxnSp>
        <p:nvCxnSpPr>
          <p:cNvPr id="61" name="Google Shape;61;p1"/>
          <p:cNvCxnSpPr>
            <a:endCxn id="59" idx="1"/>
          </p:cNvCxnSpPr>
          <p:nvPr/>
        </p:nvCxnSpPr>
        <p:spPr>
          <a:xfrm>
            <a:off x="1758175" y="4758382"/>
            <a:ext cx="5049600" cy="1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62" name="Google Shape;62;p1"/>
          <p:cNvCxnSpPr/>
          <p:nvPr/>
        </p:nvCxnSpPr>
        <p:spPr>
          <a:xfrm>
            <a:off x="7207825" y="4781307"/>
            <a:ext cx="1326744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63" name="Google Shape;63;p1"/>
          <p:cNvCxnSpPr>
            <a:endCxn id="56" idx="1"/>
          </p:cNvCxnSpPr>
          <p:nvPr/>
        </p:nvCxnSpPr>
        <p:spPr>
          <a:xfrm>
            <a:off x="9056986" y="4777582"/>
            <a:ext cx="1446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64" name="Google Shape;64;p1"/>
          <p:cNvCxnSpPr>
            <a:stCxn id="65" idx="0"/>
            <a:endCxn id="66" idx="1"/>
          </p:cNvCxnSpPr>
          <p:nvPr/>
        </p:nvCxnSpPr>
        <p:spPr>
          <a:xfrm rot="-5400000">
            <a:off x="10705533" y="2230653"/>
            <a:ext cx="423000" cy="41202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67" name="Google Shape;67;p1"/>
          <p:cNvCxnSpPr>
            <a:stCxn id="57" idx="2"/>
            <a:endCxn id="59" idx="0"/>
          </p:cNvCxnSpPr>
          <p:nvPr/>
        </p:nvCxnSpPr>
        <p:spPr>
          <a:xfrm>
            <a:off x="7007801" y="3888805"/>
            <a:ext cx="0" cy="688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68" name="Google Shape;68;p1"/>
          <p:cNvCxnSpPr>
            <a:stCxn id="69" idx="2"/>
            <a:endCxn id="70" idx="3"/>
          </p:cNvCxnSpPr>
          <p:nvPr/>
        </p:nvCxnSpPr>
        <p:spPr>
          <a:xfrm rot="5400000">
            <a:off x="6693933" y="4323582"/>
            <a:ext cx="1148100" cy="31779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1" name="Google Shape;71;p1"/>
          <p:cNvCxnSpPr/>
          <p:nvPr/>
        </p:nvCxnSpPr>
        <p:spPr>
          <a:xfrm>
            <a:off x="10731886" y="4068968"/>
            <a:ext cx="0" cy="4879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2" name="Google Shape;72;p1"/>
          <p:cNvSpPr/>
          <p:nvPr/>
        </p:nvSpPr>
        <p:spPr>
          <a:xfrm>
            <a:off x="3397067" y="5842590"/>
            <a:ext cx="3913367" cy="123067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0" name="Google Shape;70;p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5279000" y="6305614"/>
            <a:ext cx="400050" cy="361950"/>
          </a:xfrm>
          <a:prstGeom prst="rect">
            <a:avLst/>
          </a:prstGeom>
          <a:noFill/>
          <a:ln>
            <a:noFill/>
          </a:ln>
        </p:spPr>
      </p:pic>
      <p:sp>
        <p:nvSpPr>
          <p:cNvPr id="73" name="Google Shape;73;p1"/>
          <p:cNvSpPr txBox="1"/>
          <p:nvPr/>
        </p:nvSpPr>
        <p:spPr>
          <a:xfrm>
            <a:off x="5040757" y="6593126"/>
            <a:ext cx="86113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Identity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Domain</a:t>
            </a:r>
            <a:endParaRPr/>
          </a:p>
        </p:txBody>
      </p:sp>
      <p:sp>
        <p:nvSpPr>
          <p:cNvPr id="74" name="Google Shape;74;p1"/>
          <p:cNvSpPr/>
          <p:nvPr/>
        </p:nvSpPr>
        <p:spPr>
          <a:xfrm>
            <a:off x="372151" y="6175883"/>
            <a:ext cx="1828695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5" name="Google Shape;75;p1"/>
          <p:cNvCxnSpPr>
            <a:cxnSpLocks/>
            <a:stCxn id="70" idx="1"/>
            <a:endCxn id="74" idx="3"/>
          </p:cNvCxnSpPr>
          <p:nvPr/>
        </p:nvCxnSpPr>
        <p:spPr>
          <a:xfrm flipH="1">
            <a:off x="2200846" y="6486589"/>
            <a:ext cx="3078154" cy="474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sp>
        <p:nvSpPr>
          <p:cNvPr id="76" name="Google Shape;76;p1"/>
          <p:cNvSpPr/>
          <p:nvPr/>
        </p:nvSpPr>
        <p:spPr>
          <a:xfrm>
            <a:off x="12202044" y="2018570"/>
            <a:ext cx="1931365" cy="375124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書類出力_法定帳票作成機能（外部）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1"/>
          <p:cNvSpPr txBox="1"/>
          <p:nvPr/>
        </p:nvSpPr>
        <p:spPr>
          <a:xfrm>
            <a:off x="12021551" y="4301384"/>
            <a:ext cx="229235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Container</a:t>
            </a:r>
            <a:endParaRPr/>
          </a:p>
        </p:txBody>
      </p:sp>
      <p:pic>
        <p:nvPicPr>
          <p:cNvPr id="66" name="Google Shape;66;p1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2977226" y="3888805"/>
            <a:ext cx="381000" cy="381000"/>
          </a:xfrm>
          <a:prstGeom prst="rect">
            <a:avLst/>
          </a:prstGeom>
          <a:noFill/>
          <a:ln>
            <a:noFill/>
          </a:ln>
        </p:spPr>
      </p:pic>
      <p:sp>
        <p:nvSpPr>
          <p:cNvPr id="78" name="Google Shape;78;p1"/>
          <p:cNvSpPr txBox="1"/>
          <p:nvPr/>
        </p:nvSpPr>
        <p:spPr>
          <a:xfrm>
            <a:off x="10206819" y="5244457"/>
            <a:ext cx="2239962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Object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Storage</a:t>
            </a:r>
            <a:endParaRPr/>
          </a:p>
        </p:txBody>
      </p:sp>
      <p:pic>
        <p:nvPicPr>
          <p:cNvPr id="79" name="Google Shape;79;p1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1113170" y="4796745"/>
            <a:ext cx="400050" cy="40005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80" name="Google Shape;80;p1"/>
          <p:cNvCxnSpPr>
            <a:stCxn id="77" idx="2"/>
            <a:endCxn id="79" idx="3"/>
          </p:cNvCxnSpPr>
          <p:nvPr/>
        </p:nvCxnSpPr>
        <p:spPr>
          <a:xfrm rot="5400000">
            <a:off x="12131226" y="3960383"/>
            <a:ext cx="418500" cy="16545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81" name="Google Shape;81;p1"/>
          <p:cNvSpPr/>
          <p:nvPr/>
        </p:nvSpPr>
        <p:spPr>
          <a:xfrm>
            <a:off x="9442754" y="5844032"/>
            <a:ext cx="4690651" cy="109604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データ管理_統計処理機能</a:t>
            </a:r>
            <a:endParaRPr/>
          </a:p>
        </p:txBody>
      </p:sp>
      <p:sp>
        <p:nvSpPr>
          <p:cNvPr id="82" name="Google Shape;82;p1"/>
          <p:cNvSpPr txBox="1"/>
          <p:nvPr/>
        </p:nvSpPr>
        <p:spPr>
          <a:xfrm>
            <a:off x="9893212" y="6659158"/>
            <a:ext cx="165141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Data Transforms</a:t>
            </a:r>
            <a:endParaRPr/>
          </a:p>
        </p:txBody>
      </p:sp>
      <p:grpSp>
        <p:nvGrpSpPr>
          <p:cNvPr id="83" name="Google Shape;83;p1"/>
          <p:cNvGrpSpPr/>
          <p:nvPr/>
        </p:nvGrpSpPr>
        <p:grpSpPr>
          <a:xfrm>
            <a:off x="10484698" y="6153055"/>
            <a:ext cx="512121" cy="513347"/>
            <a:chOff x="3667225" y="1582905"/>
            <a:chExt cx="512121" cy="513347"/>
          </a:xfrm>
        </p:grpSpPr>
        <p:grpSp>
          <p:nvGrpSpPr>
            <p:cNvPr id="84" name="Google Shape;84;p1"/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</p:grpSpPr>
          <p:sp>
            <p:nvSpPr>
              <p:cNvPr id="85" name="Google Shape;85;p1"/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/>
                <a:ahLst/>
                <a:cxnLst/>
                <a:rect l="l" t="t" r="r" b="b"/>
                <a:pathLst>
                  <a:path w="504748" h="504753" extrusionOk="0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1"/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2121" h="513347" extrusionOk="0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Google Shape;87;p1"/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</p:grpSpPr>
          <p:sp>
            <p:nvSpPr>
              <p:cNvPr id="88" name="Google Shape;88;p1"/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/>
                <a:ahLst/>
                <a:cxnLst/>
                <a:rect l="l" t="t" r="r" b="b"/>
                <a:pathLst>
                  <a:path w="491241" h="492469" extrusionOk="0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1"/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40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1"/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40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1"/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39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1"/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39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93;p1"/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/>
                <a:ahLst/>
                <a:cxnLst/>
                <a:rect l="l" t="t" r="r" b="b"/>
                <a:pathLst>
                  <a:path w="93332" h="105617" extrusionOk="0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94;p1"/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/>
                <a:ahLst/>
                <a:cxnLst/>
                <a:rect l="l" t="t" r="r" b="b"/>
                <a:pathLst>
                  <a:path w="36845" h="36842" extrusionOk="0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1"/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/>
                <a:ahLst/>
                <a:cxnLst/>
                <a:rect l="l" t="t" r="r" b="b"/>
                <a:pathLst>
                  <a:path w="29478" h="29474" extrusionOk="0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1"/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/>
                <a:ahLst/>
                <a:cxnLst/>
                <a:rect l="l" t="t" r="r" b="b"/>
                <a:pathLst>
                  <a:path w="46663" h="46667" extrusionOk="0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1"/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/>
                <a:ahLst/>
                <a:cxnLst/>
                <a:rect l="l" t="t" r="r" b="b"/>
                <a:pathLst>
                  <a:path w="61402" h="61405" extrusionOk="0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cxnSp>
        <p:nvCxnSpPr>
          <p:cNvPr id="98" name="Google Shape;98;p1"/>
          <p:cNvCxnSpPr/>
          <p:nvPr/>
        </p:nvCxnSpPr>
        <p:spPr>
          <a:xfrm rot="10800000">
            <a:off x="10721919" y="5445491"/>
            <a:ext cx="0" cy="8661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99" name="Google Shape;99;p1"/>
          <p:cNvCxnSpPr>
            <a:stCxn id="59" idx="3"/>
          </p:cNvCxnSpPr>
          <p:nvPr/>
        </p:nvCxnSpPr>
        <p:spPr>
          <a:xfrm>
            <a:off x="7207825" y="4777582"/>
            <a:ext cx="3181500" cy="1614600"/>
          </a:xfrm>
          <a:prstGeom prst="bentConnector3">
            <a:avLst>
              <a:gd name="adj1" fmla="val 18213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00" name="Google Shape;100;p1"/>
          <p:cNvSpPr txBox="1"/>
          <p:nvPr/>
        </p:nvSpPr>
        <p:spPr>
          <a:xfrm>
            <a:off x="6276831" y="2136899"/>
            <a:ext cx="2722220" cy="52322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ひとつのADBとAPEX上で実現可能</a:t>
            </a:r>
            <a:endParaRPr dirty="0"/>
          </a:p>
        </p:txBody>
      </p:sp>
      <p:pic>
        <p:nvPicPr>
          <p:cNvPr id="65" name="Google Shape;65;p1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8656908" y="4502253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1"/>
          <p:cNvSpPr txBox="1"/>
          <p:nvPr/>
        </p:nvSpPr>
        <p:spPr>
          <a:xfrm>
            <a:off x="8534569" y="5030705"/>
            <a:ext cx="644728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APEX</a:t>
            </a:r>
            <a:endParaRPr/>
          </a:p>
        </p:txBody>
      </p:sp>
      <p:sp>
        <p:nvSpPr>
          <p:cNvPr id="101" name="Google Shape;101;p1"/>
          <p:cNvSpPr/>
          <p:nvPr/>
        </p:nvSpPr>
        <p:spPr>
          <a:xfrm>
            <a:off x="10121262" y="7156191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" name="Google Shape;102;p1"/>
          <p:cNvGrpSpPr/>
          <p:nvPr/>
        </p:nvGrpSpPr>
        <p:grpSpPr>
          <a:xfrm>
            <a:off x="10368689" y="7459280"/>
            <a:ext cx="599843" cy="843269"/>
            <a:chOff x="10515621" y="3754054"/>
            <a:chExt cx="599862" cy="843294"/>
          </a:xfrm>
        </p:grpSpPr>
        <p:pic>
          <p:nvPicPr>
            <p:cNvPr id="103" name="Google Shape;103;p1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" name="Google Shape;104;p1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105" name="Google Shape;105;p1"/>
          <p:cNvGrpSpPr/>
          <p:nvPr/>
        </p:nvGrpSpPr>
        <p:grpSpPr>
          <a:xfrm>
            <a:off x="14031255" y="7476968"/>
            <a:ext cx="1026242" cy="661647"/>
            <a:chOff x="10302419" y="5156668"/>
            <a:chExt cx="1026272" cy="661668"/>
          </a:xfrm>
        </p:grpSpPr>
        <p:pic>
          <p:nvPicPr>
            <p:cNvPr id="106" name="Google Shape;106;p1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7" name="Google Shape;107;p1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108" name="Google Shape;108;p1"/>
          <p:cNvGrpSpPr/>
          <p:nvPr/>
        </p:nvGrpSpPr>
        <p:grpSpPr>
          <a:xfrm>
            <a:off x="11654493" y="7509584"/>
            <a:ext cx="974946" cy="785693"/>
            <a:chOff x="10328069" y="6650877"/>
            <a:chExt cx="974974" cy="785716"/>
          </a:xfrm>
        </p:grpSpPr>
        <p:pic>
          <p:nvPicPr>
            <p:cNvPr id="109" name="Google Shape;109;p1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0" name="Google Shape;110;p1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111" name="Google Shape;111;p1"/>
          <p:cNvGrpSpPr/>
          <p:nvPr/>
        </p:nvGrpSpPr>
        <p:grpSpPr>
          <a:xfrm>
            <a:off x="12492354" y="7495595"/>
            <a:ext cx="1083950" cy="812890"/>
            <a:chOff x="10256563" y="2687458"/>
            <a:chExt cx="1083982" cy="812912"/>
          </a:xfrm>
        </p:grpSpPr>
        <p:pic>
          <p:nvPicPr>
            <p:cNvPr id="112" name="Google Shape;112;p1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3" name="Google Shape;113;p1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114" name="Google Shape;114;p1"/>
          <p:cNvGrpSpPr/>
          <p:nvPr/>
        </p:nvGrpSpPr>
        <p:grpSpPr>
          <a:xfrm>
            <a:off x="11091857" y="7515486"/>
            <a:ext cx="506870" cy="770894"/>
            <a:chOff x="10545108" y="7974124"/>
            <a:chExt cx="506885" cy="770918"/>
          </a:xfrm>
        </p:grpSpPr>
        <p:pic>
          <p:nvPicPr>
            <p:cNvPr id="115" name="Google Shape;115;p1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6" name="Google Shape;116;p1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117" name="Google Shape;117;p1"/>
          <p:cNvGrpSpPr/>
          <p:nvPr/>
        </p:nvGrpSpPr>
        <p:grpSpPr>
          <a:xfrm>
            <a:off x="13204787" y="7457293"/>
            <a:ext cx="1096564" cy="695324"/>
            <a:chOff x="10715462" y="7773090"/>
            <a:chExt cx="1096597" cy="695344"/>
          </a:xfrm>
        </p:grpSpPr>
        <p:sp>
          <p:nvSpPr>
            <p:cNvPr id="118" name="Google Shape;118;p1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119" name="Google Shape;119;p1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" name="Google Shape;120;p1"/>
          <p:cNvSpPr/>
          <p:nvPr/>
        </p:nvSpPr>
        <p:spPr>
          <a:xfrm>
            <a:off x="6566595" y="7131563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" name="Google Shape;121;p1"/>
          <p:cNvGrpSpPr/>
          <p:nvPr/>
        </p:nvGrpSpPr>
        <p:grpSpPr>
          <a:xfrm>
            <a:off x="7467013" y="7496154"/>
            <a:ext cx="484428" cy="641879"/>
            <a:chOff x="1528670" y="7429303"/>
            <a:chExt cx="484428" cy="641879"/>
          </a:xfrm>
        </p:grpSpPr>
        <p:pic>
          <p:nvPicPr>
            <p:cNvPr id="122" name="Google Shape;122;p1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3" name="Google Shape;123;p1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124" name="Google Shape;124;p1"/>
          <p:cNvGrpSpPr/>
          <p:nvPr/>
        </p:nvGrpSpPr>
        <p:grpSpPr>
          <a:xfrm>
            <a:off x="8059039" y="7499114"/>
            <a:ext cx="502061" cy="651792"/>
            <a:chOff x="2919266" y="8604037"/>
            <a:chExt cx="502061" cy="651792"/>
          </a:xfrm>
        </p:grpSpPr>
        <p:pic>
          <p:nvPicPr>
            <p:cNvPr id="125" name="Google Shape;125;p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6" name="Google Shape;126;p1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27" name="Google Shape;127;p1"/>
          <p:cNvGrpSpPr/>
          <p:nvPr/>
        </p:nvGrpSpPr>
        <p:grpSpPr>
          <a:xfrm>
            <a:off x="6588753" y="7505914"/>
            <a:ext cx="972887" cy="791743"/>
            <a:chOff x="1284441" y="8610369"/>
            <a:chExt cx="972887" cy="791743"/>
          </a:xfrm>
        </p:grpSpPr>
        <p:pic>
          <p:nvPicPr>
            <p:cNvPr id="128" name="Google Shape;128;p1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9" name="Google Shape;129;p1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130" name="Google Shape;130;p1"/>
          <p:cNvGrpSpPr/>
          <p:nvPr/>
        </p:nvGrpSpPr>
        <p:grpSpPr>
          <a:xfrm>
            <a:off x="8591012" y="7507745"/>
            <a:ext cx="716863" cy="797569"/>
            <a:chOff x="7891760" y="7929853"/>
            <a:chExt cx="716863" cy="797569"/>
          </a:xfrm>
        </p:grpSpPr>
        <p:pic>
          <p:nvPicPr>
            <p:cNvPr id="131" name="Google Shape;131;p1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2" name="Google Shape;132;p1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133" name="Google Shape;133;p1"/>
          <p:cNvGrpSpPr/>
          <p:nvPr/>
        </p:nvGrpSpPr>
        <p:grpSpPr>
          <a:xfrm>
            <a:off x="9161487" y="7520717"/>
            <a:ext cx="927286" cy="772063"/>
            <a:chOff x="5815140" y="8649267"/>
            <a:chExt cx="927286" cy="772063"/>
          </a:xfrm>
        </p:grpSpPr>
        <p:pic>
          <p:nvPicPr>
            <p:cNvPr id="134" name="Google Shape;134;p1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5" name="Google Shape;135;p1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136" name="Google Shape;136;p1"/>
          <p:cNvSpPr/>
          <p:nvPr/>
        </p:nvSpPr>
        <p:spPr>
          <a:xfrm>
            <a:off x="5214756" y="7123917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7" name="Google Shape;137;p1"/>
          <p:cNvGrpSpPr/>
          <p:nvPr/>
        </p:nvGrpSpPr>
        <p:grpSpPr>
          <a:xfrm>
            <a:off x="5424358" y="7653253"/>
            <a:ext cx="814646" cy="803155"/>
            <a:chOff x="1907750" y="4310477"/>
            <a:chExt cx="814646" cy="803155"/>
          </a:xfrm>
        </p:grpSpPr>
        <p:sp>
          <p:nvSpPr>
            <p:cNvPr id="138" name="Google Shape;138;p1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9" name="Google Shape;139;p1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" name="Google Shape;140;p1"/>
          <p:cNvSpPr/>
          <p:nvPr/>
        </p:nvSpPr>
        <p:spPr>
          <a:xfrm>
            <a:off x="2854165" y="7131563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1" name="Google Shape;141;p1"/>
          <p:cNvGrpSpPr/>
          <p:nvPr/>
        </p:nvGrpSpPr>
        <p:grpSpPr>
          <a:xfrm>
            <a:off x="4015909" y="7497003"/>
            <a:ext cx="972887" cy="825552"/>
            <a:chOff x="4360158" y="7332449"/>
            <a:chExt cx="972887" cy="825552"/>
          </a:xfrm>
        </p:grpSpPr>
        <p:pic>
          <p:nvPicPr>
            <p:cNvPr id="142" name="Google Shape;142;p1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3" name="Google Shape;143;p1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144" name="Google Shape;144;p1"/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3305948" y="7467882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145" name="Google Shape;145;p1"/>
          <p:cNvSpPr txBox="1"/>
          <p:nvPr/>
        </p:nvSpPr>
        <p:spPr>
          <a:xfrm>
            <a:off x="2818313" y="789166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146" name="Google Shape;146;p1"/>
          <p:cNvSpPr/>
          <p:nvPr/>
        </p:nvSpPr>
        <p:spPr>
          <a:xfrm>
            <a:off x="11708593" y="8535601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147" name="Google Shape;147;p1"/>
          <p:cNvGrpSpPr/>
          <p:nvPr/>
        </p:nvGrpSpPr>
        <p:grpSpPr>
          <a:xfrm>
            <a:off x="11732255" y="8901589"/>
            <a:ext cx="723275" cy="661895"/>
            <a:chOff x="12360566" y="4730781"/>
            <a:chExt cx="723275" cy="661895"/>
          </a:xfrm>
        </p:grpSpPr>
        <p:pic>
          <p:nvPicPr>
            <p:cNvPr id="148" name="Google Shape;148;p1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9" name="Google Shape;149;p1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150" name="Google Shape;150;p1"/>
          <p:cNvGrpSpPr/>
          <p:nvPr/>
        </p:nvGrpSpPr>
        <p:grpSpPr>
          <a:xfrm>
            <a:off x="12868182" y="8794168"/>
            <a:ext cx="1569059" cy="944217"/>
            <a:chOff x="11379958" y="8469259"/>
            <a:chExt cx="1569059" cy="944217"/>
          </a:xfrm>
        </p:grpSpPr>
        <p:sp>
          <p:nvSpPr>
            <p:cNvPr id="151" name="Google Shape;151;p1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152" name="Google Shape;152;p1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53" name="Google Shape;153;p1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1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1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6" name="Google Shape;156;p1"/>
          <p:cNvGrpSpPr/>
          <p:nvPr/>
        </p:nvGrpSpPr>
        <p:grpSpPr>
          <a:xfrm>
            <a:off x="12474064" y="8819533"/>
            <a:ext cx="763351" cy="925200"/>
            <a:chOff x="6906915" y="2417952"/>
            <a:chExt cx="763373" cy="925227"/>
          </a:xfrm>
        </p:grpSpPr>
        <p:grpSp>
          <p:nvGrpSpPr>
            <p:cNvPr id="157" name="Google Shape;157;p1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58" name="Google Shape;158;p1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1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60;p1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1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1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163;p1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164;p1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1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1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1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" name="Google Shape;168;p1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169" name="Google Shape;169;p1"/>
          <p:cNvGrpSpPr/>
          <p:nvPr/>
        </p:nvGrpSpPr>
        <p:grpSpPr>
          <a:xfrm>
            <a:off x="14047221" y="8961132"/>
            <a:ext cx="856324" cy="601617"/>
            <a:chOff x="10370376" y="7974124"/>
            <a:chExt cx="856348" cy="601636"/>
          </a:xfrm>
        </p:grpSpPr>
        <p:pic>
          <p:nvPicPr>
            <p:cNvPr id="170" name="Google Shape;170;p1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1" name="Google Shape;171;p1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172" name="Google Shape;172;p1"/>
          <p:cNvSpPr/>
          <p:nvPr/>
        </p:nvSpPr>
        <p:spPr>
          <a:xfrm>
            <a:off x="8982632" y="8535826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173" name="Google Shape;173;p1"/>
          <p:cNvGrpSpPr/>
          <p:nvPr/>
        </p:nvGrpSpPr>
        <p:grpSpPr>
          <a:xfrm>
            <a:off x="8824998" y="8868456"/>
            <a:ext cx="1474146" cy="956327"/>
            <a:chOff x="9056143" y="7464062"/>
            <a:chExt cx="1474190" cy="956354"/>
          </a:xfrm>
        </p:grpSpPr>
        <p:pic>
          <p:nvPicPr>
            <p:cNvPr id="174" name="Google Shape;174;p1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5" name="Google Shape;175;p1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176" name="Google Shape;176;p1"/>
          <p:cNvGrpSpPr/>
          <p:nvPr/>
        </p:nvGrpSpPr>
        <p:grpSpPr>
          <a:xfrm>
            <a:off x="9999153" y="8946582"/>
            <a:ext cx="907621" cy="721832"/>
            <a:chOff x="9064653" y="5535988"/>
            <a:chExt cx="907647" cy="721854"/>
          </a:xfrm>
        </p:grpSpPr>
        <p:sp>
          <p:nvSpPr>
            <p:cNvPr id="177" name="Google Shape;177;p1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78" name="Google Shape;178;p1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9" name="Google Shape;179;p1"/>
          <p:cNvGrpSpPr/>
          <p:nvPr/>
        </p:nvGrpSpPr>
        <p:grpSpPr>
          <a:xfrm>
            <a:off x="10859183" y="8815545"/>
            <a:ext cx="639919" cy="1071616"/>
            <a:chOff x="2752071" y="5275170"/>
            <a:chExt cx="639938" cy="1071648"/>
          </a:xfrm>
        </p:grpSpPr>
        <p:grpSp>
          <p:nvGrpSpPr>
            <p:cNvPr id="180" name="Google Shape;180;p1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81" name="Google Shape;181;p1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182" name="Google Shape;182;p1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1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4" name="Google Shape;184;p1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185" name="Google Shape;185;p1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1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1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1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1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1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1" name="Google Shape;191;p1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192" name="Google Shape;192;p1"/>
          <p:cNvSpPr/>
          <p:nvPr/>
        </p:nvSpPr>
        <p:spPr>
          <a:xfrm>
            <a:off x="5186178" y="8516135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193" name="Google Shape;193;p1"/>
          <p:cNvGrpSpPr/>
          <p:nvPr/>
        </p:nvGrpSpPr>
        <p:grpSpPr>
          <a:xfrm>
            <a:off x="8001771" y="8926891"/>
            <a:ext cx="907621" cy="721832"/>
            <a:chOff x="9064653" y="5535988"/>
            <a:chExt cx="907647" cy="721854"/>
          </a:xfrm>
        </p:grpSpPr>
        <p:sp>
          <p:nvSpPr>
            <p:cNvPr id="194" name="Google Shape;194;p1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95" name="Google Shape;195;p1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6" name="Google Shape;196;p1"/>
          <p:cNvGrpSpPr/>
          <p:nvPr/>
        </p:nvGrpSpPr>
        <p:grpSpPr>
          <a:xfrm>
            <a:off x="6493857" y="8924867"/>
            <a:ext cx="694421" cy="875767"/>
            <a:chOff x="9144914" y="4400327"/>
            <a:chExt cx="694442" cy="875794"/>
          </a:xfrm>
        </p:grpSpPr>
        <p:sp>
          <p:nvSpPr>
            <p:cNvPr id="197" name="Google Shape;197;p1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" name="Google Shape;198;p1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99" name="Google Shape;199;p1"/>
          <p:cNvGrpSpPr/>
          <p:nvPr/>
        </p:nvGrpSpPr>
        <p:grpSpPr>
          <a:xfrm>
            <a:off x="5270131" y="8921724"/>
            <a:ext cx="1290738" cy="870173"/>
            <a:chOff x="8850699" y="3457798"/>
            <a:chExt cx="1290777" cy="870199"/>
          </a:xfrm>
        </p:grpSpPr>
        <p:grpSp>
          <p:nvGrpSpPr>
            <p:cNvPr id="200" name="Google Shape;200;p1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201" name="Google Shape;201;p1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202" name="Google Shape;202;p1"/>
              <p:cNvPicPr preferRelativeResize="0"/>
              <p:nvPr/>
            </p:nvPicPr>
            <p:blipFill rotWithShape="1">
              <a:blip r:embed="rId27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03" name="Google Shape;203;p1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4" name="Google Shape;204;p1"/>
          <p:cNvGrpSpPr/>
          <p:nvPr/>
        </p:nvGrpSpPr>
        <p:grpSpPr>
          <a:xfrm>
            <a:off x="7149557" y="8860771"/>
            <a:ext cx="907621" cy="950182"/>
            <a:chOff x="9410703" y="6707841"/>
            <a:chExt cx="907647" cy="950210"/>
          </a:xfrm>
        </p:grpSpPr>
        <p:sp>
          <p:nvSpPr>
            <p:cNvPr id="205" name="Google Shape;205;p1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206" name="Google Shape;206;p1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207" name="Google Shape;207;p1"/>
              <p:cNvPicPr preferRelativeResize="0"/>
              <p:nvPr/>
            </p:nvPicPr>
            <p:blipFill rotWithShape="1">
              <a:blip r:embed="rId25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208" name="Google Shape;208;p1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209" name="Google Shape;209;p1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210" name="Google Shape;210;p1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1" name="Google Shape;211;p1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2" name="Google Shape;212;p1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3" name="Google Shape;213;p1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4" name="Google Shape;214;p1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5" name="Google Shape;215;p1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16" name="Google Shape;216;p1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217" name="Google Shape;217;p1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" name="Google Shape;218;p1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219" name="Google Shape;219;p1"/>
          <p:cNvSpPr/>
          <p:nvPr/>
        </p:nvSpPr>
        <p:spPr>
          <a:xfrm>
            <a:off x="2849529" y="8519194"/>
            <a:ext cx="225726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0" name="Google Shape;220;p1"/>
          <p:cNvGrpSpPr/>
          <p:nvPr/>
        </p:nvGrpSpPr>
        <p:grpSpPr>
          <a:xfrm>
            <a:off x="3135579" y="9116968"/>
            <a:ext cx="885179" cy="610058"/>
            <a:chOff x="896067" y="1628731"/>
            <a:chExt cx="599557" cy="413210"/>
          </a:xfrm>
        </p:grpSpPr>
        <p:grpSp>
          <p:nvGrpSpPr>
            <p:cNvPr id="221" name="Google Shape;221;p1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22" name="Google Shape;222;p1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1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1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6" name="Google Shape;226;p1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227" name="Google Shape;227;p1"/>
          <p:cNvGrpSpPr/>
          <p:nvPr/>
        </p:nvGrpSpPr>
        <p:grpSpPr>
          <a:xfrm>
            <a:off x="3929964" y="9103120"/>
            <a:ext cx="1072730" cy="634558"/>
            <a:chOff x="1859122" y="2663681"/>
            <a:chExt cx="726590" cy="429804"/>
          </a:xfrm>
        </p:grpSpPr>
        <p:grpSp>
          <p:nvGrpSpPr>
            <p:cNvPr id="228" name="Google Shape;228;p1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29" name="Google Shape;229;p1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230" name="Google Shape;230;p1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1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2" name="Google Shape;232;p1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233" name="Google Shape;233;p1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1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1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1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37" name="Google Shape;237;p1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2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3-1. 電子申請・審査システム (パターン2 サーバレス利用)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" name="Google Shape;243;p2"/>
          <p:cNvSpPr/>
          <p:nvPr/>
        </p:nvSpPr>
        <p:spPr>
          <a:xfrm>
            <a:off x="2748652" y="1965230"/>
            <a:ext cx="14506614" cy="7977205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" name="Google Shape;244;p2"/>
          <p:cNvSpPr/>
          <p:nvPr/>
        </p:nvSpPr>
        <p:spPr>
          <a:xfrm>
            <a:off x="5528078" y="2016172"/>
            <a:ext cx="6519397" cy="3753640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申請・届出_申請・届出機能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データ管理_統計情報公開機能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データ管理_文書検索機能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申請・届出_電子決裁機能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コンテンツ管理_Webページ(動的コンテンツ)公開機能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5" name="Google Shape;245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50076" y="1965230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6" name="Google Shape;246;p2"/>
          <p:cNvGrpSpPr/>
          <p:nvPr/>
        </p:nvGrpSpPr>
        <p:grpSpPr>
          <a:xfrm>
            <a:off x="249056" y="3789836"/>
            <a:ext cx="1779653" cy="2441954"/>
            <a:chOff x="372151" y="4515450"/>
            <a:chExt cx="1779653" cy="1975554"/>
          </a:xfrm>
        </p:grpSpPr>
        <p:grpSp>
          <p:nvGrpSpPr>
            <p:cNvPr id="247" name="Google Shape;247;p2"/>
            <p:cNvGrpSpPr/>
            <p:nvPr/>
          </p:nvGrpSpPr>
          <p:grpSpPr>
            <a:xfrm>
              <a:off x="947650" y="4515450"/>
              <a:ext cx="655844" cy="524265"/>
              <a:chOff x="1113252" y="6112956"/>
              <a:chExt cx="655844" cy="524265"/>
            </a:xfrm>
          </p:grpSpPr>
          <p:pic>
            <p:nvPicPr>
              <p:cNvPr id="248" name="Google Shape;248;p2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454771" y="611295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49" name="Google Shape;249;p2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113252" y="6113346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50" name="Google Shape;250;p2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1284295" y="6237171"/>
                <a:ext cx="314325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251" name="Google Shape;251;p2"/>
            <p:cNvSpPr txBox="1"/>
            <p:nvPr/>
          </p:nvSpPr>
          <p:spPr>
            <a:xfrm>
              <a:off x="372151" y="5106009"/>
              <a:ext cx="1779653" cy="138499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申請者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(国民/企業ユーザ、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ブラウザ/スマホ利用)、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閲覧者(国民)、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承認者(職員)、</a:t>
              </a:r>
              <a:endParaRPr dirty="0"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分析者(職員)</a:t>
              </a:r>
              <a:endParaRPr dirty="0"/>
            </a:p>
          </p:txBody>
        </p:sp>
      </p:grpSp>
      <p:sp>
        <p:nvSpPr>
          <p:cNvPr id="252" name="Google Shape;252;p2"/>
          <p:cNvSpPr txBox="1"/>
          <p:nvPr/>
        </p:nvSpPr>
        <p:spPr>
          <a:xfrm>
            <a:off x="3257165" y="2078190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pic>
        <p:nvPicPr>
          <p:cNvPr id="253" name="Google Shape;253;p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803013" y="3038086"/>
            <a:ext cx="409575" cy="400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" name="Google Shape;254;p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503286" y="4577557"/>
            <a:ext cx="45720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55" name="Google Shape;255;p2"/>
          <p:cNvSpPr txBox="1"/>
          <p:nvPr/>
        </p:nvSpPr>
        <p:spPr>
          <a:xfrm>
            <a:off x="6713489" y="3581028"/>
            <a:ext cx="58862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WAF</a:t>
            </a:r>
            <a:endParaRPr/>
          </a:p>
        </p:txBody>
      </p:sp>
      <p:sp>
        <p:nvSpPr>
          <p:cNvPr id="256" name="Google Shape;256;p2"/>
          <p:cNvSpPr txBox="1"/>
          <p:nvPr/>
        </p:nvSpPr>
        <p:spPr>
          <a:xfrm>
            <a:off x="10451200" y="5106009"/>
            <a:ext cx="561372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ADB</a:t>
            </a:r>
            <a:endParaRPr/>
          </a:p>
        </p:txBody>
      </p:sp>
      <p:pic>
        <p:nvPicPr>
          <p:cNvPr id="257" name="Google Shape;257;p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807775" y="4577557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58" name="Google Shape;258;p2"/>
          <p:cNvSpPr txBox="1"/>
          <p:nvPr/>
        </p:nvSpPr>
        <p:spPr>
          <a:xfrm>
            <a:off x="6538762" y="4998287"/>
            <a:ext cx="938077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Load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Balancer</a:t>
            </a:r>
            <a:endParaRPr/>
          </a:p>
        </p:txBody>
      </p:sp>
      <p:cxnSp>
        <p:nvCxnSpPr>
          <p:cNvPr id="259" name="Google Shape;259;p2"/>
          <p:cNvCxnSpPr>
            <a:endCxn id="257" idx="1"/>
          </p:cNvCxnSpPr>
          <p:nvPr/>
        </p:nvCxnSpPr>
        <p:spPr>
          <a:xfrm>
            <a:off x="1758175" y="4758382"/>
            <a:ext cx="5049600" cy="1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0" name="Google Shape;260;p2"/>
          <p:cNvCxnSpPr/>
          <p:nvPr/>
        </p:nvCxnSpPr>
        <p:spPr>
          <a:xfrm>
            <a:off x="7207825" y="4781307"/>
            <a:ext cx="89723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1" name="Google Shape;261;p2"/>
          <p:cNvCxnSpPr>
            <a:endCxn id="254" idx="1"/>
          </p:cNvCxnSpPr>
          <p:nvPr/>
        </p:nvCxnSpPr>
        <p:spPr>
          <a:xfrm>
            <a:off x="9600286" y="4777582"/>
            <a:ext cx="903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2" name="Google Shape;262;p2"/>
          <p:cNvCxnSpPr>
            <a:endCxn id="263" idx="1"/>
          </p:cNvCxnSpPr>
          <p:nvPr/>
        </p:nvCxnSpPr>
        <p:spPr>
          <a:xfrm>
            <a:off x="9600426" y="4078705"/>
            <a:ext cx="3376800" cy="600"/>
          </a:xfrm>
          <a:prstGeom prst="bentConnector3">
            <a:avLst>
              <a:gd name="adj1" fmla="val 49999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4" name="Google Shape;264;p2"/>
          <p:cNvCxnSpPr>
            <a:stCxn id="255" idx="2"/>
            <a:endCxn id="257" idx="0"/>
          </p:cNvCxnSpPr>
          <p:nvPr/>
        </p:nvCxnSpPr>
        <p:spPr>
          <a:xfrm>
            <a:off x="7007801" y="3888805"/>
            <a:ext cx="0" cy="688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5" name="Google Shape;265;p2"/>
          <p:cNvCxnSpPr>
            <a:stCxn id="266" idx="2"/>
            <a:endCxn id="267" idx="3"/>
          </p:cNvCxnSpPr>
          <p:nvPr/>
        </p:nvCxnSpPr>
        <p:spPr>
          <a:xfrm rot="5400000">
            <a:off x="6824154" y="4474403"/>
            <a:ext cx="867000" cy="31572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68" name="Google Shape;268;p2"/>
          <p:cNvCxnSpPr/>
          <p:nvPr/>
        </p:nvCxnSpPr>
        <p:spPr>
          <a:xfrm>
            <a:off x="10731886" y="4068968"/>
            <a:ext cx="0" cy="48795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269" name="Google Shape;269;p2"/>
          <p:cNvSpPr/>
          <p:nvPr/>
        </p:nvSpPr>
        <p:spPr>
          <a:xfrm>
            <a:off x="3397067" y="5842590"/>
            <a:ext cx="3913367" cy="123067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67" name="Google Shape;267;p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5279000" y="6305614"/>
            <a:ext cx="400050" cy="361950"/>
          </a:xfrm>
          <a:prstGeom prst="rect">
            <a:avLst/>
          </a:prstGeom>
          <a:noFill/>
          <a:ln>
            <a:noFill/>
          </a:ln>
        </p:spPr>
      </p:pic>
      <p:sp>
        <p:nvSpPr>
          <p:cNvPr id="270" name="Google Shape;270;p2"/>
          <p:cNvSpPr txBox="1"/>
          <p:nvPr/>
        </p:nvSpPr>
        <p:spPr>
          <a:xfrm>
            <a:off x="5040757" y="6593126"/>
            <a:ext cx="86113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Identity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Domain</a:t>
            </a:r>
            <a:endParaRPr/>
          </a:p>
        </p:txBody>
      </p:sp>
      <p:sp>
        <p:nvSpPr>
          <p:cNvPr id="271" name="Google Shape;271;p2"/>
          <p:cNvSpPr/>
          <p:nvPr/>
        </p:nvSpPr>
        <p:spPr>
          <a:xfrm>
            <a:off x="372151" y="6175884"/>
            <a:ext cx="1895418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72" name="Google Shape;272;p2"/>
          <p:cNvCxnSpPr>
            <a:cxnSpLocks/>
            <a:stCxn id="267" idx="1"/>
            <a:endCxn id="271" idx="3"/>
          </p:cNvCxnSpPr>
          <p:nvPr/>
        </p:nvCxnSpPr>
        <p:spPr>
          <a:xfrm flipH="1">
            <a:off x="2267569" y="6486589"/>
            <a:ext cx="3011431" cy="474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sp>
        <p:nvSpPr>
          <p:cNvPr id="273" name="Google Shape;273;p2"/>
          <p:cNvSpPr/>
          <p:nvPr/>
        </p:nvSpPr>
        <p:spPr>
          <a:xfrm>
            <a:off x="12202044" y="2018570"/>
            <a:ext cx="1931365" cy="375124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書類出力_法定帳票作成機能（外部）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2"/>
          <p:cNvSpPr txBox="1"/>
          <p:nvPr/>
        </p:nvSpPr>
        <p:spPr>
          <a:xfrm>
            <a:off x="12021551" y="4301384"/>
            <a:ext cx="229235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Container</a:t>
            </a:r>
            <a:endParaRPr/>
          </a:p>
        </p:txBody>
      </p:sp>
      <p:pic>
        <p:nvPicPr>
          <p:cNvPr id="263" name="Google Shape;263;p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2977226" y="3888805"/>
            <a:ext cx="381000" cy="381000"/>
          </a:xfrm>
          <a:prstGeom prst="rect">
            <a:avLst/>
          </a:prstGeom>
          <a:noFill/>
          <a:ln>
            <a:noFill/>
          </a:ln>
        </p:spPr>
      </p:pic>
      <p:sp>
        <p:nvSpPr>
          <p:cNvPr id="275" name="Google Shape;275;p2"/>
          <p:cNvSpPr txBox="1"/>
          <p:nvPr/>
        </p:nvSpPr>
        <p:spPr>
          <a:xfrm>
            <a:off x="10206819" y="5244457"/>
            <a:ext cx="2239962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Object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Storage</a:t>
            </a:r>
            <a:endParaRPr/>
          </a:p>
        </p:txBody>
      </p:sp>
      <p:pic>
        <p:nvPicPr>
          <p:cNvPr id="276" name="Google Shape;276;p2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1113170" y="4796745"/>
            <a:ext cx="400050" cy="40005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77" name="Google Shape;277;p2"/>
          <p:cNvCxnSpPr>
            <a:stCxn id="274" idx="2"/>
            <a:endCxn id="276" idx="3"/>
          </p:cNvCxnSpPr>
          <p:nvPr/>
        </p:nvCxnSpPr>
        <p:spPr>
          <a:xfrm rot="5400000">
            <a:off x="12131226" y="3960383"/>
            <a:ext cx="418500" cy="16545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78" name="Google Shape;278;p2"/>
          <p:cNvSpPr/>
          <p:nvPr/>
        </p:nvSpPr>
        <p:spPr>
          <a:xfrm>
            <a:off x="9442754" y="5844032"/>
            <a:ext cx="4690651" cy="109604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データ管理_統計処理機能</a:t>
            </a:r>
            <a:endParaRPr/>
          </a:p>
        </p:txBody>
      </p:sp>
      <p:sp>
        <p:nvSpPr>
          <p:cNvPr id="279" name="Google Shape;279;p2"/>
          <p:cNvSpPr txBox="1"/>
          <p:nvPr/>
        </p:nvSpPr>
        <p:spPr>
          <a:xfrm>
            <a:off x="9893212" y="6659158"/>
            <a:ext cx="165141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Data Transforms</a:t>
            </a:r>
            <a:endParaRPr/>
          </a:p>
        </p:txBody>
      </p:sp>
      <p:grpSp>
        <p:nvGrpSpPr>
          <p:cNvPr id="280" name="Google Shape;280;p2"/>
          <p:cNvGrpSpPr/>
          <p:nvPr/>
        </p:nvGrpSpPr>
        <p:grpSpPr>
          <a:xfrm>
            <a:off x="10484698" y="6153055"/>
            <a:ext cx="512121" cy="513347"/>
            <a:chOff x="3667225" y="1582905"/>
            <a:chExt cx="512121" cy="513347"/>
          </a:xfrm>
        </p:grpSpPr>
        <p:grpSp>
          <p:nvGrpSpPr>
            <p:cNvPr id="281" name="Google Shape;281;p2"/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/>
                <a:ahLst/>
                <a:cxnLst/>
                <a:rect l="l" t="t" r="r" b="b"/>
                <a:pathLst>
                  <a:path w="504748" h="504753" extrusionOk="0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2121" h="513347" extrusionOk="0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4" name="Google Shape;284;p2"/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</p:grpSpPr>
          <p:sp>
            <p:nvSpPr>
              <p:cNvPr id="285" name="Google Shape;285;p2"/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/>
                <a:ahLst/>
                <a:cxnLst/>
                <a:rect l="l" t="t" r="r" b="b"/>
                <a:pathLst>
                  <a:path w="491241" h="492469" extrusionOk="0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40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40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39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/>
                <a:ahLst/>
                <a:cxnLst/>
                <a:rect l="l" t="t" r="r" b="b"/>
                <a:pathLst>
                  <a:path w="45437" h="45439" extrusionOk="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/>
                <a:ahLst/>
                <a:cxnLst/>
                <a:rect l="l" t="t" r="r" b="b"/>
                <a:pathLst>
                  <a:path w="93332" h="105617" extrusionOk="0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/>
                <a:ahLst/>
                <a:cxnLst/>
                <a:rect l="l" t="t" r="r" b="b"/>
                <a:pathLst>
                  <a:path w="36845" h="36842" extrusionOk="0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/>
                <a:ahLst/>
                <a:cxnLst/>
                <a:rect l="l" t="t" r="r" b="b"/>
                <a:pathLst>
                  <a:path w="29478" h="29474" extrusionOk="0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/>
                <a:ahLst/>
                <a:cxnLst/>
                <a:rect l="l" t="t" r="r" b="b"/>
                <a:pathLst>
                  <a:path w="46663" h="46667" extrusionOk="0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/>
                <a:ahLst/>
                <a:cxnLst/>
                <a:rect l="l" t="t" r="r" b="b"/>
                <a:pathLst>
                  <a:path w="61402" h="61405" extrusionOk="0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cxnSp>
        <p:nvCxnSpPr>
          <p:cNvPr id="295" name="Google Shape;295;p2"/>
          <p:cNvCxnSpPr/>
          <p:nvPr/>
        </p:nvCxnSpPr>
        <p:spPr>
          <a:xfrm rot="10800000">
            <a:off x="10721919" y="5445491"/>
            <a:ext cx="0" cy="86613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296" name="Google Shape;296;p2"/>
          <p:cNvCxnSpPr>
            <a:stCxn id="257" idx="3"/>
          </p:cNvCxnSpPr>
          <p:nvPr/>
        </p:nvCxnSpPr>
        <p:spPr>
          <a:xfrm>
            <a:off x="7207825" y="4777582"/>
            <a:ext cx="3181500" cy="1614600"/>
          </a:xfrm>
          <a:prstGeom prst="bentConnector3">
            <a:avLst>
              <a:gd name="adj1" fmla="val 18213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297" name="Google Shape;297;p2"/>
          <p:cNvSpPr txBox="1"/>
          <p:nvPr/>
        </p:nvSpPr>
        <p:spPr>
          <a:xfrm>
            <a:off x="7745976" y="4476134"/>
            <a:ext cx="229235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Container</a:t>
            </a:r>
            <a:endParaRPr/>
          </a:p>
        </p:txBody>
      </p:sp>
      <p:sp>
        <p:nvSpPr>
          <p:cNvPr id="298" name="Google Shape;298;p2"/>
          <p:cNvSpPr txBox="1"/>
          <p:nvPr/>
        </p:nvSpPr>
        <p:spPr>
          <a:xfrm>
            <a:off x="5696543" y="2136898"/>
            <a:ext cx="3152722" cy="73862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各業務ブロックの処理を、ひとつのADBと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ひとつ以上のコンテナ上で実現可能</a:t>
            </a:r>
            <a:endParaRPr dirty="0"/>
          </a:p>
        </p:txBody>
      </p:sp>
      <p:pic>
        <p:nvPicPr>
          <p:cNvPr id="299" name="Google Shape;299;p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8603213" y="4005879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" name="Google Shape;300;p2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8755613" y="4158279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1" name="Google Shape;301;p2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8279821" y="4768312"/>
            <a:ext cx="400050" cy="409575"/>
          </a:xfrm>
          <a:prstGeom prst="rect">
            <a:avLst/>
          </a:prstGeom>
          <a:noFill/>
          <a:ln>
            <a:noFill/>
          </a:ln>
        </p:spPr>
      </p:pic>
      <p:sp>
        <p:nvSpPr>
          <p:cNvPr id="302" name="Google Shape;302;p2"/>
          <p:cNvSpPr txBox="1"/>
          <p:nvPr/>
        </p:nvSpPr>
        <p:spPr>
          <a:xfrm>
            <a:off x="8061301" y="5126462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API</a:t>
            </a:r>
            <a:b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Gateway</a:t>
            </a:r>
            <a:endParaRPr/>
          </a:p>
        </p:txBody>
      </p:sp>
      <p:pic>
        <p:nvPicPr>
          <p:cNvPr id="303" name="Google Shape;303;p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8907948" y="4754361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304" name="Google Shape;304;p2"/>
          <p:cNvSpPr txBox="1"/>
          <p:nvPr/>
        </p:nvSpPr>
        <p:spPr>
          <a:xfrm>
            <a:off x="8739229" y="5280350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Functions</a:t>
            </a:r>
            <a:endParaRPr/>
          </a:p>
        </p:txBody>
      </p:sp>
      <p:pic>
        <p:nvPicPr>
          <p:cNvPr id="305" name="Google Shape;305;p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9060348" y="4906761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266" name="Google Shape;266;p2"/>
          <p:cNvSpPr/>
          <p:nvPr/>
        </p:nvSpPr>
        <p:spPr>
          <a:xfrm>
            <a:off x="8105055" y="3900079"/>
            <a:ext cx="1462398" cy="1719424"/>
          </a:xfrm>
          <a:prstGeom prst="roundRect">
            <a:avLst>
              <a:gd name="adj" fmla="val 9089"/>
            </a:avLst>
          </a:prstGeom>
          <a:noFill/>
          <a:ln w="9525" cap="flat" cmpd="sng">
            <a:solidFill>
              <a:srgbClr val="1C30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"/>
          <p:cNvSpPr/>
          <p:nvPr/>
        </p:nvSpPr>
        <p:spPr>
          <a:xfrm>
            <a:off x="12571048" y="7151054"/>
            <a:ext cx="4587618" cy="1334686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7" name="Google Shape;307;p2"/>
          <p:cNvGrpSpPr/>
          <p:nvPr/>
        </p:nvGrpSpPr>
        <p:grpSpPr>
          <a:xfrm>
            <a:off x="12596722" y="7475400"/>
            <a:ext cx="599843" cy="843269"/>
            <a:chOff x="10515621" y="3754054"/>
            <a:chExt cx="599862" cy="843294"/>
          </a:xfrm>
        </p:grpSpPr>
        <p:pic>
          <p:nvPicPr>
            <p:cNvPr id="308" name="Google Shape;308;p2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09" name="Google Shape;309;p2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310" name="Google Shape;310;p2"/>
          <p:cNvGrpSpPr/>
          <p:nvPr/>
        </p:nvGrpSpPr>
        <p:grpSpPr>
          <a:xfrm>
            <a:off x="16127084" y="7504105"/>
            <a:ext cx="1026242" cy="661647"/>
            <a:chOff x="10302419" y="5156668"/>
            <a:chExt cx="1026272" cy="661668"/>
          </a:xfrm>
        </p:grpSpPr>
        <p:pic>
          <p:nvPicPr>
            <p:cNvPr id="311" name="Google Shape;311;p2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2" name="Google Shape;312;p2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313" name="Google Shape;313;p2"/>
          <p:cNvGrpSpPr/>
          <p:nvPr/>
        </p:nvGrpSpPr>
        <p:grpSpPr>
          <a:xfrm>
            <a:off x="13772356" y="7536721"/>
            <a:ext cx="974946" cy="785693"/>
            <a:chOff x="10328069" y="6650877"/>
            <a:chExt cx="974974" cy="785716"/>
          </a:xfrm>
        </p:grpSpPr>
        <p:pic>
          <p:nvPicPr>
            <p:cNvPr id="314" name="Google Shape;314;p2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5" name="Google Shape;315;p2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316" name="Google Shape;316;p2"/>
          <p:cNvGrpSpPr/>
          <p:nvPr/>
        </p:nvGrpSpPr>
        <p:grpSpPr>
          <a:xfrm>
            <a:off x="14588183" y="7522732"/>
            <a:ext cx="1083950" cy="812890"/>
            <a:chOff x="10256563" y="2687458"/>
            <a:chExt cx="1083982" cy="812912"/>
          </a:xfrm>
        </p:grpSpPr>
        <p:pic>
          <p:nvPicPr>
            <p:cNvPr id="317" name="Google Shape;317;p2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18" name="Google Shape;318;p2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319" name="Google Shape;319;p2"/>
          <p:cNvGrpSpPr/>
          <p:nvPr/>
        </p:nvGrpSpPr>
        <p:grpSpPr>
          <a:xfrm>
            <a:off x="13275822" y="7542623"/>
            <a:ext cx="506870" cy="770894"/>
            <a:chOff x="10545108" y="7974124"/>
            <a:chExt cx="506885" cy="770918"/>
          </a:xfrm>
        </p:grpSpPr>
        <p:pic>
          <p:nvPicPr>
            <p:cNvPr id="320" name="Google Shape;320;p2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21" name="Google Shape;321;p2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322" name="Google Shape;322;p2"/>
          <p:cNvGrpSpPr/>
          <p:nvPr/>
        </p:nvGrpSpPr>
        <p:grpSpPr>
          <a:xfrm>
            <a:off x="15300616" y="7484430"/>
            <a:ext cx="1096564" cy="695324"/>
            <a:chOff x="10715462" y="7773090"/>
            <a:chExt cx="1096597" cy="695344"/>
          </a:xfrm>
        </p:grpSpPr>
        <p:sp>
          <p:nvSpPr>
            <p:cNvPr id="323" name="Google Shape;323;p2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324" name="Google Shape;324;p2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5" name="Google Shape;325;p2"/>
          <p:cNvSpPr/>
          <p:nvPr/>
        </p:nvSpPr>
        <p:spPr>
          <a:xfrm>
            <a:off x="9036998" y="7158700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6" name="Google Shape;326;p2"/>
          <p:cNvGrpSpPr/>
          <p:nvPr/>
        </p:nvGrpSpPr>
        <p:grpSpPr>
          <a:xfrm>
            <a:off x="9937416" y="7523291"/>
            <a:ext cx="484428" cy="641879"/>
            <a:chOff x="1528670" y="7429303"/>
            <a:chExt cx="484428" cy="641879"/>
          </a:xfrm>
        </p:grpSpPr>
        <p:pic>
          <p:nvPicPr>
            <p:cNvPr id="327" name="Google Shape;327;p2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28" name="Google Shape;328;p2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329" name="Google Shape;329;p2"/>
          <p:cNvGrpSpPr/>
          <p:nvPr/>
        </p:nvGrpSpPr>
        <p:grpSpPr>
          <a:xfrm>
            <a:off x="10529442" y="7526251"/>
            <a:ext cx="502061" cy="651792"/>
            <a:chOff x="2919266" y="8604037"/>
            <a:chExt cx="502061" cy="651792"/>
          </a:xfrm>
        </p:grpSpPr>
        <p:pic>
          <p:nvPicPr>
            <p:cNvPr id="330" name="Google Shape;330;p2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31" name="Google Shape;331;p2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332" name="Google Shape;332;p2"/>
          <p:cNvGrpSpPr/>
          <p:nvPr/>
        </p:nvGrpSpPr>
        <p:grpSpPr>
          <a:xfrm>
            <a:off x="9059156" y="7533051"/>
            <a:ext cx="972887" cy="791743"/>
            <a:chOff x="1284441" y="8610369"/>
            <a:chExt cx="972887" cy="791743"/>
          </a:xfrm>
        </p:grpSpPr>
        <p:pic>
          <p:nvPicPr>
            <p:cNvPr id="333" name="Google Shape;333;p2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34" name="Google Shape;334;p2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335" name="Google Shape;335;p2"/>
          <p:cNvGrpSpPr/>
          <p:nvPr/>
        </p:nvGrpSpPr>
        <p:grpSpPr>
          <a:xfrm>
            <a:off x="11061415" y="7534882"/>
            <a:ext cx="716863" cy="797569"/>
            <a:chOff x="7891760" y="7929853"/>
            <a:chExt cx="716863" cy="797569"/>
          </a:xfrm>
        </p:grpSpPr>
        <p:pic>
          <p:nvPicPr>
            <p:cNvPr id="336" name="Google Shape;336;p2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37" name="Google Shape;337;p2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338" name="Google Shape;338;p2"/>
          <p:cNvGrpSpPr/>
          <p:nvPr/>
        </p:nvGrpSpPr>
        <p:grpSpPr>
          <a:xfrm>
            <a:off x="11631890" y="7547854"/>
            <a:ext cx="927286" cy="772063"/>
            <a:chOff x="5815140" y="8649267"/>
            <a:chExt cx="927286" cy="772063"/>
          </a:xfrm>
        </p:grpSpPr>
        <p:pic>
          <p:nvPicPr>
            <p:cNvPr id="339" name="Google Shape;339;p2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0" name="Google Shape;340;p2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341" name="Google Shape;341;p2"/>
          <p:cNvSpPr/>
          <p:nvPr/>
        </p:nvSpPr>
        <p:spPr>
          <a:xfrm>
            <a:off x="7740246" y="7151054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2" name="Google Shape;342;p2"/>
          <p:cNvGrpSpPr/>
          <p:nvPr/>
        </p:nvGrpSpPr>
        <p:grpSpPr>
          <a:xfrm>
            <a:off x="7949848" y="7680390"/>
            <a:ext cx="814646" cy="803155"/>
            <a:chOff x="1907750" y="4310477"/>
            <a:chExt cx="814646" cy="803155"/>
          </a:xfrm>
        </p:grpSpPr>
        <p:sp>
          <p:nvSpPr>
            <p:cNvPr id="343" name="Google Shape;343;p2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44" name="Google Shape;344;p2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5" name="Google Shape;345;p2"/>
          <p:cNvSpPr/>
          <p:nvPr/>
        </p:nvSpPr>
        <p:spPr>
          <a:xfrm>
            <a:off x="2930222" y="8537570"/>
            <a:ext cx="230057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6" name="Google Shape;346;p2"/>
          <p:cNvGrpSpPr/>
          <p:nvPr/>
        </p:nvGrpSpPr>
        <p:grpSpPr>
          <a:xfrm>
            <a:off x="4162721" y="8925044"/>
            <a:ext cx="972887" cy="825552"/>
            <a:chOff x="4360158" y="7332449"/>
            <a:chExt cx="972887" cy="825552"/>
          </a:xfrm>
        </p:grpSpPr>
        <p:pic>
          <p:nvPicPr>
            <p:cNvPr id="347" name="Google Shape;347;p2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48" name="Google Shape;348;p2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grpSp>
        <p:nvGrpSpPr>
          <p:cNvPr id="349" name="Google Shape;349;p2"/>
          <p:cNvGrpSpPr/>
          <p:nvPr/>
        </p:nvGrpSpPr>
        <p:grpSpPr>
          <a:xfrm>
            <a:off x="2943091" y="8873889"/>
            <a:ext cx="1337226" cy="854673"/>
            <a:chOff x="3633560" y="7400150"/>
            <a:chExt cx="1337226" cy="854673"/>
          </a:xfrm>
        </p:grpSpPr>
        <p:pic>
          <p:nvPicPr>
            <p:cNvPr id="350" name="Google Shape;350;p2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51" name="Google Shape;351;p2"/>
            <p:cNvSpPr txBox="1"/>
            <p:nvPr/>
          </p:nvSpPr>
          <p:spPr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Backup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(Object Storage)</a:t>
              </a:r>
              <a:endParaRPr/>
            </a:p>
          </p:txBody>
        </p:sp>
      </p:grpSp>
      <p:sp>
        <p:nvSpPr>
          <p:cNvPr id="352" name="Google Shape;352;p2"/>
          <p:cNvSpPr/>
          <p:nvPr/>
        </p:nvSpPr>
        <p:spPr>
          <a:xfrm>
            <a:off x="13804422" y="8533455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353" name="Google Shape;353;p2"/>
          <p:cNvGrpSpPr/>
          <p:nvPr/>
        </p:nvGrpSpPr>
        <p:grpSpPr>
          <a:xfrm>
            <a:off x="13828084" y="8899443"/>
            <a:ext cx="723275" cy="661895"/>
            <a:chOff x="12360566" y="4730781"/>
            <a:chExt cx="723275" cy="661895"/>
          </a:xfrm>
        </p:grpSpPr>
        <p:pic>
          <p:nvPicPr>
            <p:cNvPr id="354" name="Google Shape;354;p2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55" name="Google Shape;355;p2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356" name="Google Shape;356;p2"/>
          <p:cNvGrpSpPr/>
          <p:nvPr/>
        </p:nvGrpSpPr>
        <p:grpSpPr>
          <a:xfrm>
            <a:off x="14964011" y="8792022"/>
            <a:ext cx="1569059" cy="944217"/>
            <a:chOff x="11379958" y="8469259"/>
            <a:chExt cx="1569059" cy="944217"/>
          </a:xfrm>
        </p:grpSpPr>
        <p:sp>
          <p:nvSpPr>
            <p:cNvPr id="357" name="Google Shape;357;p2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358" name="Google Shape;358;p2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359" name="Google Shape;359;p2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" name="Google Shape;362;p2"/>
          <p:cNvGrpSpPr/>
          <p:nvPr/>
        </p:nvGrpSpPr>
        <p:grpSpPr>
          <a:xfrm>
            <a:off x="14569893" y="8817387"/>
            <a:ext cx="763351" cy="925200"/>
            <a:chOff x="6906915" y="2417952"/>
            <a:chExt cx="763373" cy="925227"/>
          </a:xfrm>
        </p:grpSpPr>
        <p:grpSp>
          <p:nvGrpSpPr>
            <p:cNvPr id="363" name="Google Shape;363;p2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364" name="Google Shape;364;p2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4" name="Google Shape;374;p2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375" name="Google Shape;375;p2"/>
          <p:cNvGrpSpPr/>
          <p:nvPr/>
        </p:nvGrpSpPr>
        <p:grpSpPr>
          <a:xfrm>
            <a:off x="16143050" y="8958986"/>
            <a:ext cx="856324" cy="601617"/>
            <a:chOff x="10370376" y="7974124"/>
            <a:chExt cx="856348" cy="601636"/>
          </a:xfrm>
        </p:grpSpPr>
        <p:pic>
          <p:nvPicPr>
            <p:cNvPr id="376" name="Google Shape;376;p2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77" name="Google Shape;377;p2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378" name="Google Shape;378;p2"/>
          <p:cNvSpPr/>
          <p:nvPr/>
        </p:nvSpPr>
        <p:spPr>
          <a:xfrm>
            <a:off x="11078461" y="8533680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379" name="Google Shape;379;p2"/>
          <p:cNvGrpSpPr/>
          <p:nvPr/>
        </p:nvGrpSpPr>
        <p:grpSpPr>
          <a:xfrm>
            <a:off x="10920827" y="8844794"/>
            <a:ext cx="1474146" cy="956327"/>
            <a:chOff x="9056143" y="7464062"/>
            <a:chExt cx="1474190" cy="956354"/>
          </a:xfrm>
        </p:grpSpPr>
        <p:pic>
          <p:nvPicPr>
            <p:cNvPr id="380" name="Google Shape;380;p2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81" name="Google Shape;381;p2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382" name="Google Shape;382;p2"/>
          <p:cNvGrpSpPr/>
          <p:nvPr/>
        </p:nvGrpSpPr>
        <p:grpSpPr>
          <a:xfrm>
            <a:off x="12094982" y="8944436"/>
            <a:ext cx="907621" cy="721832"/>
            <a:chOff x="9064653" y="5535988"/>
            <a:chExt cx="907647" cy="721854"/>
          </a:xfrm>
        </p:grpSpPr>
        <p:sp>
          <p:nvSpPr>
            <p:cNvPr id="383" name="Google Shape;383;p2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384" name="Google Shape;384;p2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85" name="Google Shape;385;p2"/>
          <p:cNvGrpSpPr/>
          <p:nvPr/>
        </p:nvGrpSpPr>
        <p:grpSpPr>
          <a:xfrm>
            <a:off x="12955012" y="8813399"/>
            <a:ext cx="639919" cy="1071616"/>
            <a:chOff x="2752071" y="5275170"/>
            <a:chExt cx="639938" cy="1071648"/>
          </a:xfrm>
        </p:grpSpPr>
        <p:grpSp>
          <p:nvGrpSpPr>
            <p:cNvPr id="386" name="Google Shape;386;p2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387" name="Google Shape;387;p2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388" name="Google Shape;388;p2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" name="Google Shape;389;p2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0" name="Google Shape;390;p2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391" name="Google Shape;391;p2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" name="Google Shape;392;p2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" name="Google Shape;393;p2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" name="Google Shape;394;p2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" name="Google Shape;395;p2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" name="Google Shape;396;p2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97" name="Google Shape;397;p2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398" name="Google Shape;398;p2"/>
          <p:cNvSpPr/>
          <p:nvPr/>
        </p:nvSpPr>
        <p:spPr>
          <a:xfrm>
            <a:off x="7354554" y="8543272"/>
            <a:ext cx="362772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399" name="Google Shape;399;p2"/>
          <p:cNvGrpSpPr/>
          <p:nvPr/>
        </p:nvGrpSpPr>
        <p:grpSpPr>
          <a:xfrm>
            <a:off x="10097600" y="8954028"/>
            <a:ext cx="907621" cy="721832"/>
            <a:chOff x="9064653" y="5535988"/>
            <a:chExt cx="907647" cy="721854"/>
          </a:xfrm>
        </p:grpSpPr>
        <p:sp>
          <p:nvSpPr>
            <p:cNvPr id="400" name="Google Shape;400;p2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401" name="Google Shape;401;p2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02" name="Google Shape;402;p2"/>
          <p:cNvGrpSpPr/>
          <p:nvPr/>
        </p:nvGrpSpPr>
        <p:grpSpPr>
          <a:xfrm>
            <a:off x="8589686" y="8952004"/>
            <a:ext cx="694421" cy="875767"/>
            <a:chOff x="9144914" y="4400327"/>
            <a:chExt cx="694442" cy="875794"/>
          </a:xfrm>
        </p:grpSpPr>
        <p:sp>
          <p:nvSpPr>
            <p:cNvPr id="403" name="Google Shape;403;p2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04" name="Google Shape;404;p2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05" name="Google Shape;405;p2"/>
          <p:cNvGrpSpPr/>
          <p:nvPr/>
        </p:nvGrpSpPr>
        <p:grpSpPr>
          <a:xfrm>
            <a:off x="7365960" y="8948861"/>
            <a:ext cx="1290738" cy="870173"/>
            <a:chOff x="8850699" y="3457798"/>
            <a:chExt cx="1290777" cy="870199"/>
          </a:xfrm>
        </p:grpSpPr>
        <p:grpSp>
          <p:nvGrpSpPr>
            <p:cNvPr id="406" name="Google Shape;406;p2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407" name="Google Shape;407;p2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408" name="Google Shape;408;p2"/>
              <p:cNvPicPr preferRelativeResize="0"/>
              <p:nvPr/>
            </p:nvPicPr>
            <p:blipFill rotWithShape="1">
              <a:blip r:embed="rId28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409" name="Google Shape;409;p2"/>
            <p:cNvPicPr preferRelativeResize="0"/>
            <p:nvPr/>
          </p:nvPicPr>
          <p:blipFill rotWithShape="1">
            <a:blip r:embed="rId29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10" name="Google Shape;410;p2"/>
          <p:cNvGrpSpPr/>
          <p:nvPr/>
        </p:nvGrpSpPr>
        <p:grpSpPr>
          <a:xfrm>
            <a:off x="9245386" y="8887908"/>
            <a:ext cx="907621" cy="950182"/>
            <a:chOff x="9410703" y="6707841"/>
            <a:chExt cx="907647" cy="950210"/>
          </a:xfrm>
        </p:grpSpPr>
        <p:sp>
          <p:nvSpPr>
            <p:cNvPr id="411" name="Google Shape;411;p2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412" name="Google Shape;412;p2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413" name="Google Shape;413;p2"/>
              <p:cNvPicPr preferRelativeResize="0"/>
              <p:nvPr/>
            </p:nvPicPr>
            <p:blipFill rotWithShape="1">
              <a:blip r:embed="rId26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414" name="Google Shape;414;p2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415" name="Google Shape;415;p2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22" name="Google Shape;422;p2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423" name="Google Shape;423;p2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4" name="Google Shape;424;p2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425" name="Google Shape;425;p2"/>
          <p:cNvSpPr/>
          <p:nvPr/>
        </p:nvSpPr>
        <p:spPr>
          <a:xfrm>
            <a:off x="5306346" y="8546331"/>
            <a:ext cx="2029300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6" name="Google Shape;426;p2"/>
          <p:cNvGrpSpPr/>
          <p:nvPr/>
        </p:nvGrpSpPr>
        <p:grpSpPr>
          <a:xfrm>
            <a:off x="5364429" y="9144105"/>
            <a:ext cx="885179" cy="610058"/>
            <a:chOff x="896067" y="1628731"/>
            <a:chExt cx="599557" cy="413210"/>
          </a:xfrm>
        </p:grpSpPr>
        <p:grpSp>
          <p:nvGrpSpPr>
            <p:cNvPr id="427" name="Google Shape;427;p2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428" name="Google Shape;428;p2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2" name="Google Shape;432;p2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433" name="Google Shape;433;p2"/>
          <p:cNvGrpSpPr/>
          <p:nvPr/>
        </p:nvGrpSpPr>
        <p:grpSpPr>
          <a:xfrm>
            <a:off x="6158814" y="9130257"/>
            <a:ext cx="1072730" cy="634558"/>
            <a:chOff x="1859122" y="2663681"/>
            <a:chExt cx="726590" cy="429804"/>
          </a:xfrm>
        </p:grpSpPr>
        <p:grpSp>
          <p:nvGrpSpPr>
            <p:cNvPr id="434" name="Google Shape;434;p2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435" name="Google Shape;435;p2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436" name="Google Shape;436;p2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37;p2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" name="Google Shape;438;p2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439" name="Google Shape;439;p2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40;p2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41;p2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42;p2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443" name="Google Shape;443;p2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sp>
        <p:nvSpPr>
          <p:cNvPr id="444" name="Google Shape;444;p2"/>
          <p:cNvSpPr/>
          <p:nvPr/>
        </p:nvSpPr>
        <p:spPr>
          <a:xfrm>
            <a:off x="2930222" y="7151054"/>
            <a:ext cx="4772690" cy="131393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CI/CDパイプライン機能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5" name="Google Shape;445;p2"/>
          <p:cNvGrpSpPr/>
          <p:nvPr/>
        </p:nvGrpSpPr>
        <p:grpSpPr>
          <a:xfrm>
            <a:off x="5324833" y="7492560"/>
            <a:ext cx="686406" cy="673192"/>
            <a:chOff x="1947814" y="3698505"/>
            <a:chExt cx="723509" cy="709579"/>
          </a:xfrm>
        </p:grpSpPr>
        <p:grpSp>
          <p:nvGrpSpPr>
            <p:cNvPr id="446" name="Google Shape;446;p2"/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447" name="Google Shape;447;p2"/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/>
                <a:ahLst/>
                <a:cxnLst/>
                <a:rect l="l" t="t" r="r" b="b"/>
                <a:pathLst>
                  <a:path w="480261" h="498757" extrusionOk="0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/>
                <a:ahLst/>
                <a:cxnLst/>
                <a:rect l="l" t="t" r="r" b="b"/>
                <a:pathLst>
                  <a:path w="493385" h="513348" extrusionOk="0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/>
                <a:ahLst/>
                <a:cxnLst/>
                <a:rect l="l" t="t" r="r" b="b"/>
                <a:pathLst>
                  <a:path w="166138" h="95867" extrusionOk="0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/>
                <a:ahLst/>
                <a:cxnLst/>
                <a:rect l="l" t="t" r="r" b="b"/>
                <a:pathLst>
                  <a:path w="164444" h="95379" extrusionOk="0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/>
                <a:ahLst/>
                <a:cxnLst/>
                <a:rect l="l" t="t" r="r" b="b"/>
                <a:pathLst>
                  <a:path w="468114" h="233890" extrusionOk="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/>
                <a:ahLst/>
                <a:cxnLst/>
                <a:rect l="l" t="t" r="r" b="b"/>
                <a:pathLst>
                  <a:path w="81074" h="81101" extrusionOk="0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/>
                <a:ahLst/>
                <a:cxnLst/>
                <a:rect l="l" t="t" r="r" b="b"/>
                <a:pathLst>
                  <a:path w="389393" h="204203" extrusionOk="0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/>
                <a:ahLst/>
                <a:cxnLst/>
                <a:rect l="l" t="t" r="r" b="b"/>
                <a:pathLst>
                  <a:path w="81075" h="81099" extrusionOk="0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6" name="Google Shape;456;p2"/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DevOps</a:t>
              </a:r>
              <a:endParaRPr/>
            </a:p>
          </p:txBody>
        </p:sp>
      </p:grpSp>
      <p:grpSp>
        <p:nvGrpSpPr>
          <p:cNvPr id="457" name="Google Shape;457;p2"/>
          <p:cNvGrpSpPr/>
          <p:nvPr/>
        </p:nvGrpSpPr>
        <p:grpSpPr>
          <a:xfrm>
            <a:off x="2881585" y="7498390"/>
            <a:ext cx="873957" cy="836697"/>
            <a:chOff x="953727" y="3801176"/>
            <a:chExt cx="967789" cy="926533"/>
          </a:xfrm>
        </p:grpSpPr>
        <p:grpSp>
          <p:nvGrpSpPr>
            <p:cNvPr id="458" name="Google Shape;458;p2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459" name="Google Shape;459;p2"/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</p:grpSpPr>
            <p:sp>
              <p:nvSpPr>
                <p:cNvPr id="460" name="Google Shape;460;p2"/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8" extrusionOk="0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2"/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2" name="Google Shape;462;p2"/>
              <p:cNvGrpSpPr/>
              <p:nvPr/>
            </p:nvGrpSpPr>
            <p:grpSpPr>
              <a:xfrm>
                <a:off x="1250777" y="3920959"/>
                <a:ext cx="342639" cy="331231"/>
                <a:chOff x="1250777" y="3920959"/>
                <a:chExt cx="342639" cy="331231"/>
              </a:xfrm>
            </p:grpSpPr>
            <p:sp>
              <p:nvSpPr>
                <p:cNvPr id="463" name="Google Shape;463;p2"/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90" h="151559" extrusionOk="0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" name="Google Shape;464;p2"/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200" h="151559" extrusionOk="0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" name="Google Shape;465;p2"/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49" h="151565" extrusionOk="0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66" name="Google Shape;466;p2"/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440009" extrusionOk="0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35446" extrusionOk="0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8" name="Google Shape;468;p2"/>
            <p:cNvSpPr txBox="1"/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Code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Repository</a:t>
              </a:r>
              <a:endParaRPr/>
            </a:p>
          </p:txBody>
        </p:sp>
      </p:grpSp>
      <p:grpSp>
        <p:nvGrpSpPr>
          <p:cNvPr id="469" name="Google Shape;469;p2"/>
          <p:cNvGrpSpPr/>
          <p:nvPr/>
        </p:nvGrpSpPr>
        <p:grpSpPr>
          <a:xfrm>
            <a:off x="6903797" y="7504016"/>
            <a:ext cx="765106" cy="765849"/>
            <a:chOff x="4357042" y="4405784"/>
            <a:chExt cx="816719" cy="817512"/>
          </a:xfrm>
        </p:grpSpPr>
        <p:grpSp>
          <p:nvGrpSpPr>
            <p:cNvPr id="470" name="Google Shape;470;p2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471" name="Google Shape;471;p2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5" name="Google Shape;475;p2"/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Deployment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  <p:grpSp>
        <p:nvGrpSpPr>
          <p:cNvPr id="476" name="Google Shape;476;p2"/>
          <p:cNvGrpSpPr/>
          <p:nvPr/>
        </p:nvGrpSpPr>
        <p:grpSpPr>
          <a:xfrm>
            <a:off x="4542412" y="7490949"/>
            <a:ext cx="700330" cy="824767"/>
            <a:chOff x="2080264" y="2312469"/>
            <a:chExt cx="718601" cy="893758"/>
          </a:xfrm>
        </p:grpSpPr>
        <p:grpSp>
          <p:nvGrpSpPr>
            <p:cNvPr id="477" name="Google Shape;477;p2"/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478" name="Google Shape;478;p2"/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</p:grpSpPr>
            <p:sp>
              <p:nvSpPr>
                <p:cNvPr id="479" name="Google Shape;479;p2"/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48" h="502346" extrusionOk="0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" name="Google Shape;480;p2"/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566" h="513347" extrusionOk="0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1" name="Google Shape;481;p2"/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/>
                <a:ahLst/>
                <a:cxnLst/>
                <a:rect l="l" t="t" r="r" b="b"/>
                <a:pathLst>
                  <a:path w="488899" h="488900" extrusionOk="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82" name="Google Shape;482;p2"/>
              <p:cNvGrpSpPr/>
              <p:nvPr/>
            </p:nvGrpSpPr>
            <p:grpSpPr>
              <a:xfrm>
                <a:off x="2291268" y="2453028"/>
                <a:ext cx="352014" cy="231008"/>
                <a:chOff x="2291268" y="2453028"/>
                <a:chExt cx="352014" cy="231008"/>
              </a:xfrm>
            </p:grpSpPr>
            <p:sp>
              <p:nvSpPr>
                <p:cNvPr id="483" name="Google Shape;483;p2"/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0" extrusionOk="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2"/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0" extrusionOk="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2"/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2" extrusionOk="0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2"/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2"/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88" name="Google Shape;488;p2"/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</p:grpSpPr>
          <p:sp>
            <p:nvSpPr>
              <p:cNvPr id="489" name="Google Shape;489;p2"/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Container</a:t>
                </a:r>
                <a:endParaRPr/>
              </a:p>
            </p:txBody>
          </p:sp>
          <p:sp>
            <p:nvSpPr>
              <p:cNvPr id="490" name="Google Shape;490;p2"/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Registry</a:t>
                </a:r>
                <a:endParaRPr/>
              </a:p>
            </p:txBody>
          </p:sp>
        </p:grpSp>
      </p:grpSp>
      <p:grpSp>
        <p:nvGrpSpPr>
          <p:cNvPr id="491" name="Google Shape;491;p2"/>
          <p:cNvGrpSpPr/>
          <p:nvPr/>
        </p:nvGrpSpPr>
        <p:grpSpPr>
          <a:xfrm>
            <a:off x="3818434" y="7516542"/>
            <a:ext cx="592557" cy="806093"/>
            <a:chOff x="7707442" y="1828886"/>
            <a:chExt cx="456651" cy="646877"/>
          </a:xfrm>
        </p:grpSpPr>
        <p:grpSp>
          <p:nvGrpSpPr>
            <p:cNvPr id="492" name="Google Shape;492;p2"/>
            <p:cNvGrpSpPr/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493" name="Google Shape;493;p2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494" name="Google Shape;494;p2"/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</p:grpSpPr>
              <p:sp>
                <p:nvSpPr>
                  <p:cNvPr id="495" name="Google Shape;495;p2"/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55" h="502345" extrusionOk="0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6" name="Google Shape;496;p2"/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47" h="513347" extrusionOk="0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97" name="Google Shape;497;p2"/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</p:grpSpPr>
              <p:sp>
                <p:nvSpPr>
                  <p:cNvPr id="498" name="Google Shape;498;p2"/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56" h="440013" extrusionOk="0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9" name="Google Shape;499;p2"/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7737" h="35445" extrusionOk="0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0" name="Google Shape;500;p2"/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24" h="278675" extrusionOk="0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1" name="Google Shape;501;p2"/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19" h="18334" extrusionOk="0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502" name="Google Shape;502;p2"/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Artifact</a:t>
                </a:r>
                <a:endParaRPr/>
              </a:p>
            </p:txBody>
          </p:sp>
        </p:grpSp>
        <p:sp>
          <p:nvSpPr>
            <p:cNvPr id="503" name="Google Shape;503;p2"/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Registry</a:t>
              </a:r>
              <a:endParaRPr/>
            </a:p>
          </p:txBody>
        </p:sp>
      </p:grpSp>
      <p:grpSp>
        <p:nvGrpSpPr>
          <p:cNvPr id="504" name="Google Shape;504;p2"/>
          <p:cNvGrpSpPr/>
          <p:nvPr/>
        </p:nvGrpSpPr>
        <p:grpSpPr>
          <a:xfrm>
            <a:off x="6089097" y="7482667"/>
            <a:ext cx="670375" cy="852029"/>
            <a:chOff x="4407602" y="4405784"/>
            <a:chExt cx="715598" cy="909506"/>
          </a:xfrm>
        </p:grpSpPr>
        <p:grpSp>
          <p:nvGrpSpPr>
            <p:cNvPr id="505" name="Google Shape;505;p2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506" name="Google Shape;506;p2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0" name="Google Shape;510;p2"/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>
            <a:extLst>
              <a:ext uri="{FF2B5EF4-FFF2-40B4-BE49-F238E27FC236}">
                <a16:creationId xmlns:a16="http://schemas.microsoft.com/office/drawing/2014/main" id="{B3D0643C-86B7-750F-B3DA-6F13412D5F84}"/>
              </a:ext>
            </a:extLst>
          </p:cNvPr>
          <p:cNvSpPr/>
          <p:nvPr/>
        </p:nvSpPr>
        <p:spPr>
          <a:xfrm>
            <a:off x="4067863" y="5303325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3-2. </a:t>
            </a:r>
            <a:r>
              <a:rPr kumimoji="1" lang="ja-JP" altLang="en-US" dirty="0">
                <a:latin typeface="Meiryo UI"/>
                <a:ea typeface="Meiryo UI"/>
              </a:rPr>
              <a:t>税金関連システム</a:t>
            </a:r>
            <a:r>
              <a:rPr kumimoji="1" lang="en-US" altLang="ja-JP" dirty="0">
                <a:latin typeface="Meiryo UI"/>
                <a:ea typeface="Meiryo UI"/>
              </a:rPr>
              <a:t>(パターン1 </a:t>
            </a:r>
            <a:r>
              <a:rPr kumimoji="1" lang="ja-JP" altLang="en-US" dirty="0">
                <a:latin typeface="Meiryo UI"/>
                <a:ea typeface="Meiryo UI"/>
              </a:rPr>
              <a:t>ローコード開発ツール利用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2688116" y="1677369"/>
            <a:ext cx="12603296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011277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電子決裁機能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手数料等電子納付機能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補助金等電子交付機能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8116" y="1677369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1377444" y="5048597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324" y="5588357"/>
            <a:ext cx="1588897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国民・企業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140" y="1790329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03226" y="2618484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2E820BE-DA81-5E8B-E921-BAB097049895}"/>
              </a:ext>
            </a:extLst>
          </p:cNvPr>
          <p:cNvGrpSpPr/>
          <p:nvPr/>
        </p:nvGrpSpPr>
        <p:grpSpPr>
          <a:xfrm>
            <a:off x="6824306" y="3518970"/>
            <a:ext cx="644728" cy="759110"/>
            <a:chOff x="8534569" y="5083166"/>
            <a:chExt cx="644728" cy="759110"/>
          </a:xfrm>
        </p:grpSpPr>
        <p:pic>
          <p:nvPicPr>
            <p:cNvPr id="13" name="グラフィックス 12">
              <a:extLst>
                <a:ext uri="{FF2B5EF4-FFF2-40B4-BE49-F238E27FC236}">
                  <a16:creationId xmlns:a16="http://schemas.microsoft.com/office/drawing/2014/main" id="{938929AB-7B04-6C75-EFA0-019781B95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</p:spPr>
        </p:pic>
        <p:sp>
          <p:nvSpPr>
            <p:cNvPr id="17" name="TextBox 12">
              <a:extLst>
                <a:ext uri="{FF2B5EF4-FFF2-40B4-BE49-F238E27FC236}">
                  <a16:creationId xmlns:a16="http://schemas.microsoft.com/office/drawing/2014/main" id="{44DEDFCE-FF47-BE5B-A062-DCF4AF637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4569" y="5534499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APEX</a:t>
              </a:r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3C563D7-AAFC-A2D2-3891-E6B545E747B7}"/>
              </a:ext>
            </a:extLst>
          </p:cNvPr>
          <p:cNvGrpSpPr/>
          <p:nvPr/>
        </p:nvGrpSpPr>
        <p:grpSpPr>
          <a:xfrm>
            <a:off x="8673205" y="3243545"/>
            <a:ext cx="561372" cy="748093"/>
            <a:chOff x="10451200" y="5083166"/>
            <a:chExt cx="561372" cy="748093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76440E09-B978-6787-6799-E3ED54FBE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18" name="TextBox 12">
              <a:extLst>
                <a:ext uri="{FF2B5EF4-FFF2-40B4-BE49-F238E27FC236}">
                  <a16:creationId xmlns:a16="http://schemas.microsoft.com/office/drawing/2014/main" id="{4E1F8977-622F-C2C4-9032-3E0C0E5F7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828499" y="3518970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 flipV="1">
            <a:off x="2156318" y="3718995"/>
            <a:ext cx="2941194" cy="1625286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  <a:endCxn id="13" idx="1"/>
          </p:cNvCxnSpPr>
          <p:nvPr/>
        </p:nvCxnSpPr>
        <p:spPr>
          <a:xfrm>
            <a:off x="5497562" y="3718995"/>
            <a:ext cx="144908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  <a:stCxn id="13" idx="3"/>
          </p:cNvCxnSpPr>
          <p:nvPr/>
        </p:nvCxnSpPr>
        <p:spPr>
          <a:xfrm flipV="1">
            <a:off x="7346695" y="3707986"/>
            <a:ext cx="139424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297538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  <a:stCxn id="17" idx="2"/>
          </p:cNvCxnSpPr>
          <p:nvPr/>
        </p:nvCxnSpPr>
        <p:spPr>
          <a:xfrm rot="16200000" flipH="1">
            <a:off x="8928033" y="2496717"/>
            <a:ext cx="2158787" cy="572151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1105793" y="5689513"/>
            <a:ext cx="3868592" cy="135646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2745284" y="6198426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5833889" y="6135334"/>
            <a:ext cx="1567159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  <a:endCxn id="45" idx="1"/>
          </p:cNvCxnSpPr>
          <p:nvPr/>
        </p:nvCxnSpPr>
        <p:spPr>
          <a:xfrm>
            <a:off x="13576304" y="6440798"/>
            <a:ext cx="2257585" cy="10007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DC9EA8C-6298-0BC5-3EF8-6CEC387E203D}"/>
              </a:ext>
            </a:extLst>
          </p:cNvPr>
          <p:cNvGrpSpPr/>
          <p:nvPr/>
        </p:nvGrpSpPr>
        <p:grpSpPr>
          <a:xfrm>
            <a:off x="8394958" y="3462733"/>
            <a:ext cx="2239962" cy="832258"/>
            <a:chOff x="10206819" y="5302354"/>
            <a:chExt cx="2239962" cy="832258"/>
          </a:xfrm>
        </p:grpSpPr>
        <p:sp>
          <p:nvSpPr>
            <p:cNvPr id="55" name="TextBox 9">
              <a:extLst>
                <a:ext uri="{FF2B5EF4-FFF2-40B4-BE49-F238E27FC236}">
                  <a16:creationId xmlns:a16="http://schemas.microsoft.com/office/drawing/2014/main" id="{E6D10646-B5CE-5EB4-7F30-7ABE08FE3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56" name="グラフィックス 55">
              <a:extLst>
                <a:ext uri="{FF2B5EF4-FFF2-40B4-BE49-F238E27FC236}">
                  <a16:creationId xmlns:a16="http://schemas.microsoft.com/office/drawing/2014/main" id="{2CA2CE8D-2602-BE4D-0E20-AA00222F23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2" name="TextBox 12">
            <a:extLst>
              <a:ext uri="{FF2B5EF4-FFF2-40B4-BE49-F238E27FC236}">
                <a16:creationId xmlns:a16="http://schemas.microsoft.com/office/drawing/2014/main" id="{EA335936-BE48-165A-2324-D5CC0DC12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52" y="1804320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sp>
        <p:nvSpPr>
          <p:cNvPr id="61" name="正方形/長方形 60">
            <a:extLst>
              <a:ext uri="{FF2B5EF4-FFF2-40B4-BE49-F238E27FC236}">
                <a16:creationId xmlns:a16="http://schemas.microsoft.com/office/drawing/2014/main" id="{89D0ED25-9AF0-910F-B1D9-A2B2E7E616BB}"/>
              </a:ext>
            </a:extLst>
          </p:cNvPr>
          <p:cNvSpPr/>
          <p:nvPr/>
        </p:nvSpPr>
        <p:spPr>
          <a:xfrm>
            <a:off x="10121262" y="7156191"/>
            <a:ext cx="494157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F122560C-2ADC-4911-889B-27FDD7428C73}"/>
              </a:ext>
            </a:extLst>
          </p:cNvPr>
          <p:cNvGrpSpPr/>
          <p:nvPr/>
        </p:nvGrpSpPr>
        <p:grpSpPr>
          <a:xfrm>
            <a:off x="10368689" y="7459280"/>
            <a:ext cx="599843" cy="843269"/>
            <a:chOff x="10515621" y="3754054"/>
            <a:chExt cx="599862" cy="843294"/>
          </a:xfrm>
        </p:grpSpPr>
        <p:pic>
          <p:nvPicPr>
            <p:cNvPr id="81" name="グラフィックス 80">
              <a:extLst>
                <a:ext uri="{FF2B5EF4-FFF2-40B4-BE49-F238E27FC236}">
                  <a16:creationId xmlns:a16="http://schemas.microsoft.com/office/drawing/2014/main" id="{DAC317F5-9B72-CAE7-D570-AF334BA8C8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82" name="TextBox 12">
              <a:extLst>
                <a:ext uri="{FF2B5EF4-FFF2-40B4-BE49-F238E27FC236}">
                  <a16:creationId xmlns:a16="http://schemas.microsoft.com/office/drawing/2014/main" id="{80A28116-EB46-D251-B553-35A9B1780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AD20A8CD-E1F1-E3F5-4D03-90D87BF04D33}"/>
              </a:ext>
            </a:extLst>
          </p:cNvPr>
          <p:cNvGrpSpPr/>
          <p:nvPr/>
        </p:nvGrpSpPr>
        <p:grpSpPr>
          <a:xfrm>
            <a:off x="14031255" y="7476968"/>
            <a:ext cx="1026242" cy="661647"/>
            <a:chOff x="10302419" y="5156668"/>
            <a:chExt cx="1026272" cy="661668"/>
          </a:xfrm>
        </p:grpSpPr>
        <p:pic>
          <p:nvPicPr>
            <p:cNvPr id="84" name="グラフィックス 83">
              <a:extLst>
                <a:ext uri="{FF2B5EF4-FFF2-40B4-BE49-F238E27FC236}">
                  <a16:creationId xmlns:a16="http://schemas.microsoft.com/office/drawing/2014/main" id="{FFBFBC69-52BA-5E89-401A-1FF80096AB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85" name="TextBox 12">
              <a:extLst>
                <a:ext uri="{FF2B5EF4-FFF2-40B4-BE49-F238E27FC236}">
                  <a16:creationId xmlns:a16="http://schemas.microsoft.com/office/drawing/2014/main" id="{8A4BFA53-06D9-D9CE-0772-70C88DC83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86" name="グループ化 85">
            <a:extLst>
              <a:ext uri="{FF2B5EF4-FFF2-40B4-BE49-F238E27FC236}">
                <a16:creationId xmlns:a16="http://schemas.microsoft.com/office/drawing/2014/main" id="{CF67EADB-2DB2-7A7F-3A60-67FEF1D7DDBC}"/>
              </a:ext>
            </a:extLst>
          </p:cNvPr>
          <p:cNvGrpSpPr/>
          <p:nvPr/>
        </p:nvGrpSpPr>
        <p:grpSpPr>
          <a:xfrm>
            <a:off x="11654493" y="7509584"/>
            <a:ext cx="974946" cy="785693"/>
            <a:chOff x="10328069" y="6650877"/>
            <a:chExt cx="974974" cy="785716"/>
          </a:xfrm>
        </p:grpSpPr>
        <p:pic>
          <p:nvPicPr>
            <p:cNvPr id="87" name="グラフィックス 86">
              <a:extLst>
                <a:ext uri="{FF2B5EF4-FFF2-40B4-BE49-F238E27FC236}">
                  <a16:creationId xmlns:a16="http://schemas.microsoft.com/office/drawing/2014/main" id="{9F9E4AC6-0F62-FB15-5E80-B9997507D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89" name="TextBox 12">
              <a:extLst>
                <a:ext uri="{FF2B5EF4-FFF2-40B4-BE49-F238E27FC236}">
                  <a16:creationId xmlns:a16="http://schemas.microsoft.com/office/drawing/2014/main" id="{0C73254B-0F91-F0F7-5C58-2727D474E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6F5E3592-8802-6BDB-BEAA-9C8344F81EC1}"/>
              </a:ext>
            </a:extLst>
          </p:cNvPr>
          <p:cNvGrpSpPr/>
          <p:nvPr/>
        </p:nvGrpSpPr>
        <p:grpSpPr>
          <a:xfrm>
            <a:off x="12492354" y="7495595"/>
            <a:ext cx="1083950" cy="812890"/>
            <a:chOff x="10256563" y="2687458"/>
            <a:chExt cx="1083982" cy="812912"/>
          </a:xfrm>
        </p:grpSpPr>
        <p:pic>
          <p:nvPicPr>
            <p:cNvPr id="91" name="グラフィックス 90">
              <a:extLst>
                <a:ext uri="{FF2B5EF4-FFF2-40B4-BE49-F238E27FC236}">
                  <a16:creationId xmlns:a16="http://schemas.microsoft.com/office/drawing/2014/main" id="{81C2511E-65E3-3D1F-0758-4166D9105F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94" name="TextBox 12">
              <a:extLst>
                <a:ext uri="{FF2B5EF4-FFF2-40B4-BE49-F238E27FC236}">
                  <a16:creationId xmlns:a16="http://schemas.microsoft.com/office/drawing/2014/main" id="{5FFD123A-4A0F-61D0-53E4-AEB48B2B1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95" name="グループ化 94">
            <a:extLst>
              <a:ext uri="{FF2B5EF4-FFF2-40B4-BE49-F238E27FC236}">
                <a16:creationId xmlns:a16="http://schemas.microsoft.com/office/drawing/2014/main" id="{972317CD-5B86-D151-3E25-3D08451F9BED}"/>
              </a:ext>
            </a:extLst>
          </p:cNvPr>
          <p:cNvGrpSpPr/>
          <p:nvPr/>
        </p:nvGrpSpPr>
        <p:grpSpPr>
          <a:xfrm>
            <a:off x="11091857" y="7515486"/>
            <a:ext cx="506870" cy="770894"/>
            <a:chOff x="10545108" y="7974124"/>
            <a:chExt cx="506885" cy="770918"/>
          </a:xfrm>
        </p:grpSpPr>
        <p:pic>
          <p:nvPicPr>
            <p:cNvPr id="96" name="グラフィックス 95">
              <a:extLst>
                <a:ext uri="{FF2B5EF4-FFF2-40B4-BE49-F238E27FC236}">
                  <a16:creationId xmlns:a16="http://schemas.microsoft.com/office/drawing/2014/main" id="{F35C3005-F3CA-97C0-03DE-66595A5B0C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97" name="TextBox 12">
              <a:extLst>
                <a:ext uri="{FF2B5EF4-FFF2-40B4-BE49-F238E27FC236}">
                  <a16:creationId xmlns:a16="http://schemas.microsoft.com/office/drawing/2014/main" id="{48D90042-0332-1229-7451-AD7E7D939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17A6DE10-C366-4401-00A7-B60611874380}"/>
              </a:ext>
            </a:extLst>
          </p:cNvPr>
          <p:cNvGrpSpPr/>
          <p:nvPr/>
        </p:nvGrpSpPr>
        <p:grpSpPr>
          <a:xfrm>
            <a:off x="13204787" y="7457293"/>
            <a:ext cx="1096564" cy="695324"/>
            <a:chOff x="10715462" y="7773090"/>
            <a:chExt cx="1096597" cy="695344"/>
          </a:xfrm>
        </p:grpSpPr>
        <p:sp>
          <p:nvSpPr>
            <p:cNvPr id="99" name="TextBox 11">
              <a:extLst>
                <a:ext uri="{FF2B5EF4-FFF2-40B4-BE49-F238E27FC236}">
                  <a16:creationId xmlns:a16="http://schemas.microsoft.com/office/drawing/2014/main" id="{936428A5-D55D-A1D0-68EF-E1AD023C57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100" name="グラフィックス 99">
              <a:extLst>
                <a:ext uri="{FF2B5EF4-FFF2-40B4-BE49-F238E27FC236}">
                  <a16:creationId xmlns:a16="http://schemas.microsoft.com/office/drawing/2014/main" id="{B61F02EE-DBA6-9A0A-0C7C-C6C846373A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101" name="正方形/長方形 100">
            <a:extLst>
              <a:ext uri="{FF2B5EF4-FFF2-40B4-BE49-F238E27FC236}">
                <a16:creationId xmlns:a16="http://schemas.microsoft.com/office/drawing/2014/main" id="{204335B8-23DB-3D46-991F-629C7605D012}"/>
              </a:ext>
            </a:extLst>
          </p:cNvPr>
          <p:cNvSpPr/>
          <p:nvPr/>
        </p:nvSpPr>
        <p:spPr>
          <a:xfrm>
            <a:off x="6566595" y="7131563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2392662F-7DC1-F10F-087A-3EF17CCAA686}"/>
              </a:ext>
            </a:extLst>
          </p:cNvPr>
          <p:cNvGrpSpPr/>
          <p:nvPr/>
        </p:nvGrpSpPr>
        <p:grpSpPr>
          <a:xfrm>
            <a:off x="7467013" y="7496154"/>
            <a:ext cx="484428" cy="641879"/>
            <a:chOff x="1528670" y="7429303"/>
            <a:chExt cx="484428" cy="641879"/>
          </a:xfrm>
        </p:grpSpPr>
        <p:pic>
          <p:nvPicPr>
            <p:cNvPr id="103" name="グラフィックス 102">
              <a:extLst>
                <a:ext uri="{FF2B5EF4-FFF2-40B4-BE49-F238E27FC236}">
                  <a16:creationId xmlns:a16="http://schemas.microsoft.com/office/drawing/2014/main" id="{6DDC9F4C-3A1D-953B-6767-E9CF7F586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104" name="TextBox 12">
              <a:extLst>
                <a:ext uri="{FF2B5EF4-FFF2-40B4-BE49-F238E27FC236}">
                  <a16:creationId xmlns:a16="http://schemas.microsoft.com/office/drawing/2014/main" id="{A78EAA25-9519-01DF-7076-150C2C053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55B8E58C-A477-3D11-9154-95379E9FAE2D}"/>
              </a:ext>
            </a:extLst>
          </p:cNvPr>
          <p:cNvGrpSpPr/>
          <p:nvPr/>
        </p:nvGrpSpPr>
        <p:grpSpPr>
          <a:xfrm>
            <a:off x="8059039" y="7499114"/>
            <a:ext cx="502061" cy="651792"/>
            <a:chOff x="2919266" y="8604037"/>
            <a:chExt cx="502061" cy="651792"/>
          </a:xfrm>
        </p:grpSpPr>
        <p:pic>
          <p:nvPicPr>
            <p:cNvPr id="106" name="グラフィックス 105">
              <a:extLst>
                <a:ext uri="{FF2B5EF4-FFF2-40B4-BE49-F238E27FC236}">
                  <a16:creationId xmlns:a16="http://schemas.microsoft.com/office/drawing/2014/main" id="{1CC2AE8A-89B9-659C-5653-DDDE15D72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107" name="TextBox 12">
              <a:extLst>
                <a:ext uri="{FF2B5EF4-FFF2-40B4-BE49-F238E27FC236}">
                  <a16:creationId xmlns:a16="http://schemas.microsoft.com/office/drawing/2014/main" id="{CB52F3EF-4377-1EF3-765D-C916FBECC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108" name="グループ化 107">
            <a:extLst>
              <a:ext uri="{FF2B5EF4-FFF2-40B4-BE49-F238E27FC236}">
                <a16:creationId xmlns:a16="http://schemas.microsoft.com/office/drawing/2014/main" id="{D5D4F4F1-B41B-B21F-B9BF-C76760053EB7}"/>
              </a:ext>
            </a:extLst>
          </p:cNvPr>
          <p:cNvGrpSpPr/>
          <p:nvPr/>
        </p:nvGrpSpPr>
        <p:grpSpPr>
          <a:xfrm>
            <a:off x="6588753" y="7505914"/>
            <a:ext cx="972887" cy="791743"/>
            <a:chOff x="1284441" y="8610369"/>
            <a:chExt cx="972887" cy="791743"/>
          </a:xfrm>
        </p:grpSpPr>
        <p:pic>
          <p:nvPicPr>
            <p:cNvPr id="109" name="グラフィックス 108">
              <a:extLst>
                <a:ext uri="{FF2B5EF4-FFF2-40B4-BE49-F238E27FC236}">
                  <a16:creationId xmlns:a16="http://schemas.microsoft.com/office/drawing/2014/main" id="{69EA4D19-66C7-7913-0FF5-670A7A11A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110" name="TextBox 9">
              <a:extLst>
                <a:ext uri="{FF2B5EF4-FFF2-40B4-BE49-F238E27FC236}">
                  <a16:creationId xmlns:a16="http://schemas.microsoft.com/office/drawing/2014/main" id="{076C1686-7F90-7D5E-4CA7-3406693CC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8FCC531C-C1E0-20C1-4975-35C0F6DD2B5E}"/>
              </a:ext>
            </a:extLst>
          </p:cNvPr>
          <p:cNvGrpSpPr/>
          <p:nvPr/>
        </p:nvGrpSpPr>
        <p:grpSpPr>
          <a:xfrm>
            <a:off x="8591012" y="7507745"/>
            <a:ext cx="716863" cy="797569"/>
            <a:chOff x="7891760" y="7929853"/>
            <a:chExt cx="716863" cy="797569"/>
          </a:xfrm>
        </p:grpSpPr>
        <p:pic>
          <p:nvPicPr>
            <p:cNvPr id="112" name="グラフィックス 111">
              <a:extLst>
                <a:ext uri="{FF2B5EF4-FFF2-40B4-BE49-F238E27FC236}">
                  <a16:creationId xmlns:a16="http://schemas.microsoft.com/office/drawing/2014/main" id="{721DEACA-74A0-DC8C-CDF2-18809DFBA8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113" name="TextBox 12">
              <a:extLst>
                <a:ext uri="{FF2B5EF4-FFF2-40B4-BE49-F238E27FC236}">
                  <a16:creationId xmlns:a16="http://schemas.microsoft.com/office/drawing/2014/main" id="{07087226-129E-FA8F-2127-23BC2E218A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114" name="グループ化 113">
            <a:extLst>
              <a:ext uri="{FF2B5EF4-FFF2-40B4-BE49-F238E27FC236}">
                <a16:creationId xmlns:a16="http://schemas.microsoft.com/office/drawing/2014/main" id="{248D90E4-785E-E143-2967-ED6BE517D4B8}"/>
              </a:ext>
            </a:extLst>
          </p:cNvPr>
          <p:cNvGrpSpPr/>
          <p:nvPr/>
        </p:nvGrpSpPr>
        <p:grpSpPr>
          <a:xfrm>
            <a:off x="9161487" y="7520717"/>
            <a:ext cx="927286" cy="772063"/>
            <a:chOff x="5815140" y="8649267"/>
            <a:chExt cx="927286" cy="772063"/>
          </a:xfrm>
        </p:grpSpPr>
        <p:pic>
          <p:nvPicPr>
            <p:cNvPr id="115" name="グラフィックス 114">
              <a:extLst>
                <a:ext uri="{FF2B5EF4-FFF2-40B4-BE49-F238E27FC236}">
                  <a16:creationId xmlns:a16="http://schemas.microsoft.com/office/drawing/2014/main" id="{4B68DC7D-E8B0-A980-E2E2-A3A4EBA948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116" name="TextBox 12">
              <a:extLst>
                <a:ext uri="{FF2B5EF4-FFF2-40B4-BE49-F238E27FC236}">
                  <a16:creationId xmlns:a16="http://schemas.microsoft.com/office/drawing/2014/main" id="{95F3D865-FD9A-A46A-15EC-CCB63117D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117" name="正方形/長方形 116">
            <a:extLst>
              <a:ext uri="{FF2B5EF4-FFF2-40B4-BE49-F238E27FC236}">
                <a16:creationId xmlns:a16="http://schemas.microsoft.com/office/drawing/2014/main" id="{FEDE01C5-A4E1-6AC2-5743-39618396577E}"/>
              </a:ext>
            </a:extLst>
          </p:cNvPr>
          <p:cNvSpPr/>
          <p:nvPr/>
        </p:nvSpPr>
        <p:spPr>
          <a:xfrm>
            <a:off x="5214756" y="7123917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727493D7-73FF-CF9D-F7D4-4A5A6E8D3A6C}"/>
              </a:ext>
            </a:extLst>
          </p:cNvPr>
          <p:cNvGrpSpPr/>
          <p:nvPr/>
        </p:nvGrpSpPr>
        <p:grpSpPr>
          <a:xfrm>
            <a:off x="5424358" y="7653253"/>
            <a:ext cx="814646" cy="803155"/>
            <a:chOff x="1907750" y="4310477"/>
            <a:chExt cx="814646" cy="803155"/>
          </a:xfrm>
        </p:grpSpPr>
        <p:sp>
          <p:nvSpPr>
            <p:cNvPr id="119" name="TextBox 12">
              <a:extLst>
                <a:ext uri="{FF2B5EF4-FFF2-40B4-BE49-F238E27FC236}">
                  <a16:creationId xmlns:a16="http://schemas.microsoft.com/office/drawing/2014/main" id="{F9DB1C33-6E75-44EF-28C1-D2CF470DD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20" name="グラフィックス 119">
              <a:extLst>
                <a:ext uri="{FF2B5EF4-FFF2-40B4-BE49-F238E27FC236}">
                  <a16:creationId xmlns:a16="http://schemas.microsoft.com/office/drawing/2014/main" id="{FAAE5DEC-A2AF-249D-2EE9-E26917BDD8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33D78F78-797B-C996-C918-1FCD91E870D9}"/>
              </a:ext>
            </a:extLst>
          </p:cNvPr>
          <p:cNvSpPr/>
          <p:nvPr/>
        </p:nvSpPr>
        <p:spPr>
          <a:xfrm>
            <a:off x="2854165" y="7131563"/>
            <a:ext cx="228490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122" name="グループ化 121">
            <a:extLst>
              <a:ext uri="{FF2B5EF4-FFF2-40B4-BE49-F238E27FC236}">
                <a16:creationId xmlns:a16="http://schemas.microsoft.com/office/drawing/2014/main" id="{A904CE26-FBCD-2CC8-0375-1B0E630F1AD7}"/>
              </a:ext>
            </a:extLst>
          </p:cNvPr>
          <p:cNvGrpSpPr/>
          <p:nvPr/>
        </p:nvGrpSpPr>
        <p:grpSpPr>
          <a:xfrm>
            <a:off x="4015909" y="7497003"/>
            <a:ext cx="972887" cy="825552"/>
            <a:chOff x="4360158" y="7332449"/>
            <a:chExt cx="972887" cy="825552"/>
          </a:xfrm>
        </p:grpSpPr>
        <p:pic>
          <p:nvPicPr>
            <p:cNvPr id="123" name="グラフィックス 14">
              <a:extLst>
                <a:ext uri="{FF2B5EF4-FFF2-40B4-BE49-F238E27FC236}">
                  <a16:creationId xmlns:a16="http://schemas.microsoft.com/office/drawing/2014/main" id="{5CC40249-99C1-665A-E7F2-A7BBA3B24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124" name="TextBox 9">
              <a:extLst>
                <a:ext uri="{FF2B5EF4-FFF2-40B4-BE49-F238E27FC236}">
                  <a16:creationId xmlns:a16="http://schemas.microsoft.com/office/drawing/2014/main" id="{2C111228-6DCE-CB5F-DC12-BFB502027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pic>
        <p:nvPicPr>
          <p:cNvPr id="125" name="グラフィックス 124">
            <a:extLst>
              <a:ext uri="{FF2B5EF4-FFF2-40B4-BE49-F238E27FC236}">
                <a16:creationId xmlns:a16="http://schemas.microsoft.com/office/drawing/2014/main" id="{93EE5478-32DC-2DCC-0732-9A3758801233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3305948" y="7467882"/>
            <a:ext cx="361950" cy="400050"/>
          </a:xfrm>
          <a:prstGeom prst="rect">
            <a:avLst/>
          </a:prstGeom>
        </p:spPr>
      </p:pic>
      <p:sp>
        <p:nvSpPr>
          <p:cNvPr id="126" name="TextBox 12">
            <a:extLst>
              <a:ext uri="{FF2B5EF4-FFF2-40B4-BE49-F238E27FC236}">
                <a16:creationId xmlns:a16="http://schemas.microsoft.com/office/drawing/2014/main" id="{B46207F6-0EFD-6408-08D1-822D85935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13" y="7891668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Backup</a:t>
            </a:r>
          </a:p>
          <a:p>
            <a:pPr algn="ctr" eaLnBrk="1" hangingPunct="1"/>
            <a:r>
              <a: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(Object Storage)</a:t>
            </a:r>
          </a:p>
        </p:txBody>
      </p:sp>
      <p:sp>
        <p:nvSpPr>
          <p:cNvPr id="127" name="正方形/長方形 126">
            <a:extLst>
              <a:ext uri="{FF2B5EF4-FFF2-40B4-BE49-F238E27FC236}">
                <a16:creationId xmlns:a16="http://schemas.microsoft.com/office/drawing/2014/main" id="{71B8D585-C340-1AAE-5098-206ED4C14B83}"/>
              </a:ext>
            </a:extLst>
          </p:cNvPr>
          <p:cNvSpPr/>
          <p:nvPr/>
        </p:nvSpPr>
        <p:spPr>
          <a:xfrm>
            <a:off x="11708593" y="8535601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128" name="グループ化 127">
            <a:extLst>
              <a:ext uri="{FF2B5EF4-FFF2-40B4-BE49-F238E27FC236}">
                <a16:creationId xmlns:a16="http://schemas.microsoft.com/office/drawing/2014/main" id="{A2238FD3-8B0A-A673-DADC-F71CFF0F3C04}"/>
              </a:ext>
            </a:extLst>
          </p:cNvPr>
          <p:cNvGrpSpPr/>
          <p:nvPr/>
        </p:nvGrpSpPr>
        <p:grpSpPr>
          <a:xfrm>
            <a:off x="11732255" y="8901589"/>
            <a:ext cx="723275" cy="661895"/>
            <a:chOff x="12360566" y="4730781"/>
            <a:chExt cx="723275" cy="661895"/>
          </a:xfrm>
        </p:grpSpPr>
        <p:pic>
          <p:nvPicPr>
            <p:cNvPr id="129" name="グラフィックス 128">
              <a:extLst>
                <a:ext uri="{FF2B5EF4-FFF2-40B4-BE49-F238E27FC236}">
                  <a16:creationId xmlns:a16="http://schemas.microsoft.com/office/drawing/2014/main" id="{5C6C90E4-46A7-C60D-D5AB-BFA0BD7B2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130" name="TextBox 12">
              <a:extLst>
                <a:ext uri="{FF2B5EF4-FFF2-40B4-BE49-F238E27FC236}">
                  <a16:creationId xmlns:a16="http://schemas.microsoft.com/office/drawing/2014/main" id="{75CDC2DC-C258-EF18-F4B5-BAC7022F1B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131" name="グループ化 130">
            <a:extLst>
              <a:ext uri="{FF2B5EF4-FFF2-40B4-BE49-F238E27FC236}">
                <a16:creationId xmlns:a16="http://schemas.microsoft.com/office/drawing/2014/main" id="{C1BFD0F4-C658-D061-E573-67F4D3789395}"/>
              </a:ext>
            </a:extLst>
          </p:cNvPr>
          <p:cNvGrpSpPr/>
          <p:nvPr/>
        </p:nvGrpSpPr>
        <p:grpSpPr>
          <a:xfrm>
            <a:off x="12868182" y="8794168"/>
            <a:ext cx="1569059" cy="944217"/>
            <a:chOff x="11379958" y="8469259"/>
            <a:chExt cx="1569059" cy="944217"/>
          </a:xfrm>
        </p:grpSpPr>
        <p:sp>
          <p:nvSpPr>
            <p:cNvPr id="132" name="TextBox 12">
              <a:extLst>
                <a:ext uri="{FF2B5EF4-FFF2-40B4-BE49-F238E27FC236}">
                  <a16:creationId xmlns:a16="http://schemas.microsoft.com/office/drawing/2014/main" id="{6A902834-A8A0-ED3A-F2D4-2DAF84044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133" name="Graphic 3">
              <a:extLst>
                <a:ext uri="{FF2B5EF4-FFF2-40B4-BE49-F238E27FC236}">
                  <a16:creationId xmlns:a16="http://schemas.microsoft.com/office/drawing/2014/main" id="{9BA2B1AE-1DB9-2FEC-5BAC-9290A376B345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34" name="Freeform: Shape 141">
                <a:extLst>
                  <a:ext uri="{FF2B5EF4-FFF2-40B4-BE49-F238E27FC236}">
                    <a16:creationId xmlns:a16="http://schemas.microsoft.com/office/drawing/2014/main" id="{F71E1A72-1E20-F0F9-9904-F45F05234765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5" name="Freeform: Shape 142">
                <a:extLst>
                  <a:ext uri="{FF2B5EF4-FFF2-40B4-BE49-F238E27FC236}">
                    <a16:creationId xmlns:a16="http://schemas.microsoft.com/office/drawing/2014/main" id="{9633B366-4F19-A230-7C16-079C68616503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36" name="Freeform: Shape 143">
                <a:extLst>
                  <a:ext uri="{FF2B5EF4-FFF2-40B4-BE49-F238E27FC236}">
                    <a16:creationId xmlns:a16="http://schemas.microsoft.com/office/drawing/2014/main" id="{0918B69A-4785-4905-4E9B-AAC22708CF6D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137" name="Graphic 2">
            <a:extLst>
              <a:ext uri="{FF2B5EF4-FFF2-40B4-BE49-F238E27FC236}">
                <a16:creationId xmlns:a16="http://schemas.microsoft.com/office/drawing/2014/main" id="{A54AB190-410C-93C6-B3F3-0B8B76E551FD}"/>
              </a:ext>
            </a:extLst>
          </p:cNvPr>
          <p:cNvGrpSpPr/>
          <p:nvPr/>
        </p:nvGrpSpPr>
        <p:grpSpPr>
          <a:xfrm>
            <a:off x="12474064" y="8819533"/>
            <a:ext cx="763351" cy="925200"/>
            <a:chOff x="6906915" y="2417952"/>
            <a:chExt cx="763373" cy="925227"/>
          </a:xfrm>
        </p:grpSpPr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D33A238C-2A88-2135-C519-773982BB2C12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40" name="Freeform: Shape 315">
                <a:extLst>
                  <a:ext uri="{FF2B5EF4-FFF2-40B4-BE49-F238E27FC236}">
                    <a16:creationId xmlns:a16="http://schemas.microsoft.com/office/drawing/2014/main" id="{923B31FA-2149-AE30-5DD7-E9982E9B643A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1" name="Freeform: Shape 316">
                <a:extLst>
                  <a:ext uri="{FF2B5EF4-FFF2-40B4-BE49-F238E27FC236}">
                    <a16:creationId xmlns:a16="http://schemas.microsoft.com/office/drawing/2014/main" id="{86E91774-6144-31E4-495A-82A59AFA7576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2" name="Freeform: Shape 318">
                <a:extLst>
                  <a:ext uri="{FF2B5EF4-FFF2-40B4-BE49-F238E27FC236}">
                    <a16:creationId xmlns:a16="http://schemas.microsoft.com/office/drawing/2014/main" id="{1321E937-585C-BF3D-AB98-E03B26257DFD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3" name="Freeform: Shape 95">
                <a:extLst>
                  <a:ext uri="{FF2B5EF4-FFF2-40B4-BE49-F238E27FC236}">
                    <a16:creationId xmlns:a16="http://schemas.microsoft.com/office/drawing/2014/main" id="{317C3416-BF0D-608F-AD80-1859B3062A8F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4" name="Freeform: Shape 96">
                <a:extLst>
                  <a:ext uri="{FF2B5EF4-FFF2-40B4-BE49-F238E27FC236}">
                    <a16:creationId xmlns:a16="http://schemas.microsoft.com/office/drawing/2014/main" id="{383478FF-FA9C-A8E7-1D01-4EC26113543F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5" name="Freeform: Shape 103">
                <a:extLst>
                  <a:ext uri="{FF2B5EF4-FFF2-40B4-BE49-F238E27FC236}">
                    <a16:creationId xmlns:a16="http://schemas.microsoft.com/office/drawing/2014/main" id="{CF47BFD9-3CEA-3447-A9A1-F5249A2E6054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6" name="Freeform: Shape 104">
                <a:extLst>
                  <a:ext uri="{FF2B5EF4-FFF2-40B4-BE49-F238E27FC236}">
                    <a16:creationId xmlns:a16="http://schemas.microsoft.com/office/drawing/2014/main" id="{DF9E82A4-7F46-31E2-6C2D-EEC1C35B1CFB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7" name="Freeform: Shape 105">
                <a:extLst>
                  <a:ext uri="{FF2B5EF4-FFF2-40B4-BE49-F238E27FC236}">
                    <a16:creationId xmlns:a16="http://schemas.microsoft.com/office/drawing/2014/main" id="{CFAF1BB5-E6B6-EB21-0409-8E25993378AA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8" name="Freeform: Shape 106">
                <a:extLst>
                  <a:ext uri="{FF2B5EF4-FFF2-40B4-BE49-F238E27FC236}">
                    <a16:creationId xmlns:a16="http://schemas.microsoft.com/office/drawing/2014/main" id="{3959AF09-D3C0-7A69-CF8A-C49D0CD49459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149" name="Freeform: Shape 111">
                <a:extLst>
                  <a:ext uri="{FF2B5EF4-FFF2-40B4-BE49-F238E27FC236}">
                    <a16:creationId xmlns:a16="http://schemas.microsoft.com/office/drawing/2014/main" id="{B0E1D384-EBA9-BB1C-912D-329609D1CFF4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139" name="TextBox 114">
              <a:extLst>
                <a:ext uri="{FF2B5EF4-FFF2-40B4-BE49-F238E27FC236}">
                  <a16:creationId xmlns:a16="http://schemas.microsoft.com/office/drawing/2014/main" id="{43ED72A2-2B9F-61B9-CF2B-1F07AE5975CE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150" name="グループ化 149">
            <a:extLst>
              <a:ext uri="{FF2B5EF4-FFF2-40B4-BE49-F238E27FC236}">
                <a16:creationId xmlns:a16="http://schemas.microsoft.com/office/drawing/2014/main" id="{9C1233F4-DC6E-9F14-9F3B-47A22F8C51B6}"/>
              </a:ext>
            </a:extLst>
          </p:cNvPr>
          <p:cNvGrpSpPr/>
          <p:nvPr/>
        </p:nvGrpSpPr>
        <p:grpSpPr>
          <a:xfrm>
            <a:off x="14047221" y="8961132"/>
            <a:ext cx="856324" cy="601617"/>
            <a:chOff x="10370376" y="7974124"/>
            <a:chExt cx="856348" cy="601636"/>
          </a:xfrm>
        </p:grpSpPr>
        <p:pic>
          <p:nvPicPr>
            <p:cNvPr id="151" name="グラフィックス 150">
              <a:extLst>
                <a:ext uri="{FF2B5EF4-FFF2-40B4-BE49-F238E27FC236}">
                  <a16:creationId xmlns:a16="http://schemas.microsoft.com/office/drawing/2014/main" id="{0055F865-84A2-FDF7-A3B3-D6B86A732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152" name="TextBox 12">
              <a:extLst>
                <a:ext uri="{FF2B5EF4-FFF2-40B4-BE49-F238E27FC236}">
                  <a16:creationId xmlns:a16="http://schemas.microsoft.com/office/drawing/2014/main" id="{2E618D05-EC5B-1743-6E47-9A3A2EC86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153" name="正方形/長方形 152">
            <a:extLst>
              <a:ext uri="{FF2B5EF4-FFF2-40B4-BE49-F238E27FC236}">
                <a16:creationId xmlns:a16="http://schemas.microsoft.com/office/drawing/2014/main" id="{3F2DB457-6AAB-D39E-F390-7E6DDF472A6E}"/>
              </a:ext>
            </a:extLst>
          </p:cNvPr>
          <p:cNvSpPr/>
          <p:nvPr/>
        </p:nvSpPr>
        <p:spPr>
          <a:xfrm>
            <a:off x="8982632" y="8535826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154" name="グループ化 153">
            <a:extLst>
              <a:ext uri="{FF2B5EF4-FFF2-40B4-BE49-F238E27FC236}">
                <a16:creationId xmlns:a16="http://schemas.microsoft.com/office/drawing/2014/main" id="{35D9219F-4D06-069D-C1A9-DB8BD03EBB69}"/>
              </a:ext>
            </a:extLst>
          </p:cNvPr>
          <p:cNvGrpSpPr/>
          <p:nvPr/>
        </p:nvGrpSpPr>
        <p:grpSpPr>
          <a:xfrm>
            <a:off x="8824998" y="8868456"/>
            <a:ext cx="1474146" cy="956327"/>
            <a:chOff x="9056143" y="7464062"/>
            <a:chExt cx="1474190" cy="956354"/>
          </a:xfrm>
        </p:grpSpPr>
        <p:pic>
          <p:nvPicPr>
            <p:cNvPr id="155" name="グラフィックス 154">
              <a:extLst>
                <a:ext uri="{FF2B5EF4-FFF2-40B4-BE49-F238E27FC236}">
                  <a16:creationId xmlns:a16="http://schemas.microsoft.com/office/drawing/2014/main" id="{3C074BC6-9FD6-0BD2-241D-0ADC24971B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156" name="TextBox 12">
              <a:extLst>
                <a:ext uri="{FF2B5EF4-FFF2-40B4-BE49-F238E27FC236}">
                  <a16:creationId xmlns:a16="http://schemas.microsoft.com/office/drawing/2014/main" id="{56A7153A-069A-C72C-295E-20DC9A60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157" name="グループ化 156">
            <a:extLst>
              <a:ext uri="{FF2B5EF4-FFF2-40B4-BE49-F238E27FC236}">
                <a16:creationId xmlns:a16="http://schemas.microsoft.com/office/drawing/2014/main" id="{E900A3A1-2D27-2117-8527-121CA12C28A8}"/>
              </a:ext>
            </a:extLst>
          </p:cNvPr>
          <p:cNvGrpSpPr/>
          <p:nvPr/>
        </p:nvGrpSpPr>
        <p:grpSpPr>
          <a:xfrm>
            <a:off x="9999153" y="8946582"/>
            <a:ext cx="907621" cy="721832"/>
            <a:chOff x="9064653" y="5535988"/>
            <a:chExt cx="907647" cy="721854"/>
          </a:xfrm>
        </p:grpSpPr>
        <p:sp>
          <p:nvSpPr>
            <p:cNvPr id="158" name="TextBox 12">
              <a:extLst>
                <a:ext uri="{FF2B5EF4-FFF2-40B4-BE49-F238E27FC236}">
                  <a16:creationId xmlns:a16="http://schemas.microsoft.com/office/drawing/2014/main" id="{0042B354-18F6-4D89-6B29-50474D1CD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59" name="グラフィックス 158">
              <a:extLst>
                <a:ext uri="{FF2B5EF4-FFF2-40B4-BE49-F238E27FC236}">
                  <a16:creationId xmlns:a16="http://schemas.microsoft.com/office/drawing/2014/main" id="{C0F21891-6B11-8DCE-3145-EF76A958B4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60" name="グループ化 159">
            <a:extLst>
              <a:ext uri="{FF2B5EF4-FFF2-40B4-BE49-F238E27FC236}">
                <a16:creationId xmlns:a16="http://schemas.microsoft.com/office/drawing/2014/main" id="{710C81F5-8F60-57C6-5258-0D82B57F08A1}"/>
              </a:ext>
            </a:extLst>
          </p:cNvPr>
          <p:cNvGrpSpPr/>
          <p:nvPr/>
        </p:nvGrpSpPr>
        <p:grpSpPr>
          <a:xfrm>
            <a:off x="10859183" y="8815545"/>
            <a:ext cx="639919" cy="1071616"/>
            <a:chOff x="2752071" y="5275170"/>
            <a:chExt cx="639938" cy="1071648"/>
          </a:xfrm>
        </p:grpSpPr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658A5F4C-BAB5-1B6F-22AF-763BB97AF878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63" name="Graphic 2">
                <a:extLst>
                  <a:ext uri="{FF2B5EF4-FFF2-40B4-BE49-F238E27FC236}">
                    <a16:creationId xmlns:a16="http://schemas.microsoft.com/office/drawing/2014/main" id="{ABD1D973-3918-ED07-6677-F80036DE0C99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171" name="Freeform: Shape 301">
                  <a:extLst>
                    <a:ext uri="{FF2B5EF4-FFF2-40B4-BE49-F238E27FC236}">
                      <a16:creationId xmlns:a16="http://schemas.microsoft.com/office/drawing/2014/main" id="{9B9D0E6E-6156-DC63-D4CF-0D6B566AB65D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2" name="Freeform: Shape 302">
                  <a:extLst>
                    <a:ext uri="{FF2B5EF4-FFF2-40B4-BE49-F238E27FC236}">
                      <a16:creationId xmlns:a16="http://schemas.microsoft.com/office/drawing/2014/main" id="{F9149047-6B37-AC2E-EE92-A6C33DFFF49A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164" name="Graphic 2">
                <a:extLst>
                  <a:ext uri="{FF2B5EF4-FFF2-40B4-BE49-F238E27FC236}">
                    <a16:creationId xmlns:a16="http://schemas.microsoft.com/office/drawing/2014/main" id="{E7F13038-66C8-F36A-021C-3FC1EDB98303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165" name="Freeform: Shape 304">
                  <a:extLst>
                    <a:ext uri="{FF2B5EF4-FFF2-40B4-BE49-F238E27FC236}">
                      <a16:creationId xmlns:a16="http://schemas.microsoft.com/office/drawing/2014/main" id="{24944636-3906-38D6-5635-00EC621C795F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6" name="Freeform: Shape 305">
                  <a:extLst>
                    <a:ext uri="{FF2B5EF4-FFF2-40B4-BE49-F238E27FC236}">
                      <a16:creationId xmlns:a16="http://schemas.microsoft.com/office/drawing/2014/main" id="{483D406B-80BA-18B3-9E14-0374C25F30D3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7" name="Freeform: Shape 306">
                  <a:extLst>
                    <a:ext uri="{FF2B5EF4-FFF2-40B4-BE49-F238E27FC236}">
                      <a16:creationId xmlns:a16="http://schemas.microsoft.com/office/drawing/2014/main" id="{7067A1D0-1FBC-CF02-6ECB-149BB30168E7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8" name="Freeform: Shape 307">
                  <a:extLst>
                    <a:ext uri="{FF2B5EF4-FFF2-40B4-BE49-F238E27FC236}">
                      <a16:creationId xmlns:a16="http://schemas.microsoft.com/office/drawing/2014/main" id="{37E5E6CB-9BA0-8E29-E929-9F28700831FF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69" name="Freeform: Shape 308">
                  <a:extLst>
                    <a:ext uri="{FF2B5EF4-FFF2-40B4-BE49-F238E27FC236}">
                      <a16:creationId xmlns:a16="http://schemas.microsoft.com/office/drawing/2014/main" id="{BE2ED825-9F84-3340-C93F-8B9D3909BE15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170" name="Freeform: Shape 309">
                  <a:extLst>
                    <a:ext uri="{FF2B5EF4-FFF2-40B4-BE49-F238E27FC236}">
                      <a16:creationId xmlns:a16="http://schemas.microsoft.com/office/drawing/2014/main" id="{EA543A23-00F4-724A-4E21-938D835B9FC9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162" name="TextBox 537">
              <a:extLst>
                <a:ext uri="{FF2B5EF4-FFF2-40B4-BE49-F238E27FC236}">
                  <a16:creationId xmlns:a16="http://schemas.microsoft.com/office/drawing/2014/main" id="{233685DA-2B43-D244-6CA4-9AF06CEEDE9F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173" name="正方形/長方形 172">
            <a:extLst>
              <a:ext uri="{FF2B5EF4-FFF2-40B4-BE49-F238E27FC236}">
                <a16:creationId xmlns:a16="http://schemas.microsoft.com/office/drawing/2014/main" id="{A76DB547-9A25-16F5-2591-700273713A44}"/>
              </a:ext>
            </a:extLst>
          </p:cNvPr>
          <p:cNvSpPr/>
          <p:nvPr/>
        </p:nvSpPr>
        <p:spPr>
          <a:xfrm>
            <a:off x="5186178" y="8516135"/>
            <a:ext cx="3700273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174" name="グループ化 173">
            <a:extLst>
              <a:ext uri="{FF2B5EF4-FFF2-40B4-BE49-F238E27FC236}">
                <a16:creationId xmlns:a16="http://schemas.microsoft.com/office/drawing/2014/main" id="{D0B34893-38B5-1790-4561-7C2DAFC01775}"/>
              </a:ext>
            </a:extLst>
          </p:cNvPr>
          <p:cNvGrpSpPr/>
          <p:nvPr/>
        </p:nvGrpSpPr>
        <p:grpSpPr>
          <a:xfrm>
            <a:off x="8001771" y="8926891"/>
            <a:ext cx="907621" cy="721832"/>
            <a:chOff x="9064653" y="5535988"/>
            <a:chExt cx="907647" cy="721854"/>
          </a:xfrm>
        </p:grpSpPr>
        <p:sp>
          <p:nvSpPr>
            <p:cNvPr id="175" name="TextBox 12">
              <a:extLst>
                <a:ext uri="{FF2B5EF4-FFF2-40B4-BE49-F238E27FC236}">
                  <a16:creationId xmlns:a16="http://schemas.microsoft.com/office/drawing/2014/main" id="{1A043F1F-5A83-D398-1C9E-0D38D1322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176" name="グラフィックス 175">
              <a:extLst>
                <a:ext uri="{FF2B5EF4-FFF2-40B4-BE49-F238E27FC236}">
                  <a16:creationId xmlns:a16="http://schemas.microsoft.com/office/drawing/2014/main" id="{3C21D376-EECA-BF22-8C13-6AD4FD003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177" name="グループ化 176">
            <a:extLst>
              <a:ext uri="{FF2B5EF4-FFF2-40B4-BE49-F238E27FC236}">
                <a16:creationId xmlns:a16="http://schemas.microsoft.com/office/drawing/2014/main" id="{38955969-1AD4-A946-8D5E-4521740ECFFF}"/>
              </a:ext>
            </a:extLst>
          </p:cNvPr>
          <p:cNvGrpSpPr/>
          <p:nvPr/>
        </p:nvGrpSpPr>
        <p:grpSpPr>
          <a:xfrm>
            <a:off x="6493857" y="8924867"/>
            <a:ext cx="694421" cy="875767"/>
            <a:chOff x="9144914" y="4400327"/>
            <a:chExt cx="694442" cy="875794"/>
          </a:xfrm>
        </p:grpSpPr>
        <p:sp>
          <p:nvSpPr>
            <p:cNvPr id="178" name="TextBox 12">
              <a:extLst>
                <a:ext uri="{FF2B5EF4-FFF2-40B4-BE49-F238E27FC236}">
                  <a16:creationId xmlns:a16="http://schemas.microsoft.com/office/drawing/2014/main" id="{9E54A770-C563-16CB-F622-05825E870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179" name="グラフィックス 178">
              <a:extLst>
                <a:ext uri="{FF2B5EF4-FFF2-40B4-BE49-F238E27FC236}">
                  <a16:creationId xmlns:a16="http://schemas.microsoft.com/office/drawing/2014/main" id="{A3DCD090-C7FF-FD1B-C7C5-48241EF28A5A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62723EA-4415-55ED-B34A-D09746A33178}"/>
              </a:ext>
            </a:extLst>
          </p:cNvPr>
          <p:cNvGrpSpPr/>
          <p:nvPr/>
        </p:nvGrpSpPr>
        <p:grpSpPr>
          <a:xfrm>
            <a:off x="5270131" y="8921724"/>
            <a:ext cx="1290738" cy="870173"/>
            <a:chOff x="8850699" y="3457798"/>
            <a:chExt cx="1290777" cy="870199"/>
          </a:xfrm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A5695875-144C-5D89-B942-8559F87883E9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83" name="TextBox 12">
                <a:extLst>
                  <a:ext uri="{FF2B5EF4-FFF2-40B4-BE49-F238E27FC236}">
                    <a16:creationId xmlns:a16="http://schemas.microsoft.com/office/drawing/2014/main" id="{54F1C010-3357-ED01-6995-AB6B27A29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184" name="グラフィックス 183">
                <a:extLst>
                  <a:ext uri="{FF2B5EF4-FFF2-40B4-BE49-F238E27FC236}">
                    <a16:creationId xmlns:a16="http://schemas.microsoft.com/office/drawing/2014/main" id="{A7BF9902-AC43-4522-1B1B-A5DD96EA80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8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182" name="グラフィックス 181">
              <a:extLst>
                <a:ext uri="{FF2B5EF4-FFF2-40B4-BE49-F238E27FC236}">
                  <a16:creationId xmlns:a16="http://schemas.microsoft.com/office/drawing/2014/main" id="{AF466F08-2C94-A273-14F1-E7E1DA474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0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69C83D64-2615-DADF-4A59-FE305059E991}"/>
              </a:ext>
            </a:extLst>
          </p:cNvPr>
          <p:cNvGrpSpPr/>
          <p:nvPr/>
        </p:nvGrpSpPr>
        <p:grpSpPr>
          <a:xfrm>
            <a:off x="7149557" y="8860771"/>
            <a:ext cx="907621" cy="950182"/>
            <a:chOff x="9410703" y="6707841"/>
            <a:chExt cx="907647" cy="950210"/>
          </a:xfrm>
        </p:grpSpPr>
        <p:sp>
          <p:nvSpPr>
            <p:cNvPr id="186" name="TextBox 12">
              <a:extLst>
                <a:ext uri="{FF2B5EF4-FFF2-40B4-BE49-F238E27FC236}">
                  <a16:creationId xmlns:a16="http://schemas.microsoft.com/office/drawing/2014/main" id="{AA84410F-66E2-A768-3111-3835E988F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1AF42824-544C-F2E9-02B7-832267250F54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88" name="Graphic 174">
                <a:extLst>
                  <a:ext uri="{FF2B5EF4-FFF2-40B4-BE49-F238E27FC236}">
                    <a16:creationId xmlns:a16="http://schemas.microsoft.com/office/drawing/2014/main" id="{2D3676B7-CA9D-C361-AACE-9F75281342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3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1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7A44F5E3-9085-AAE1-F555-9BC9D6FC27B0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519DB887-15F3-2AE5-AD54-ED04FAE3FB41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94" name="Freeform: Shape 23">
                    <a:extLst>
                      <a:ext uri="{FF2B5EF4-FFF2-40B4-BE49-F238E27FC236}">
                        <a16:creationId xmlns:a16="http://schemas.microsoft.com/office/drawing/2014/main" id="{6994F1AC-A79A-B742-1820-D1CBA1093A97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5" name="Freeform: Shape 24">
                    <a:extLst>
                      <a:ext uri="{FF2B5EF4-FFF2-40B4-BE49-F238E27FC236}">
                        <a16:creationId xmlns:a16="http://schemas.microsoft.com/office/drawing/2014/main" id="{5E6F5C4A-0F4C-6DFA-4E1A-31E70F6EE8B9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6" name="Freeform: Shape 25">
                    <a:extLst>
                      <a:ext uri="{FF2B5EF4-FFF2-40B4-BE49-F238E27FC236}">
                        <a16:creationId xmlns:a16="http://schemas.microsoft.com/office/drawing/2014/main" id="{07AA782C-5247-1800-9D97-BE864251630C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7" name="Freeform: Shape 26">
                    <a:extLst>
                      <a:ext uri="{FF2B5EF4-FFF2-40B4-BE49-F238E27FC236}">
                        <a16:creationId xmlns:a16="http://schemas.microsoft.com/office/drawing/2014/main" id="{CDE070CB-D8AF-1659-1F00-C0E78AA1C0BE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8" name="Freeform: Shape 28">
                    <a:extLst>
                      <a:ext uri="{FF2B5EF4-FFF2-40B4-BE49-F238E27FC236}">
                        <a16:creationId xmlns:a16="http://schemas.microsoft.com/office/drawing/2014/main" id="{BCB1FF9A-E2EA-99D4-A402-FF2BD1E225AA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199" name="Freeform: Shape 224">
                    <a:extLst>
                      <a:ext uri="{FF2B5EF4-FFF2-40B4-BE49-F238E27FC236}">
                        <a16:creationId xmlns:a16="http://schemas.microsoft.com/office/drawing/2014/main" id="{07F87E16-CACA-8C38-A330-D173928AE73D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191" name="Graphic 2">
                  <a:extLst>
                    <a:ext uri="{FF2B5EF4-FFF2-40B4-BE49-F238E27FC236}">
                      <a16:creationId xmlns:a16="http://schemas.microsoft.com/office/drawing/2014/main" id="{A1B71A4B-0080-D4B0-77B7-630C0737431D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192" name="TextBox 227">
                    <a:extLst>
                      <a:ext uri="{FF2B5EF4-FFF2-40B4-BE49-F238E27FC236}">
                        <a16:creationId xmlns:a16="http://schemas.microsoft.com/office/drawing/2014/main" id="{22AE1E7F-A19C-AFDD-90E7-E0FB8C056663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193" name="TextBox 230">
                    <a:extLst>
                      <a:ext uri="{FF2B5EF4-FFF2-40B4-BE49-F238E27FC236}">
                        <a16:creationId xmlns:a16="http://schemas.microsoft.com/office/drawing/2014/main" id="{FDBFF9EA-4FC6-0A4B-037E-D4081DC067D7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200" name="正方形/長方形 199">
            <a:extLst>
              <a:ext uri="{FF2B5EF4-FFF2-40B4-BE49-F238E27FC236}">
                <a16:creationId xmlns:a16="http://schemas.microsoft.com/office/drawing/2014/main" id="{F8FCB0F4-48FE-A0D1-AEE6-732AB5814C8F}"/>
              </a:ext>
            </a:extLst>
          </p:cNvPr>
          <p:cNvSpPr/>
          <p:nvPr/>
        </p:nvSpPr>
        <p:spPr>
          <a:xfrm>
            <a:off x="2849529" y="8519194"/>
            <a:ext cx="225726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201" name="グループ化 200">
            <a:extLst>
              <a:ext uri="{FF2B5EF4-FFF2-40B4-BE49-F238E27FC236}">
                <a16:creationId xmlns:a16="http://schemas.microsoft.com/office/drawing/2014/main" id="{343EA387-21AD-8E48-9D97-9EBBE620D8C5}"/>
              </a:ext>
            </a:extLst>
          </p:cNvPr>
          <p:cNvGrpSpPr/>
          <p:nvPr/>
        </p:nvGrpSpPr>
        <p:grpSpPr>
          <a:xfrm>
            <a:off x="3135579" y="9116968"/>
            <a:ext cx="885179" cy="610058"/>
            <a:chOff x="896067" y="1628731"/>
            <a:chExt cx="599557" cy="413210"/>
          </a:xfrm>
        </p:grpSpPr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ACA36E17-0C03-039D-D3BF-EEBD5F4DE67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204" name="Freeform: Shape 32">
                <a:extLst>
                  <a:ext uri="{FF2B5EF4-FFF2-40B4-BE49-F238E27FC236}">
                    <a16:creationId xmlns:a16="http://schemas.microsoft.com/office/drawing/2014/main" id="{2EE8E7A2-395B-84C7-5E07-C6911A32F97C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5" name="Freeform: Shape 34">
                <a:extLst>
                  <a:ext uri="{FF2B5EF4-FFF2-40B4-BE49-F238E27FC236}">
                    <a16:creationId xmlns:a16="http://schemas.microsoft.com/office/drawing/2014/main" id="{9AD8883D-F022-C6E7-576B-84969DEF102C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6" name="Freeform: Shape 35">
                <a:extLst>
                  <a:ext uri="{FF2B5EF4-FFF2-40B4-BE49-F238E27FC236}">
                    <a16:creationId xmlns:a16="http://schemas.microsoft.com/office/drawing/2014/main" id="{C93088DA-13D4-F7B7-865E-A900F0F70807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207" name="Freeform: Shape 36">
                <a:extLst>
                  <a:ext uri="{FF2B5EF4-FFF2-40B4-BE49-F238E27FC236}">
                    <a16:creationId xmlns:a16="http://schemas.microsoft.com/office/drawing/2014/main" id="{3055E458-A596-8858-5B19-0DB0AC97067D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03" name="TextBox 38">
              <a:extLst>
                <a:ext uri="{FF2B5EF4-FFF2-40B4-BE49-F238E27FC236}">
                  <a16:creationId xmlns:a16="http://schemas.microsoft.com/office/drawing/2014/main" id="{2293AEC1-F6B4-747D-E9F2-411C219A2F41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208" name="グループ化 207">
            <a:extLst>
              <a:ext uri="{FF2B5EF4-FFF2-40B4-BE49-F238E27FC236}">
                <a16:creationId xmlns:a16="http://schemas.microsoft.com/office/drawing/2014/main" id="{570217FC-C2FA-DDE3-6910-FD0E9A3172AA}"/>
              </a:ext>
            </a:extLst>
          </p:cNvPr>
          <p:cNvGrpSpPr/>
          <p:nvPr/>
        </p:nvGrpSpPr>
        <p:grpSpPr>
          <a:xfrm>
            <a:off x="3929964" y="9103120"/>
            <a:ext cx="1072730" cy="634558"/>
            <a:chOff x="1859122" y="2663681"/>
            <a:chExt cx="726590" cy="429804"/>
          </a:xfrm>
        </p:grpSpPr>
        <p:grpSp>
          <p:nvGrpSpPr>
            <p:cNvPr id="209" name="Graphic 3">
              <a:extLst>
                <a:ext uri="{FF2B5EF4-FFF2-40B4-BE49-F238E27FC236}">
                  <a16:creationId xmlns:a16="http://schemas.microsoft.com/office/drawing/2014/main" id="{B5C2A802-296B-3FF9-0752-6286D8DC45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211" name="Graphic 3">
                <a:extLst>
                  <a:ext uri="{FF2B5EF4-FFF2-40B4-BE49-F238E27FC236}">
                    <a16:creationId xmlns:a16="http://schemas.microsoft.com/office/drawing/2014/main" id="{8D753D8C-FB40-E0FD-0EE0-DEAE9F176121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217" name="Freeform: Shape 205">
                  <a:extLst>
                    <a:ext uri="{FF2B5EF4-FFF2-40B4-BE49-F238E27FC236}">
                      <a16:creationId xmlns:a16="http://schemas.microsoft.com/office/drawing/2014/main" id="{7FB7DC92-EDE8-9316-496B-78526CDA0498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8" name="Freeform: Shape 207">
                  <a:extLst>
                    <a:ext uri="{FF2B5EF4-FFF2-40B4-BE49-F238E27FC236}">
                      <a16:creationId xmlns:a16="http://schemas.microsoft.com/office/drawing/2014/main" id="{9BFAEBB5-C5CB-B17F-27F9-F226FBAFB41B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212" name="Graphic 3">
                <a:extLst>
                  <a:ext uri="{FF2B5EF4-FFF2-40B4-BE49-F238E27FC236}">
                    <a16:creationId xmlns:a16="http://schemas.microsoft.com/office/drawing/2014/main" id="{83560D54-357E-4C9C-7A84-14B3DC207FC3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213" name="Freeform: Shape 209">
                  <a:extLst>
                    <a:ext uri="{FF2B5EF4-FFF2-40B4-BE49-F238E27FC236}">
                      <a16:creationId xmlns:a16="http://schemas.microsoft.com/office/drawing/2014/main" id="{2616046A-43E8-D24E-2432-4923389038FE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4" name="Freeform: Shape 210">
                  <a:extLst>
                    <a:ext uri="{FF2B5EF4-FFF2-40B4-BE49-F238E27FC236}">
                      <a16:creationId xmlns:a16="http://schemas.microsoft.com/office/drawing/2014/main" id="{1089D7B8-9A7D-5E7C-5B14-B1F3D1143522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5" name="Freeform: Shape 211">
                  <a:extLst>
                    <a:ext uri="{FF2B5EF4-FFF2-40B4-BE49-F238E27FC236}">
                      <a16:creationId xmlns:a16="http://schemas.microsoft.com/office/drawing/2014/main" id="{D05C70B4-56F4-2E26-F6E7-C7EA4096E877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216" name="Freeform: Shape 212">
                  <a:extLst>
                    <a:ext uri="{FF2B5EF4-FFF2-40B4-BE49-F238E27FC236}">
                      <a16:creationId xmlns:a16="http://schemas.microsoft.com/office/drawing/2014/main" id="{8EBFA901-534A-C8E5-537B-F472BD4CE52C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10" name="TextBox 213">
              <a:extLst>
                <a:ext uri="{FF2B5EF4-FFF2-40B4-BE49-F238E27FC236}">
                  <a16:creationId xmlns:a16="http://schemas.microsoft.com/office/drawing/2014/main" id="{236C1824-CF8A-703D-A3F3-5C8F02642BD1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cxnSp>
        <p:nvCxnSpPr>
          <p:cNvPr id="395" name="直線矢印コネクタ 394">
            <a:extLst>
              <a:ext uri="{FF2B5EF4-FFF2-40B4-BE49-F238E27FC236}">
                <a16:creationId xmlns:a16="http://schemas.microsoft.com/office/drawing/2014/main" id="{A06BA20F-17D8-29F9-DB62-42134BC6A01F}"/>
              </a:ext>
            </a:extLst>
          </p:cNvPr>
          <p:cNvCxnSpPr>
            <a:cxnSpLocks/>
            <a:stCxn id="17" idx="2"/>
          </p:cNvCxnSpPr>
          <p:nvPr/>
        </p:nvCxnSpPr>
        <p:spPr>
          <a:xfrm rot="5400000">
            <a:off x="5621938" y="4367946"/>
            <a:ext cx="1614599" cy="1434867"/>
          </a:xfrm>
          <a:prstGeom prst="bentConnector3">
            <a:avLst>
              <a:gd name="adj1" fmla="val 10034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D90B8B04-620B-33DB-6050-C37FE18B150A}"/>
              </a:ext>
            </a:extLst>
          </p:cNvPr>
          <p:cNvGrpSpPr/>
          <p:nvPr/>
        </p:nvGrpSpPr>
        <p:grpSpPr>
          <a:xfrm>
            <a:off x="5042728" y="5702697"/>
            <a:ext cx="678392" cy="736183"/>
            <a:chOff x="8747087" y="3081136"/>
            <a:chExt cx="827631" cy="937301"/>
          </a:xfrm>
        </p:grpSpPr>
        <p:grpSp>
          <p:nvGrpSpPr>
            <p:cNvPr id="63" name="Graphic 3">
              <a:extLst>
                <a:ext uri="{FF2B5EF4-FFF2-40B4-BE49-F238E27FC236}">
                  <a16:creationId xmlns:a16="http://schemas.microsoft.com/office/drawing/2014/main" id="{BD63B2B1-E1CD-D218-41F4-A5BF59AFAAD0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94CAC2A3-9A5B-3C3A-C2E1-7F3103C52F8A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73" name="Freeform: Shape 581">
                  <a:extLst>
                    <a:ext uri="{FF2B5EF4-FFF2-40B4-BE49-F238E27FC236}">
                      <a16:creationId xmlns:a16="http://schemas.microsoft.com/office/drawing/2014/main" id="{797902CE-8749-C3D2-F7D1-ABFA96F23F3F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4" name="Freeform: Shape 582">
                  <a:extLst>
                    <a:ext uri="{FF2B5EF4-FFF2-40B4-BE49-F238E27FC236}">
                      <a16:creationId xmlns:a16="http://schemas.microsoft.com/office/drawing/2014/main" id="{F6BB2CCB-468D-1E94-C752-4C3BB7884146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66" name="Graphic 3">
                <a:extLst>
                  <a:ext uri="{FF2B5EF4-FFF2-40B4-BE49-F238E27FC236}">
                    <a16:creationId xmlns:a16="http://schemas.microsoft.com/office/drawing/2014/main" id="{5264062A-CC47-4310-1B8C-872BBD173F38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67" name="Freeform: Shape 584">
                  <a:extLst>
                    <a:ext uri="{FF2B5EF4-FFF2-40B4-BE49-F238E27FC236}">
                      <a16:creationId xmlns:a16="http://schemas.microsoft.com/office/drawing/2014/main" id="{410467FC-90CF-4F17-2E82-E6D30F2C5D8B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8" name="Freeform: Shape 585">
                  <a:extLst>
                    <a:ext uri="{FF2B5EF4-FFF2-40B4-BE49-F238E27FC236}">
                      <a16:creationId xmlns:a16="http://schemas.microsoft.com/office/drawing/2014/main" id="{796C42EA-B446-94AA-63A1-9D6F399FD658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9" name="Freeform: Shape 586">
                  <a:extLst>
                    <a:ext uri="{FF2B5EF4-FFF2-40B4-BE49-F238E27FC236}">
                      <a16:creationId xmlns:a16="http://schemas.microsoft.com/office/drawing/2014/main" id="{59BF2A4F-4186-30B4-6FFE-3F366DCA2DD7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0" name="Freeform: Shape 587">
                  <a:extLst>
                    <a:ext uri="{FF2B5EF4-FFF2-40B4-BE49-F238E27FC236}">
                      <a16:creationId xmlns:a16="http://schemas.microsoft.com/office/drawing/2014/main" id="{5AA8C9FA-2862-4771-776F-54701113DA49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1" name="Freeform: Shape 588">
                  <a:extLst>
                    <a:ext uri="{FF2B5EF4-FFF2-40B4-BE49-F238E27FC236}">
                      <a16:creationId xmlns:a16="http://schemas.microsoft.com/office/drawing/2014/main" id="{A2E758B4-5D20-C355-2B2D-705D704022EC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2" name="Freeform: Shape 589">
                  <a:extLst>
                    <a:ext uri="{FF2B5EF4-FFF2-40B4-BE49-F238E27FC236}">
                      <a16:creationId xmlns:a16="http://schemas.microsoft.com/office/drawing/2014/main" id="{75A5549E-8A9C-6F0B-2FB0-E852C9061CF1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64" name="TextBox 590">
              <a:extLst>
                <a:ext uri="{FF2B5EF4-FFF2-40B4-BE49-F238E27FC236}">
                  <a16:creationId xmlns:a16="http://schemas.microsoft.com/office/drawing/2014/main" id="{A01679F0-9DBC-225D-B9AA-C5292951E42C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77" name="Graphic 50">
            <a:extLst>
              <a:ext uri="{FF2B5EF4-FFF2-40B4-BE49-F238E27FC236}">
                <a16:creationId xmlns:a16="http://schemas.microsoft.com/office/drawing/2014/main" id="{72A87300-C333-DC05-5F17-26D4CF70C0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3733" y="6202694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06EA1B13-20A1-438D-0E8D-A95A62F675BC}"/>
              </a:ext>
            </a:extLst>
          </p:cNvPr>
          <p:cNvGrpSpPr/>
          <p:nvPr/>
        </p:nvGrpSpPr>
        <p:grpSpPr>
          <a:xfrm>
            <a:off x="1361434" y="6312652"/>
            <a:ext cx="655844" cy="524265"/>
            <a:chOff x="1113252" y="6112956"/>
            <a:chExt cx="655844" cy="524265"/>
          </a:xfrm>
        </p:grpSpPr>
        <p:pic>
          <p:nvPicPr>
            <p:cNvPr id="92" name="グラフィックス 91">
              <a:extLst>
                <a:ext uri="{FF2B5EF4-FFF2-40B4-BE49-F238E27FC236}">
                  <a16:creationId xmlns:a16="http://schemas.microsoft.com/office/drawing/2014/main" id="{AFBEDCBE-8D0C-6813-795D-D8CFAE84D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3" name="グラフィックス 92">
              <a:extLst>
                <a:ext uri="{FF2B5EF4-FFF2-40B4-BE49-F238E27FC236}">
                  <a16:creationId xmlns:a16="http://schemas.microsoft.com/office/drawing/2014/main" id="{B17E1033-B560-3ED4-B887-82D7F350E7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352" name="グラフィックス 351">
              <a:extLst>
                <a:ext uri="{FF2B5EF4-FFF2-40B4-BE49-F238E27FC236}">
                  <a16:creationId xmlns:a16="http://schemas.microsoft.com/office/drawing/2014/main" id="{E162077F-9BCC-F5F7-98B2-55554F8DAE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359" name="TextBox 12">
            <a:extLst>
              <a:ext uri="{FF2B5EF4-FFF2-40B4-BE49-F238E27FC236}">
                <a16:creationId xmlns:a16="http://schemas.microsoft.com/office/drawing/2014/main" id="{209547A5-6DAA-1D22-69A1-0D2D0A6C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335" y="6831432"/>
            <a:ext cx="1149674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国民・企業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60" name="正方形/長方形 359">
            <a:extLst>
              <a:ext uri="{FF2B5EF4-FFF2-40B4-BE49-F238E27FC236}">
                <a16:creationId xmlns:a16="http://schemas.microsoft.com/office/drawing/2014/main" id="{7D007D9A-47BF-B9DB-5E49-BAFBAF8185FD}"/>
              </a:ext>
            </a:extLst>
          </p:cNvPr>
          <p:cNvSpPr/>
          <p:nvPr/>
        </p:nvSpPr>
        <p:spPr>
          <a:xfrm>
            <a:off x="12781082" y="1828681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61" name="Graphic 3">
            <a:extLst>
              <a:ext uri="{FF2B5EF4-FFF2-40B4-BE49-F238E27FC236}">
                <a16:creationId xmlns:a16="http://schemas.microsoft.com/office/drawing/2014/main" id="{BACD2668-A5D0-6FBD-DF59-BD9AFF6718DA}"/>
              </a:ext>
            </a:extLst>
          </p:cNvPr>
          <p:cNvGrpSpPr/>
          <p:nvPr/>
        </p:nvGrpSpPr>
        <p:grpSpPr>
          <a:xfrm>
            <a:off x="13440195" y="2321888"/>
            <a:ext cx="814647" cy="1165680"/>
            <a:chOff x="1071179" y="2437955"/>
            <a:chExt cx="677406" cy="926649"/>
          </a:xfrm>
        </p:grpSpPr>
        <p:grpSp>
          <p:nvGrpSpPr>
            <p:cNvPr id="362" name="Graphic 3">
              <a:extLst>
                <a:ext uri="{FF2B5EF4-FFF2-40B4-BE49-F238E27FC236}">
                  <a16:creationId xmlns:a16="http://schemas.microsoft.com/office/drawing/2014/main" id="{EFF089C3-B62C-1EEB-8548-DBDE970768C8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364" name="Freeform: Shape 10">
                <a:extLst>
                  <a:ext uri="{FF2B5EF4-FFF2-40B4-BE49-F238E27FC236}">
                    <a16:creationId xmlns:a16="http://schemas.microsoft.com/office/drawing/2014/main" id="{9CABFE3B-F706-E638-3CA4-04FFACF9522E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11">
                <a:extLst>
                  <a:ext uri="{FF2B5EF4-FFF2-40B4-BE49-F238E27FC236}">
                    <a16:creationId xmlns:a16="http://schemas.microsoft.com/office/drawing/2014/main" id="{EA9958F7-3898-67B8-518E-4755695EF4CA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12">
                <a:extLst>
                  <a:ext uri="{FF2B5EF4-FFF2-40B4-BE49-F238E27FC236}">
                    <a16:creationId xmlns:a16="http://schemas.microsoft.com/office/drawing/2014/main" id="{F79E59DB-1716-3E90-59A0-1CDC25311A1C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13">
                <a:extLst>
                  <a:ext uri="{FF2B5EF4-FFF2-40B4-BE49-F238E27FC236}">
                    <a16:creationId xmlns:a16="http://schemas.microsoft.com/office/drawing/2014/main" id="{F302D4C4-AD04-EB63-2CCD-5393A179949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14">
                <a:extLst>
                  <a:ext uri="{FF2B5EF4-FFF2-40B4-BE49-F238E27FC236}">
                    <a16:creationId xmlns:a16="http://schemas.microsoft.com/office/drawing/2014/main" id="{51CA0909-1041-7F48-28D4-C30E4C211CA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15">
                <a:extLst>
                  <a:ext uri="{FF2B5EF4-FFF2-40B4-BE49-F238E27FC236}">
                    <a16:creationId xmlns:a16="http://schemas.microsoft.com/office/drawing/2014/main" id="{3CAB8FE2-AEED-4DEE-27F2-C59BAA658FD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18">
                <a:extLst>
                  <a:ext uri="{FF2B5EF4-FFF2-40B4-BE49-F238E27FC236}">
                    <a16:creationId xmlns:a16="http://schemas.microsoft.com/office/drawing/2014/main" id="{9FE362E2-CCDA-1A8A-7858-E60F8CE0C5BD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19">
                <a:extLst>
                  <a:ext uri="{FF2B5EF4-FFF2-40B4-BE49-F238E27FC236}">
                    <a16:creationId xmlns:a16="http://schemas.microsoft.com/office/drawing/2014/main" id="{D4BEA746-DECB-C1CD-9041-2014E3D79952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TextBox 22">
              <a:extLst>
                <a:ext uri="{FF2B5EF4-FFF2-40B4-BE49-F238E27FC236}">
                  <a16:creationId xmlns:a16="http://schemas.microsoft.com/office/drawing/2014/main" id="{B7CC02B9-FD71-71A6-D1CF-599FB568D7F4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160173" y="2405323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387" name="直線矢印コネクタ 386">
            <a:extLst>
              <a:ext uri="{FF2B5EF4-FFF2-40B4-BE49-F238E27FC236}">
                <a16:creationId xmlns:a16="http://schemas.microsoft.com/office/drawing/2014/main" id="{3833CBB5-EC59-3FC8-5C98-99B2997FC050}"/>
              </a:ext>
            </a:extLst>
          </p:cNvPr>
          <p:cNvCxnSpPr>
            <a:cxnSpLocks/>
          </p:cNvCxnSpPr>
          <p:nvPr/>
        </p:nvCxnSpPr>
        <p:spPr>
          <a:xfrm flipH="1">
            <a:off x="14230835" y="2722116"/>
            <a:ext cx="182196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4" name="直線矢印コネクタ 393">
            <a:extLst>
              <a:ext uri="{FF2B5EF4-FFF2-40B4-BE49-F238E27FC236}">
                <a16:creationId xmlns:a16="http://schemas.microsoft.com/office/drawing/2014/main" id="{B47BD55D-A968-DBC8-5ADC-45214FCB0A75}"/>
              </a:ext>
            </a:extLst>
          </p:cNvPr>
          <p:cNvCxnSpPr>
            <a:cxnSpLocks/>
            <a:stCxn id="64" idx="2"/>
          </p:cNvCxnSpPr>
          <p:nvPr/>
        </p:nvCxnSpPr>
        <p:spPr>
          <a:xfrm rot="5400000">
            <a:off x="3656577" y="5015863"/>
            <a:ext cx="302330" cy="3148364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直線矢印コネクタ 399">
            <a:extLst>
              <a:ext uri="{FF2B5EF4-FFF2-40B4-BE49-F238E27FC236}">
                <a16:creationId xmlns:a16="http://schemas.microsoft.com/office/drawing/2014/main" id="{64D034F3-CB38-76BC-3C9A-936B7FB5CE56}"/>
              </a:ext>
            </a:extLst>
          </p:cNvPr>
          <p:cNvCxnSpPr>
            <a:cxnSpLocks/>
            <a:stCxn id="363" idx="2"/>
          </p:cNvCxnSpPr>
          <p:nvPr/>
        </p:nvCxnSpPr>
        <p:spPr>
          <a:xfrm rot="5400000">
            <a:off x="11725466" y="1581721"/>
            <a:ext cx="216206" cy="402790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Rectangle 115">
            <a:extLst>
              <a:ext uri="{FF2B5EF4-FFF2-40B4-BE49-F238E27FC236}">
                <a16:creationId xmlns:a16="http://schemas.microsoft.com/office/drawing/2014/main" id="{AEE8E2E8-6C4C-A834-3C32-737E52274289}"/>
              </a:ext>
            </a:extLst>
          </p:cNvPr>
          <p:cNvSpPr/>
          <p:nvPr/>
        </p:nvSpPr>
        <p:spPr>
          <a:xfrm>
            <a:off x="1050258" y="1696262"/>
            <a:ext cx="1338710" cy="1439388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0010"/>
          <a:lstStyle/>
          <a:p>
            <a:pPr algn="ctr">
              <a:defRPr/>
            </a:pPr>
            <a:endParaRPr lang="en-US" altLang="ja-JP" sz="105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E4580C-4CDF-5A63-F10D-6296F5B00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8702" y="1683312"/>
            <a:ext cx="11022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40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外部システム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22" name="TextBox 20">
            <a:extLst>
              <a:ext uri="{FF2B5EF4-FFF2-40B4-BE49-F238E27FC236}">
                <a16:creationId xmlns:a16="http://schemas.microsoft.com/office/drawing/2014/main" id="{3DD7DCDD-2253-5BCF-8E88-780A1174A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402" y="1873188"/>
            <a:ext cx="1296839" cy="122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金融機関等と連携し、金銭処理を行う</a:t>
            </a:r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eaLnBrk="1" hangingPunct="1"/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手数料の納付情報や補助金の振込指示を本システムと連携する</a:t>
            </a:r>
            <a:r>
              <a:rPr lang="en-US" altLang="ja-JP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注</a:t>
            </a:r>
            <a:r>
              <a:rPr lang="en-US" altLang="ja-JP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0" name="Rectangle 115">
            <a:extLst>
              <a:ext uri="{FF2B5EF4-FFF2-40B4-BE49-F238E27FC236}">
                <a16:creationId xmlns:a16="http://schemas.microsoft.com/office/drawing/2014/main" id="{E50190B1-4124-2D21-A33A-9BB248A2D585}"/>
              </a:ext>
            </a:extLst>
          </p:cNvPr>
          <p:cNvSpPr/>
          <p:nvPr/>
        </p:nvSpPr>
        <p:spPr>
          <a:xfrm>
            <a:off x="1050258" y="3591911"/>
            <a:ext cx="1338710" cy="874741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0010"/>
          <a:lstStyle/>
          <a:p>
            <a:pPr algn="ctr">
              <a:defRPr/>
            </a:pPr>
            <a:endParaRPr lang="en-US" altLang="ja-JP" sz="105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448" name="TextBox 20">
            <a:extLst>
              <a:ext uri="{FF2B5EF4-FFF2-40B4-BE49-F238E27FC236}">
                <a16:creationId xmlns:a16="http://schemas.microsoft.com/office/drawing/2014/main" id="{6F32A91A-0F64-6616-1704-A2D1EFD03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8702" y="3595894"/>
            <a:ext cx="11022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40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金融機関等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449" name="TextBox 20">
            <a:extLst>
              <a:ext uri="{FF2B5EF4-FFF2-40B4-BE49-F238E27FC236}">
                <a16:creationId xmlns:a16="http://schemas.microsoft.com/office/drawing/2014/main" id="{90B9BB1C-506A-1A18-28F3-F4B9E35F2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402" y="3857617"/>
            <a:ext cx="1296839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申請者が手数料の納付や補助金の受取に使用する</a:t>
            </a:r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450" name="直線矢印コネクタ 120">
            <a:extLst>
              <a:ext uri="{FF2B5EF4-FFF2-40B4-BE49-F238E27FC236}">
                <a16:creationId xmlns:a16="http://schemas.microsoft.com/office/drawing/2014/main" id="{E9695B32-B149-1A33-FFE8-9CBD52270A4E}"/>
              </a:ext>
            </a:extLst>
          </p:cNvPr>
          <p:cNvCxnSpPr>
            <a:cxnSpLocks/>
          </p:cNvCxnSpPr>
          <p:nvPr/>
        </p:nvCxnSpPr>
        <p:spPr>
          <a:xfrm flipH="1">
            <a:off x="1672000" y="3111512"/>
            <a:ext cx="0" cy="46800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2" name="直線矢印コネクタ 120">
            <a:extLst>
              <a:ext uri="{FF2B5EF4-FFF2-40B4-BE49-F238E27FC236}">
                <a16:creationId xmlns:a16="http://schemas.microsoft.com/office/drawing/2014/main" id="{FFDFA325-EC48-4DC8-4F53-96A04ABF6B99}"/>
              </a:ext>
            </a:extLst>
          </p:cNvPr>
          <p:cNvCxnSpPr>
            <a:cxnSpLocks/>
          </p:cNvCxnSpPr>
          <p:nvPr/>
        </p:nvCxnSpPr>
        <p:spPr>
          <a:xfrm flipH="1">
            <a:off x="1672000" y="4545174"/>
            <a:ext cx="0" cy="46800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61" name="正方形/長方形 460">
            <a:extLst>
              <a:ext uri="{FF2B5EF4-FFF2-40B4-BE49-F238E27FC236}">
                <a16:creationId xmlns:a16="http://schemas.microsoft.com/office/drawing/2014/main" id="{3EEF9AC4-7CFE-0FB0-2E39-51B47E0B8D8F}"/>
              </a:ext>
            </a:extLst>
          </p:cNvPr>
          <p:cNvSpPr/>
          <p:nvPr/>
        </p:nvSpPr>
        <p:spPr>
          <a:xfrm>
            <a:off x="8059039" y="4745485"/>
            <a:ext cx="4524923" cy="91101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62" name="Graphic 3">
            <a:extLst>
              <a:ext uri="{FF2B5EF4-FFF2-40B4-BE49-F238E27FC236}">
                <a16:creationId xmlns:a16="http://schemas.microsoft.com/office/drawing/2014/main" id="{CC309E76-F2FB-C25C-26C0-4A55542441C5}"/>
              </a:ext>
            </a:extLst>
          </p:cNvPr>
          <p:cNvGrpSpPr/>
          <p:nvPr/>
        </p:nvGrpSpPr>
        <p:grpSpPr>
          <a:xfrm>
            <a:off x="8670963" y="4891462"/>
            <a:ext cx="512121" cy="513347"/>
            <a:chOff x="3667225" y="1582905"/>
            <a:chExt cx="512121" cy="513347"/>
          </a:xfrm>
        </p:grpSpPr>
        <p:grpSp>
          <p:nvGrpSpPr>
            <p:cNvPr id="463" name="Graphic 3">
              <a:extLst>
                <a:ext uri="{FF2B5EF4-FFF2-40B4-BE49-F238E27FC236}">
                  <a16:creationId xmlns:a16="http://schemas.microsoft.com/office/drawing/2014/main" id="{8B2E930F-C890-1EBF-51F9-3328BDBA7701}"/>
                </a:ext>
              </a:extLst>
            </p:cNvPr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  <a:solidFill>
              <a:srgbClr val="FFFFFF"/>
            </a:solidFill>
          </p:grpSpPr>
          <p:sp>
            <p:nvSpPr>
              <p:cNvPr id="475" name="Freeform: Shape 89">
                <a:extLst>
                  <a:ext uri="{FF2B5EF4-FFF2-40B4-BE49-F238E27FC236}">
                    <a16:creationId xmlns:a16="http://schemas.microsoft.com/office/drawing/2014/main" id="{21AC0FF6-1B50-B178-3239-398F8132EC68}"/>
                  </a:ext>
                </a:extLst>
              </p:cNvPr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>
                  <a:gd name="connsiteX0" fmla="*/ 187898 w 504748"/>
                  <a:gd name="connsiteY0" fmla="*/ 503521 h 504753"/>
                  <a:gd name="connsiteX1" fmla="*/ 180531 w 504748"/>
                  <a:gd name="connsiteY1" fmla="*/ 442119 h 504753"/>
                  <a:gd name="connsiteX2" fmla="*/ 167024 w 504748"/>
                  <a:gd name="connsiteY2" fmla="*/ 435978 h 504753"/>
                  <a:gd name="connsiteX3" fmla="*/ 119129 w 504748"/>
                  <a:gd name="connsiteY3" fmla="*/ 474049 h 504753"/>
                  <a:gd name="connsiteX4" fmla="*/ 28247 w 504748"/>
                  <a:gd name="connsiteY4" fmla="*/ 383167 h 504753"/>
                  <a:gd name="connsiteX5" fmla="*/ 66318 w 504748"/>
                  <a:gd name="connsiteY5" fmla="*/ 335272 h 504753"/>
                  <a:gd name="connsiteX6" fmla="*/ 61403 w 504748"/>
                  <a:gd name="connsiteY6" fmla="*/ 321764 h 504753"/>
                  <a:gd name="connsiteX7" fmla="*/ 0 w 504748"/>
                  <a:gd name="connsiteY7" fmla="*/ 314395 h 504753"/>
                  <a:gd name="connsiteX8" fmla="*/ 0 w 504748"/>
                  <a:gd name="connsiteY8" fmla="*/ 187900 h 504753"/>
                  <a:gd name="connsiteX9" fmla="*/ 61403 w 504748"/>
                  <a:gd name="connsiteY9" fmla="*/ 180531 h 504753"/>
                  <a:gd name="connsiteX10" fmla="*/ 66318 w 504748"/>
                  <a:gd name="connsiteY10" fmla="*/ 167022 h 504753"/>
                  <a:gd name="connsiteX11" fmla="*/ 28247 w 504748"/>
                  <a:gd name="connsiteY11" fmla="*/ 119126 h 504753"/>
                  <a:gd name="connsiteX12" fmla="*/ 119129 w 504748"/>
                  <a:gd name="connsiteY12" fmla="*/ 28246 h 504753"/>
                  <a:gd name="connsiteX13" fmla="*/ 167024 w 504748"/>
                  <a:gd name="connsiteY13" fmla="*/ 66317 h 504753"/>
                  <a:gd name="connsiteX14" fmla="*/ 180531 w 504748"/>
                  <a:gd name="connsiteY14" fmla="*/ 61405 h 504753"/>
                  <a:gd name="connsiteX15" fmla="*/ 187898 w 504748"/>
                  <a:gd name="connsiteY15" fmla="*/ 0 h 504753"/>
                  <a:gd name="connsiteX16" fmla="*/ 316851 w 504748"/>
                  <a:gd name="connsiteY16" fmla="*/ 0 h 504753"/>
                  <a:gd name="connsiteX17" fmla="*/ 322992 w 504748"/>
                  <a:gd name="connsiteY17" fmla="*/ 61405 h 504753"/>
                  <a:gd name="connsiteX18" fmla="*/ 336499 w 504748"/>
                  <a:gd name="connsiteY18" fmla="*/ 66317 h 504753"/>
                  <a:gd name="connsiteX19" fmla="*/ 384394 w 504748"/>
                  <a:gd name="connsiteY19" fmla="*/ 28246 h 504753"/>
                  <a:gd name="connsiteX20" fmla="*/ 475276 w 504748"/>
                  <a:gd name="connsiteY20" fmla="*/ 119126 h 504753"/>
                  <a:gd name="connsiteX21" fmla="*/ 437205 w 504748"/>
                  <a:gd name="connsiteY21" fmla="*/ 167022 h 504753"/>
                  <a:gd name="connsiteX22" fmla="*/ 443346 w 504748"/>
                  <a:gd name="connsiteY22" fmla="*/ 180531 h 504753"/>
                  <a:gd name="connsiteX23" fmla="*/ 504749 w 504748"/>
                  <a:gd name="connsiteY23" fmla="*/ 187900 h 504753"/>
                  <a:gd name="connsiteX24" fmla="*/ 504749 w 504748"/>
                  <a:gd name="connsiteY24" fmla="*/ 316849 h 504753"/>
                  <a:gd name="connsiteX25" fmla="*/ 443346 w 504748"/>
                  <a:gd name="connsiteY25" fmla="*/ 322990 h 504753"/>
                  <a:gd name="connsiteX26" fmla="*/ 437205 w 504748"/>
                  <a:gd name="connsiteY26" fmla="*/ 336497 h 504753"/>
                  <a:gd name="connsiteX27" fmla="*/ 475276 w 504748"/>
                  <a:gd name="connsiteY27" fmla="*/ 384399 h 504753"/>
                  <a:gd name="connsiteX28" fmla="*/ 384394 w 504748"/>
                  <a:gd name="connsiteY28" fmla="*/ 475274 h 504753"/>
                  <a:gd name="connsiteX29" fmla="*/ 336499 w 504748"/>
                  <a:gd name="connsiteY29" fmla="*/ 437203 h 504753"/>
                  <a:gd name="connsiteX30" fmla="*/ 322992 w 504748"/>
                  <a:gd name="connsiteY30" fmla="*/ 443344 h 504753"/>
                  <a:gd name="connsiteX31" fmla="*/ 316851 w 504748"/>
                  <a:gd name="connsiteY31" fmla="*/ 504753 h 504753"/>
                  <a:gd name="connsiteX32" fmla="*/ 187898 w 504748"/>
                  <a:gd name="connsiteY32" fmla="*/ 504753 h 504753"/>
                  <a:gd name="connsiteX33" fmla="*/ 187898 w 504748"/>
                  <a:gd name="connsiteY33" fmla="*/ 503521 h 50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4748" h="504753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6" name="Freeform: Shape 92">
                <a:extLst>
                  <a:ext uri="{FF2B5EF4-FFF2-40B4-BE49-F238E27FC236}">
                    <a16:creationId xmlns:a16="http://schemas.microsoft.com/office/drawing/2014/main" id="{46FFA6FA-A006-F13B-C137-4C7171ADE240}"/>
                  </a:ext>
                </a:extLst>
              </p:cNvPr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>
                  <a:gd name="connsiteX0" fmla="*/ 316851 w 512121"/>
                  <a:gd name="connsiteY0" fmla="*/ 12281 h 513347"/>
                  <a:gd name="connsiteX1" fmla="*/ 322992 w 512121"/>
                  <a:gd name="connsiteY1" fmla="*/ 71230 h 513347"/>
                  <a:gd name="connsiteX2" fmla="*/ 343872 w 512121"/>
                  <a:gd name="connsiteY2" fmla="*/ 79827 h 513347"/>
                  <a:gd name="connsiteX3" fmla="*/ 390536 w 512121"/>
                  <a:gd name="connsiteY3" fmla="*/ 42984 h 513347"/>
                  <a:gd name="connsiteX4" fmla="*/ 474050 w 512121"/>
                  <a:gd name="connsiteY4" fmla="*/ 126495 h 513347"/>
                  <a:gd name="connsiteX5" fmla="*/ 437205 w 512121"/>
                  <a:gd name="connsiteY5" fmla="*/ 173162 h 513347"/>
                  <a:gd name="connsiteX6" fmla="*/ 445804 w 512121"/>
                  <a:gd name="connsiteY6" fmla="*/ 192812 h 513347"/>
                  <a:gd name="connsiteX7" fmla="*/ 504749 w 512121"/>
                  <a:gd name="connsiteY7" fmla="*/ 198953 h 513347"/>
                  <a:gd name="connsiteX8" fmla="*/ 504749 w 512121"/>
                  <a:gd name="connsiteY8" fmla="*/ 316851 h 513347"/>
                  <a:gd name="connsiteX9" fmla="*/ 445804 w 512121"/>
                  <a:gd name="connsiteY9" fmla="*/ 322992 h 513347"/>
                  <a:gd name="connsiteX10" fmla="*/ 437205 w 512121"/>
                  <a:gd name="connsiteY10" fmla="*/ 342640 h 513347"/>
                  <a:gd name="connsiteX11" fmla="*/ 474050 w 512121"/>
                  <a:gd name="connsiteY11" fmla="*/ 389310 h 513347"/>
                  <a:gd name="connsiteX12" fmla="*/ 390536 w 512121"/>
                  <a:gd name="connsiteY12" fmla="*/ 472819 h 513347"/>
                  <a:gd name="connsiteX13" fmla="*/ 343872 w 512121"/>
                  <a:gd name="connsiteY13" fmla="*/ 435980 h 513347"/>
                  <a:gd name="connsiteX14" fmla="*/ 324217 w 512121"/>
                  <a:gd name="connsiteY14" fmla="*/ 444572 h 513347"/>
                  <a:gd name="connsiteX15" fmla="*/ 316851 w 512121"/>
                  <a:gd name="connsiteY15" fmla="*/ 503523 h 513347"/>
                  <a:gd name="connsiteX16" fmla="*/ 198954 w 512121"/>
                  <a:gd name="connsiteY16" fmla="*/ 503523 h 513347"/>
                  <a:gd name="connsiteX17" fmla="*/ 192813 w 512121"/>
                  <a:gd name="connsiteY17" fmla="*/ 444572 h 513347"/>
                  <a:gd name="connsiteX18" fmla="*/ 173165 w 512121"/>
                  <a:gd name="connsiteY18" fmla="*/ 435980 h 513347"/>
                  <a:gd name="connsiteX19" fmla="*/ 126495 w 512121"/>
                  <a:gd name="connsiteY19" fmla="*/ 472819 h 513347"/>
                  <a:gd name="connsiteX20" fmla="*/ 42986 w 512121"/>
                  <a:gd name="connsiteY20" fmla="*/ 389310 h 513347"/>
                  <a:gd name="connsiteX21" fmla="*/ 79826 w 512121"/>
                  <a:gd name="connsiteY21" fmla="*/ 342640 h 513347"/>
                  <a:gd name="connsiteX22" fmla="*/ 71227 w 512121"/>
                  <a:gd name="connsiteY22" fmla="*/ 322992 h 513347"/>
                  <a:gd name="connsiteX23" fmla="*/ 12282 w 512121"/>
                  <a:gd name="connsiteY23" fmla="*/ 316851 h 513347"/>
                  <a:gd name="connsiteX24" fmla="*/ 12282 w 512121"/>
                  <a:gd name="connsiteY24" fmla="*/ 198953 h 513347"/>
                  <a:gd name="connsiteX25" fmla="*/ 71227 w 512121"/>
                  <a:gd name="connsiteY25" fmla="*/ 192812 h 513347"/>
                  <a:gd name="connsiteX26" fmla="*/ 79826 w 512121"/>
                  <a:gd name="connsiteY26" fmla="*/ 171935 h 513347"/>
                  <a:gd name="connsiteX27" fmla="*/ 42986 w 512121"/>
                  <a:gd name="connsiteY27" fmla="*/ 125266 h 513347"/>
                  <a:gd name="connsiteX28" fmla="*/ 126495 w 512121"/>
                  <a:gd name="connsiteY28" fmla="*/ 41756 h 513347"/>
                  <a:gd name="connsiteX29" fmla="*/ 173165 w 512121"/>
                  <a:gd name="connsiteY29" fmla="*/ 78599 h 513347"/>
                  <a:gd name="connsiteX30" fmla="*/ 192813 w 512121"/>
                  <a:gd name="connsiteY30" fmla="*/ 70002 h 513347"/>
                  <a:gd name="connsiteX31" fmla="*/ 198954 w 512121"/>
                  <a:gd name="connsiteY31" fmla="*/ 12281 h 513347"/>
                  <a:gd name="connsiteX32" fmla="*/ 316851 w 512121"/>
                  <a:gd name="connsiteY32" fmla="*/ 12281 h 513347"/>
                  <a:gd name="connsiteX33" fmla="*/ 327900 w 512121"/>
                  <a:gd name="connsiteY33" fmla="*/ 0 h 513347"/>
                  <a:gd name="connsiteX34" fmla="*/ 316851 w 512121"/>
                  <a:gd name="connsiteY34" fmla="*/ 0 h 513347"/>
                  <a:gd name="connsiteX35" fmla="*/ 198954 w 512121"/>
                  <a:gd name="connsiteY35" fmla="*/ 0 h 513347"/>
                  <a:gd name="connsiteX36" fmla="*/ 187898 w 512121"/>
                  <a:gd name="connsiteY36" fmla="*/ 0 h 513347"/>
                  <a:gd name="connsiteX37" fmla="*/ 186672 w 512121"/>
                  <a:gd name="connsiteY37" fmla="*/ 11053 h 513347"/>
                  <a:gd name="connsiteX38" fmla="*/ 180531 w 512121"/>
                  <a:gd name="connsiteY38" fmla="*/ 62634 h 513347"/>
                  <a:gd name="connsiteX39" fmla="*/ 173165 w 512121"/>
                  <a:gd name="connsiteY39" fmla="*/ 65089 h 513347"/>
                  <a:gd name="connsiteX40" fmla="*/ 132636 w 512121"/>
                  <a:gd name="connsiteY40" fmla="*/ 31931 h 513347"/>
                  <a:gd name="connsiteX41" fmla="*/ 124038 w 512121"/>
                  <a:gd name="connsiteY41" fmla="*/ 24562 h 513347"/>
                  <a:gd name="connsiteX42" fmla="*/ 116671 w 512121"/>
                  <a:gd name="connsiteY42" fmla="*/ 34387 h 513347"/>
                  <a:gd name="connsiteX43" fmla="*/ 34388 w 512121"/>
                  <a:gd name="connsiteY43" fmla="*/ 116670 h 513347"/>
                  <a:gd name="connsiteX44" fmla="*/ 27021 w 512121"/>
                  <a:gd name="connsiteY44" fmla="*/ 124038 h 513347"/>
                  <a:gd name="connsiteX45" fmla="*/ 34388 w 512121"/>
                  <a:gd name="connsiteY45" fmla="*/ 132635 h 513347"/>
                  <a:gd name="connsiteX46" fmla="*/ 67544 w 512121"/>
                  <a:gd name="connsiteY46" fmla="*/ 173162 h 513347"/>
                  <a:gd name="connsiteX47" fmla="*/ 65092 w 512121"/>
                  <a:gd name="connsiteY47" fmla="*/ 180531 h 513347"/>
                  <a:gd name="connsiteX48" fmla="*/ 13507 w 512121"/>
                  <a:gd name="connsiteY48" fmla="*/ 186672 h 513347"/>
                  <a:gd name="connsiteX49" fmla="*/ 0 w 512121"/>
                  <a:gd name="connsiteY49" fmla="*/ 187900 h 513347"/>
                  <a:gd name="connsiteX50" fmla="*/ 0 w 512121"/>
                  <a:gd name="connsiteY50" fmla="*/ 198953 h 513347"/>
                  <a:gd name="connsiteX51" fmla="*/ 0 w 512121"/>
                  <a:gd name="connsiteY51" fmla="*/ 316851 h 513347"/>
                  <a:gd name="connsiteX52" fmla="*/ 0 w 512121"/>
                  <a:gd name="connsiteY52" fmla="*/ 327901 h 513347"/>
                  <a:gd name="connsiteX53" fmla="*/ 11050 w 512121"/>
                  <a:gd name="connsiteY53" fmla="*/ 329133 h 513347"/>
                  <a:gd name="connsiteX54" fmla="*/ 62635 w 512121"/>
                  <a:gd name="connsiteY54" fmla="*/ 335274 h 513347"/>
                  <a:gd name="connsiteX55" fmla="*/ 65092 w 512121"/>
                  <a:gd name="connsiteY55" fmla="*/ 341415 h 513347"/>
                  <a:gd name="connsiteX56" fmla="*/ 31930 w 512121"/>
                  <a:gd name="connsiteY56" fmla="*/ 381943 h 513347"/>
                  <a:gd name="connsiteX57" fmla="*/ 24564 w 512121"/>
                  <a:gd name="connsiteY57" fmla="*/ 390535 h 513347"/>
                  <a:gd name="connsiteX58" fmla="*/ 31930 w 512121"/>
                  <a:gd name="connsiteY58" fmla="*/ 397908 h 513347"/>
                  <a:gd name="connsiteX59" fmla="*/ 115439 w 512121"/>
                  <a:gd name="connsiteY59" fmla="*/ 481417 h 513347"/>
                  <a:gd name="connsiteX60" fmla="*/ 122812 w 512121"/>
                  <a:gd name="connsiteY60" fmla="*/ 488784 h 513347"/>
                  <a:gd name="connsiteX61" fmla="*/ 131404 w 512121"/>
                  <a:gd name="connsiteY61" fmla="*/ 481417 h 513347"/>
                  <a:gd name="connsiteX62" fmla="*/ 171933 w 512121"/>
                  <a:gd name="connsiteY62" fmla="*/ 448255 h 513347"/>
                  <a:gd name="connsiteX63" fmla="*/ 179306 w 512121"/>
                  <a:gd name="connsiteY63" fmla="*/ 450713 h 513347"/>
                  <a:gd name="connsiteX64" fmla="*/ 185447 w 512121"/>
                  <a:gd name="connsiteY64" fmla="*/ 502298 h 513347"/>
                  <a:gd name="connsiteX65" fmla="*/ 186672 w 512121"/>
                  <a:gd name="connsiteY65" fmla="*/ 513347 h 513347"/>
                  <a:gd name="connsiteX66" fmla="*/ 197722 w 512121"/>
                  <a:gd name="connsiteY66" fmla="*/ 513347 h 513347"/>
                  <a:gd name="connsiteX67" fmla="*/ 315625 w 512121"/>
                  <a:gd name="connsiteY67" fmla="*/ 513347 h 513347"/>
                  <a:gd name="connsiteX68" fmla="*/ 326675 w 512121"/>
                  <a:gd name="connsiteY68" fmla="*/ 513347 h 513347"/>
                  <a:gd name="connsiteX69" fmla="*/ 327900 w 512121"/>
                  <a:gd name="connsiteY69" fmla="*/ 502298 h 513347"/>
                  <a:gd name="connsiteX70" fmla="*/ 334042 w 512121"/>
                  <a:gd name="connsiteY70" fmla="*/ 450713 h 513347"/>
                  <a:gd name="connsiteX71" fmla="*/ 340182 w 512121"/>
                  <a:gd name="connsiteY71" fmla="*/ 448255 h 513347"/>
                  <a:gd name="connsiteX72" fmla="*/ 380711 w 512121"/>
                  <a:gd name="connsiteY72" fmla="*/ 481417 h 513347"/>
                  <a:gd name="connsiteX73" fmla="*/ 389310 w 512121"/>
                  <a:gd name="connsiteY73" fmla="*/ 488784 h 513347"/>
                  <a:gd name="connsiteX74" fmla="*/ 396676 w 512121"/>
                  <a:gd name="connsiteY74" fmla="*/ 481417 h 513347"/>
                  <a:gd name="connsiteX75" fmla="*/ 480192 w 512121"/>
                  <a:gd name="connsiteY75" fmla="*/ 397908 h 513347"/>
                  <a:gd name="connsiteX76" fmla="*/ 487558 w 512121"/>
                  <a:gd name="connsiteY76" fmla="*/ 390535 h 513347"/>
                  <a:gd name="connsiteX77" fmla="*/ 480192 w 512121"/>
                  <a:gd name="connsiteY77" fmla="*/ 381943 h 513347"/>
                  <a:gd name="connsiteX78" fmla="*/ 447029 w 512121"/>
                  <a:gd name="connsiteY78" fmla="*/ 341415 h 513347"/>
                  <a:gd name="connsiteX79" fmla="*/ 449487 w 512121"/>
                  <a:gd name="connsiteY79" fmla="*/ 335274 h 513347"/>
                  <a:gd name="connsiteX80" fmla="*/ 501066 w 512121"/>
                  <a:gd name="connsiteY80" fmla="*/ 329133 h 513347"/>
                  <a:gd name="connsiteX81" fmla="*/ 512122 w 512121"/>
                  <a:gd name="connsiteY81" fmla="*/ 327901 h 513347"/>
                  <a:gd name="connsiteX82" fmla="*/ 512122 w 512121"/>
                  <a:gd name="connsiteY82" fmla="*/ 316851 h 513347"/>
                  <a:gd name="connsiteX83" fmla="*/ 512122 w 512121"/>
                  <a:gd name="connsiteY83" fmla="*/ 198953 h 513347"/>
                  <a:gd name="connsiteX84" fmla="*/ 512122 w 512121"/>
                  <a:gd name="connsiteY84" fmla="*/ 187900 h 513347"/>
                  <a:gd name="connsiteX85" fmla="*/ 501066 w 512121"/>
                  <a:gd name="connsiteY85" fmla="*/ 186672 h 513347"/>
                  <a:gd name="connsiteX86" fmla="*/ 449487 w 512121"/>
                  <a:gd name="connsiteY86" fmla="*/ 180531 h 513347"/>
                  <a:gd name="connsiteX87" fmla="*/ 447029 w 512121"/>
                  <a:gd name="connsiteY87" fmla="*/ 173162 h 513347"/>
                  <a:gd name="connsiteX88" fmla="*/ 480192 w 512121"/>
                  <a:gd name="connsiteY88" fmla="*/ 132635 h 513347"/>
                  <a:gd name="connsiteX89" fmla="*/ 487558 w 512121"/>
                  <a:gd name="connsiteY89" fmla="*/ 124038 h 513347"/>
                  <a:gd name="connsiteX90" fmla="*/ 480192 w 512121"/>
                  <a:gd name="connsiteY90" fmla="*/ 116670 h 513347"/>
                  <a:gd name="connsiteX91" fmla="*/ 396676 w 512121"/>
                  <a:gd name="connsiteY91" fmla="*/ 33159 h 513347"/>
                  <a:gd name="connsiteX92" fmla="*/ 389310 w 512121"/>
                  <a:gd name="connsiteY92" fmla="*/ 25790 h 513347"/>
                  <a:gd name="connsiteX93" fmla="*/ 380711 w 512121"/>
                  <a:gd name="connsiteY93" fmla="*/ 33159 h 513347"/>
                  <a:gd name="connsiteX94" fmla="*/ 340182 w 512121"/>
                  <a:gd name="connsiteY94" fmla="*/ 66317 h 513347"/>
                  <a:gd name="connsiteX95" fmla="*/ 334042 w 512121"/>
                  <a:gd name="connsiteY95" fmla="*/ 63862 h 513347"/>
                  <a:gd name="connsiteX96" fmla="*/ 327900 w 512121"/>
                  <a:gd name="connsiteY96" fmla="*/ 12281 h 513347"/>
                  <a:gd name="connsiteX97" fmla="*/ 327900 w 512121"/>
                  <a:gd name="connsiteY97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12121" h="513347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64" name="Graphic 3">
              <a:extLst>
                <a:ext uri="{FF2B5EF4-FFF2-40B4-BE49-F238E27FC236}">
                  <a16:creationId xmlns:a16="http://schemas.microsoft.com/office/drawing/2014/main" id="{3AFF5BA7-DFE4-0341-4D9F-45B386382D31}"/>
                </a:ext>
              </a:extLst>
            </p:cNvPr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  <a:solidFill>
              <a:srgbClr val="2D5967"/>
            </a:solidFill>
          </p:grpSpPr>
          <p:sp>
            <p:nvSpPr>
              <p:cNvPr id="465" name="Freeform: Shape 94">
                <a:extLst>
                  <a:ext uri="{FF2B5EF4-FFF2-40B4-BE49-F238E27FC236}">
                    <a16:creationId xmlns:a16="http://schemas.microsoft.com/office/drawing/2014/main" id="{77489352-F6A5-2241-BE94-32CBAB007E86}"/>
                  </a:ext>
                </a:extLst>
              </p:cNvPr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>
                  <a:gd name="connsiteX0" fmla="*/ 491241 w 491241"/>
                  <a:gd name="connsiteY0" fmla="*/ 304570 h 492469"/>
                  <a:gd name="connsiteX1" fmla="*/ 491241 w 491241"/>
                  <a:gd name="connsiteY1" fmla="*/ 186672 h 492469"/>
                  <a:gd name="connsiteX2" fmla="*/ 432290 w 491241"/>
                  <a:gd name="connsiteY2" fmla="*/ 180531 h 492469"/>
                  <a:gd name="connsiteX3" fmla="*/ 423691 w 491241"/>
                  <a:gd name="connsiteY3" fmla="*/ 160881 h 492469"/>
                  <a:gd name="connsiteX4" fmla="*/ 460537 w 491241"/>
                  <a:gd name="connsiteY4" fmla="*/ 114213 h 492469"/>
                  <a:gd name="connsiteX5" fmla="*/ 377028 w 491241"/>
                  <a:gd name="connsiteY5" fmla="*/ 30702 h 492469"/>
                  <a:gd name="connsiteX6" fmla="*/ 330359 w 491241"/>
                  <a:gd name="connsiteY6" fmla="*/ 67546 h 492469"/>
                  <a:gd name="connsiteX7" fmla="*/ 310710 w 491241"/>
                  <a:gd name="connsiteY7" fmla="*/ 58949 h 492469"/>
                  <a:gd name="connsiteX8" fmla="*/ 304569 w 491241"/>
                  <a:gd name="connsiteY8" fmla="*/ 0 h 492469"/>
                  <a:gd name="connsiteX9" fmla="*/ 186666 w 491241"/>
                  <a:gd name="connsiteY9" fmla="*/ 0 h 492469"/>
                  <a:gd name="connsiteX10" fmla="*/ 180532 w 491241"/>
                  <a:gd name="connsiteY10" fmla="*/ 58949 h 492469"/>
                  <a:gd name="connsiteX11" fmla="*/ 159651 w 491241"/>
                  <a:gd name="connsiteY11" fmla="*/ 67546 h 492469"/>
                  <a:gd name="connsiteX12" fmla="*/ 112981 w 491241"/>
                  <a:gd name="connsiteY12" fmla="*/ 30702 h 492469"/>
                  <a:gd name="connsiteX13" fmla="*/ 29473 w 491241"/>
                  <a:gd name="connsiteY13" fmla="*/ 114213 h 492469"/>
                  <a:gd name="connsiteX14" fmla="*/ 66312 w 491241"/>
                  <a:gd name="connsiteY14" fmla="*/ 160881 h 492469"/>
                  <a:gd name="connsiteX15" fmla="*/ 57719 w 491241"/>
                  <a:gd name="connsiteY15" fmla="*/ 180531 h 492469"/>
                  <a:gd name="connsiteX16" fmla="*/ 0 w 491241"/>
                  <a:gd name="connsiteY16" fmla="*/ 186672 h 492469"/>
                  <a:gd name="connsiteX17" fmla="*/ 0 w 491241"/>
                  <a:gd name="connsiteY17" fmla="*/ 304570 h 492469"/>
                  <a:gd name="connsiteX18" fmla="*/ 58945 w 491241"/>
                  <a:gd name="connsiteY18" fmla="*/ 310713 h 492469"/>
                  <a:gd name="connsiteX19" fmla="*/ 67544 w 491241"/>
                  <a:gd name="connsiteY19" fmla="*/ 331586 h 492469"/>
                  <a:gd name="connsiteX20" fmla="*/ 30698 w 491241"/>
                  <a:gd name="connsiteY20" fmla="*/ 378256 h 492469"/>
                  <a:gd name="connsiteX21" fmla="*/ 114213 w 491241"/>
                  <a:gd name="connsiteY21" fmla="*/ 461765 h 492469"/>
                  <a:gd name="connsiteX22" fmla="*/ 160877 w 491241"/>
                  <a:gd name="connsiteY22" fmla="*/ 424926 h 492469"/>
                  <a:gd name="connsiteX23" fmla="*/ 180532 w 491241"/>
                  <a:gd name="connsiteY23" fmla="*/ 433518 h 492469"/>
                  <a:gd name="connsiteX24" fmla="*/ 186666 w 491241"/>
                  <a:gd name="connsiteY24" fmla="*/ 492470 h 492469"/>
                  <a:gd name="connsiteX25" fmla="*/ 304569 w 491241"/>
                  <a:gd name="connsiteY25" fmla="*/ 492470 h 492469"/>
                  <a:gd name="connsiteX26" fmla="*/ 310710 w 491241"/>
                  <a:gd name="connsiteY26" fmla="*/ 433518 h 492469"/>
                  <a:gd name="connsiteX27" fmla="*/ 330359 w 491241"/>
                  <a:gd name="connsiteY27" fmla="*/ 424926 h 492469"/>
                  <a:gd name="connsiteX28" fmla="*/ 377028 w 491241"/>
                  <a:gd name="connsiteY28" fmla="*/ 461765 h 492469"/>
                  <a:gd name="connsiteX29" fmla="*/ 460537 w 491241"/>
                  <a:gd name="connsiteY29" fmla="*/ 378256 h 492469"/>
                  <a:gd name="connsiteX30" fmla="*/ 423691 w 491241"/>
                  <a:gd name="connsiteY30" fmla="*/ 331586 h 492469"/>
                  <a:gd name="connsiteX31" fmla="*/ 432290 w 491241"/>
                  <a:gd name="connsiteY31" fmla="*/ 311938 h 492469"/>
                  <a:gd name="connsiteX32" fmla="*/ 491241 w 491241"/>
                  <a:gd name="connsiteY32" fmla="*/ 304570 h 492469"/>
                  <a:gd name="connsiteX33" fmla="*/ 435973 w 491241"/>
                  <a:gd name="connsiteY33" fmla="*/ 375799 h 492469"/>
                  <a:gd name="connsiteX34" fmla="*/ 375796 w 491241"/>
                  <a:gd name="connsiteY34" fmla="*/ 435976 h 492469"/>
                  <a:gd name="connsiteX35" fmla="*/ 332816 w 491241"/>
                  <a:gd name="connsiteY35" fmla="*/ 401588 h 492469"/>
                  <a:gd name="connsiteX36" fmla="*/ 327901 w 491241"/>
                  <a:gd name="connsiteY36" fmla="*/ 405271 h 492469"/>
                  <a:gd name="connsiteX37" fmla="*/ 299654 w 491241"/>
                  <a:gd name="connsiteY37" fmla="*/ 417553 h 492469"/>
                  <a:gd name="connsiteX38" fmla="*/ 294745 w 491241"/>
                  <a:gd name="connsiteY38" fmla="*/ 418785 h 492469"/>
                  <a:gd name="connsiteX39" fmla="*/ 288604 w 491241"/>
                  <a:gd name="connsiteY39" fmla="*/ 474047 h 492469"/>
                  <a:gd name="connsiteX40" fmla="*/ 203863 w 491241"/>
                  <a:gd name="connsiteY40" fmla="*/ 474047 h 492469"/>
                  <a:gd name="connsiteX41" fmla="*/ 196497 w 491241"/>
                  <a:gd name="connsiteY41" fmla="*/ 418785 h 492469"/>
                  <a:gd name="connsiteX42" fmla="*/ 190356 w 491241"/>
                  <a:gd name="connsiteY42" fmla="*/ 416327 h 492469"/>
                  <a:gd name="connsiteX43" fmla="*/ 162109 w 491241"/>
                  <a:gd name="connsiteY43" fmla="*/ 404045 h 492469"/>
                  <a:gd name="connsiteX44" fmla="*/ 157193 w 491241"/>
                  <a:gd name="connsiteY44" fmla="*/ 401588 h 492469"/>
                  <a:gd name="connsiteX45" fmla="*/ 114213 w 491241"/>
                  <a:gd name="connsiteY45" fmla="*/ 435976 h 492469"/>
                  <a:gd name="connsiteX46" fmla="*/ 54036 w 491241"/>
                  <a:gd name="connsiteY46" fmla="*/ 375799 h 492469"/>
                  <a:gd name="connsiteX47" fmla="*/ 88418 w 491241"/>
                  <a:gd name="connsiteY47" fmla="*/ 332819 h 492469"/>
                  <a:gd name="connsiteX48" fmla="*/ 85967 w 491241"/>
                  <a:gd name="connsiteY48" fmla="*/ 327903 h 492469"/>
                  <a:gd name="connsiteX49" fmla="*/ 74910 w 491241"/>
                  <a:gd name="connsiteY49" fmla="*/ 299657 h 492469"/>
                  <a:gd name="connsiteX50" fmla="*/ 72453 w 491241"/>
                  <a:gd name="connsiteY50" fmla="*/ 294745 h 492469"/>
                  <a:gd name="connsiteX51" fmla="*/ 17191 w 491241"/>
                  <a:gd name="connsiteY51" fmla="*/ 288604 h 492469"/>
                  <a:gd name="connsiteX52" fmla="*/ 17191 w 491241"/>
                  <a:gd name="connsiteY52" fmla="*/ 203865 h 492469"/>
                  <a:gd name="connsiteX53" fmla="*/ 72453 w 491241"/>
                  <a:gd name="connsiteY53" fmla="*/ 196497 h 492469"/>
                  <a:gd name="connsiteX54" fmla="*/ 74910 w 491241"/>
                  <a:gd name="connsiteY54" fmla="*/ 190356 h 492469"/>
                  <a:gd name="connsiteX55" fmla="*/ 85967 w 491241"/>
                  <a:gd name="connsiteY55" fmla="*/ 163338 h 492469"/>
                  <a:gd name="connsiteX56" fmla="*/ 88418 w 491241"/>
                  <a:gd name="connsiteY56" fmla="*/ 158425 h 492469"/>
                  <a:gd name="connsiteX57" fmla="*/ 54036 w 491241"/>
                  <a:gd name="connsiteY57" fmla="*/ 115442 h 492469"/>
                  <a:gd name="connsiteX58" fmla="*/ 114213 w 491241"/>
                  <a:gd name="connsiteY58" fmla="*/ 55264 h 492469"/>
                  <a:gd name="connsiteX59" fmla="*/ 157193 w 491241"/>
                  <a:gd name="connsiteY59" fmla="*/ 89651 h 492469"/>
                  <a:gd name="connsiteX60" fmla="*/ 163335 w 491241"/>
                  <a:gd name="connsiteY60" fmla="*/ 85967 h 492469"/>
                  <a:gd name="connsiteX61" fmla="*/ 191581 w 491241"/>
                  <a:gd name="connsiteY61" fmla="*/ 74914 h 492469"/>
                  <a:gd name="connsiteX62" fmla="*/ 196497 w 491241"/>
                  <a:gd name="connsiteY62" fmla="*/ 72458 h 492469"/>
                  <a:gd name="connsiteX63" fmla="*/ 202631 w 491241"/>
                  <a:gd name="connsiteY63" fmla="*/ 17193 h 492469"/>
                  <a:gd name="connsiteX64" fmla="*/ 287372 w 491241"/>
                  <a:gd name="connsiteY64" fmla="*/ 17193 h 492469"/>
                  <a:gd name="connsiteX65" fmla="*/ 294745 w 491241"/>
                  <a:gd name="connsiteY65" fmla="*/ 72458 h 492469"/>
                  <a:gd name="connsiteX66" fmla="*/ 300886 w 491241"/>
                  <a:gd name="connsiteY66" fmla="*/ 74914 h 492469"/>
                  <a:gd name="connsiteX67" fmla="*/ 327901 w 491241"/>
                  <a:gd name="connsiteY67" fmla="*/ 85967 h 492469"/>
                  <a:gd name="connsiteX68" fmla="*/ 332816 w 491241"/>
                  <a:gd name="connsiteY68" fmla="*/ 88423 h 492469"/>
                  <a:gd name="connsiteX69" fmla="*/ 375796 w 491241"/>
                  <a:gd name="connsiteY69" fmla="*/ 54036 h 492469"/>
                  <a:gd name="connsiteX70" fmla="*/ 435973 w 491241"/>
                  <a:gd name="connsiteY70" fmla="*/ 114213 h 492469"/>
                  <a:gd name="connsiteX71" fmla="*/ 401585 w 491241"/>
                  <a:gd name="connsiteY71" fmla="*/ 157197 h 492469"/>
                  <a:gd name="connsiteX72" fmla="*/ 404043 w 491241"/>
                  <a:gd name="connsiteY72" fmla="*/ 162109 h 492469"/>
                  <a:gd name="connsiteX73" fmla="*/ 416325 w 491241"/>
                  <a:gd name="connsiteY73" fmla="*/ 190356 h 492469"/>
                  <a:gd name="connsiteX74" fmla="*/ 418782 w 491241"/>
                  <a:gd name="connsiteY74" fmla="*/ 196497 h 492469"/>
                  <a:gd name="connsiteX75" fmla="*/ 474044 w 491241"/>
                  <a:gd name="connsiteY75" fmla="*/ 202637 h 492469"/>
                  <a:gd name="connsiteX76" fmla="*/ 474044 w 491241"/>
                  <a:gd name="connsiteY76" fmla="*/ 287376 h 492469"/>
                  <a:gd name="connsiteX77" fmla="*/ 418782 w 491241"/>
                  <a:gd name="connsiteY77" fmla="*/ 294745 h 492469"/>
                  <a:gd name="connsiteX78" fmla="*/ 416325 w 491241"/>
                  <a:gd name="connsiteY78" fmla="*/ 300885 h 492469"/>
                  <a:gd name="connsiteX79" fmla="*/ 404043 w 491241"/>
                  <a:gd name="connsiteY79" fmla="*/ 329129 h 492469"/>
                  <a:gd name="connsiteX80" fmla="*/ 401585 w 491241"/>
                  <a:gd name="connsiteY80" fmla="*/ 334044 h 492469"/>
                  <a:gd name="connsiteX81" fmla="*/ 435973 w 491241"/>
                  <a:gd name="connsiteY81" fmla="*/ 375799 h 49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491241" h="492469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6" name="Freeform: Shape 95">
                <a:extLst>
                  <a:ext uri="{FF2B5EF4-FFF2-40B4-BE49-F238E27FC236}">
                    <a16:creationId xmlns:a16="http://schemas.microsoft.com/office/drawing/2014/main" id="{B9CEB57C-1105-511D-3C59-50F3C964DC51}"/>
                  </a:ext>
                </a:extLst>
              </p:cNvPr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7" name="Freeform: Shape 96">
                <a:extLst>
                  <a:ext uri="{FF2B5EF4-FFF2-40B4-BE49-F238E27FC236}">
                    <a16:creationId xmlns:a16="http://schemas.microsoft.com/office/drawing/2014/main" id="{708DA14F-8D17-4D8D-B300-B0C612CE882C}"/>
                  </a:ext>
                </a:extLst>
              </p:cNvPr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8" name="Freeform: Shape 97">
                <a:extLst>
                  <a:ext uri="{FF2B5EF4-FFF2-40B4-BE49-F238E27FC236}">
                    <a16:creationId xmlns:a16="http://schemas.microsoft.com/office/drawing/2014/main" id="{75F55D07-1312-0A2D-6778-F6B779BAA953}"/>
                  </a:ext>
                </a:extLst>
              </p:cNvPr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9" name="Freeform: Shape 98">
                <a:extLst>
                  <a:ext uri="{FF2B5EF4-FFF2-40B4-BE49-F238E27FC236}">
                    <a16:creationId xmlns:a16="http://schemas.microsoft.com/office/drawing/2014/main" id="{8EF84090-DD31-FE02-CCEB-B45CBED674D3}"/>
                  </a:ext>
                </a:extLst>
              </p:cNvPr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0" name="Freeform: Shape 99">
                <a:extLst>
                  <a:ext uri="{FF2B5EF4-FFF2-40B4-BE49-F238E27FC236}">
                    <a16:creationId xmlns:a16="http://schemas.microsoft.com/office/drawing/2014/main" id="{568B9772-6F7F-04BF-DC71-C35596E334D7}"/>
                  </a:ext>
                </a:extLst>
              </p:cNvPr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>
                  <a:gd name="connsiteX0" fmla="*/ 0 w 93332"/>
                  <a:gd name="connsiteY0" fmla="*/ 0 h 105617"/>
                  <a:gd name="connsiteX1" fmla="*/ 52804 w 93332"/>
                  <a:gd name="connsiteY1" fmla="*/ 52809 h 105617"/>
                  <a:gd name="connsiteX2" fmla="*/ 0 w 93332"/>
                  <a:gd name="connsiteY2" fmla="*/ 105617 h 105617"/>
                  <a:gd name="connsiteX3" fmla="*/ 41754 w 93332"/>
                  <a:gd name="connsiteY3" fmla="*/ 105617 h 105617"/>
                  <a:gd name="connsiteX4" fmla="*/ 93333 w 93332"/>
                  <a:gd name="connsiteY4" fmla="*/ 52809 h 105617"/>
                  <a:gd name="connsiteX5" fmla="*/ 41754 w 93332"/>
                  <a:gd name="connsiteY5" fmla="*/ 0 h 105617"/>
                  <a:gd name="connsiteX6" fmla="*/ 0 w 93332"/>
                  <a:gd name="connsiteY6" fmla="*/ 0 h 10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332" h="105617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1" name="Freeform: Shape 101">
                <a:extLst>
                  <a:ext uri="{FF2B5EF4-FFF2-40B4-BE49-F238E27FC236}">
                    <a16:creationId xmlns:a16="http://schemas.microsoft.com/office/drawing/2014/main" id="{CB9D6A9F-111F-B034-A202-6DE7DC0B4E9E}"/>
                  </a:ext>
                </a:extLst>
              </p:cNvPr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>
                  <a:gd name="connsiteX0" fmla="*/ 18423 w 36845"/>
                  <a:gd name="connsiteY0" fmla="*/ 36843 h 36842"/>
                  <a:gd name="connsiteX1" fmla="*/ 36846 w 36845"/>
                  <a:gd name="connsiteY1" fmla="*/ 18421 h 36842"/>
                  <a:gd name="connsiteX2" fmla="*/ 18423 w 36845"/>
                  <a:gd name="connsiteY2" fmla="*/ 0 h 36842"/>
                  <a:gd name="connsiteX3" fmla="*/ 0 w 36845"/>
                  <a:gd name="connsiteY3" fmla="*/ 18421 h 36842"/>
                  <a:gd name="connsiteX4" fmla="*/ 18423 w 36845"/>
                  <a:gd name="connsiteY4" fmla="*/ 36843 h 3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5" h="36842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2" name="Freeform: Shape 102">
                <a:extLst>
                  <a:ext uri="{FF2B5EF4-FFF2-40B4-BE49-F238E27FC236}">
                    <a16:creationId xmlns:a16="http://schemas.microsoft.com/office/drawing/2014/main" id="{1ADD5D29-3191-D8BE-883B-1793E02595A4}"/>
                  </a:ext>
                </a:extLst>
              </p:cNvPr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>
                  <a:gd name="connsiteX0" fmla="*/ 14739 w 29478"/>
                  <a:gd name="connsiteY0" fmla="*/ 29474 h 29474"/>
                  <a:gd name="connsiteX1" fmla="*/ 29479 w 29478"/>
                  <a:gd name="connsiteY1" fmla="*/ 14737 h 29474"/>
                  <a:gd name="connsiteX2" fmla="*/ 14739 w 29478"/>
                  <a:gd name="connsiteY2" fmla="*/ 0 h 29474"/>
                  <a:gd name="connsiteX3" fmla="*/ 0 w 29478"/>
                  <a:gd name="connsiteY3" fmla="*/ 14737 h 29474"/>
                  <a:gd name="connsiteX4" fmla="*/ 14739 w 29478"/>
                  <a:gd name="connsiteY4" fmla="*/ 29474 h 2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" h="29474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3" name="Freeform: Shape 103">
                <a:extLst>
                  <a:ext uri="{FF2B5EF4-FFF2-40B4-BE49-F238E27FC236}">
                    <a16:creationId xmlns:a16="http://schemas.microsoft.com/office/drawing/2014/main" id="{419D5566-8DE9-2A45-2B96-9BF2C3572B2F}"/>
                  </a:ext>
                </a:extLst>
              </p:cNvPr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>
                  <a:gd name="connsiteX0" fmla="*/ 23332 w 46663"/>
                  <a:gd name="connsiteY0" fmla="*/ 46668 h 46667"/>
                  <a:gd name="connsiteX1" fmla="*/ 46663 w 46663"/>
                  <a:gd name="connsiteY1" fmla="*/ 23334 h 46667"/>
                  <a:gd name="connsiteX2" fmla="*/ 23332 w 46663"/>
                  <a:gd name="connsiteY2" fmla="*/ 0 h 46667"/>
                  <a:gd name="connsiteX3" fmla="*/ 0 w 46663"/>
                  <a:gd name="connsiteY3" fmla="*/ 23334 h 46667"/>
                  <a:gd name="connsiteX4" fmla="*/ 23332 w 46663"/>
                  <a:gd name="connsiteY4" fmla="*/ 46668 h 4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63" h="46667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4" name="Freeform: Shape 104">
                <a:extLst>
                  <a:ext uri="{FF2B5EF4-FFF2-40B4-BE49-F238E27FC236}">
                    <a16:creationId xmlns:a16="http://schemas.microsoft.com/office/drawing/2014/main" id="{3B47AD28-1322-4F1D-D20F-2259C50B5214}"/>
                  </a:ext>
                </a:extLst>
              </p:cNvPr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>
                  <a:gd name="connsiteX0" fmla="*/ 30698 w 61402"/>
                  <a:gd name="connsiteY0" fmla="*/ 61405 h 61405"/>
                  <a:gd name="connsiteX1" fmla="*/ 61403 w 61402"/>
                  <a:gd name="connsiteY1" fmla="*/ 30703 h 61405"/>
                  <a:gd name="connsiteX2" fmla="*/ 30698 w 61402"/>
                  <a:gd name="connsiteY2" fmla="*/ 0 h 61405"/>
                  <a:gd name="connsiteX3" fmla="*/ 0 w 61402"/>
                  <a:gd name="connsiteY3" fmla="*/ 30703 h 61405"/>
                  <a:gd name="connsiteX4" fmla="*/ 30698 w 61402"/>
                  <a:gd name="connsiteY4" fmla="*/ 61405 h 6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02" h="61405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477" name="TextBox 12">
            <a:extLst>
              <a:ext uri="{FF2B5EF4-FFF2-40B4-BE49-F238E27FC236}">
                <a16:creationId xmlns:a16="http://schemas.microsoft.com/office/drawing/2014/main" id="{47BBA422-B579-43EB-2B76-CAA4C67D9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689" y="5330657"/>
            <a:ext cx="1651413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Data Transforms</a:t>
            </a:r>
          </a:p>
          <a:p>
            <a:pPr algn="ctr" eaLnBrk="1" hangingPunct="1"/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FC13151E-24A9-7B77-42DD-88CF693566DA}"/>
              </a:ext>
            </a:extLst>
          </p:cNvPr>
          <p:cNvCxnSpPr>
            <a:cxnSpLocks/>
            <a:stCxn id="26" idx="2"/>
          </p:cNvCxnSpPr>
          <p:nvPr/>
        </p:nvCxnSpPr>
        <p:spPr>
          <a:xfrm rot="16200000" flipH="1">
            <a:off x="6594933" y="3165525"/>
            <a:ext cx="668772" cy="326356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直線矢印コネクタ 42">
            <a:extLst>
              <a:ext uri="{FF2B5EF4-FFF2-40B4-BE49-F238E27FC236}">
                <a16:creationId xmlns:a16="http://schemas.microsoft.com/office/drawing/2014/main" id="{0295F934-4487-01D3-4BD5-8483795BA013}"/>
              </a:ext>
            </a:extLst>
          </p:cNvPr>
          <p:cNvCxnSpPr>
            <a:cxnSpLocks/>
          </p:cNvCxnSpPr>
          <p:nvPr/>
        </p:nvCxnSpPr>
        <p:spPr>
          <a:xfrm flipV="1">
            <a:off x="8831594" y="4049786"/>
            <a:ext cx="0" cy="7908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直線矢印コネクタ 46">
            <a:extLst>
              <a:ext uri="{FF2B5EF4-FFF2-40B4-BE49-F238E27FC236}">
                <a16:creationId xmlns:a16="http://schemas.microsoft.com/office/drawing/2014/main" id="{B87AB0E5-72BE-1CB6-7E35-632E87BD4740}"/>
              </a:ext>
            </a:extLst>
          </p:cNvPr>
          <p:cNvCxnSpPr>
            <a:cxnSpLocks/>
          </p:cNvCxnSpPr>
          <p:nvPr/>
        </p:nvCxnSpPr>
        <p:spPr>
          <a:xfrm>
            <a:off x="8916262" y="4071901"/>
            <a:ext cx="0" cy="8026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正方形/長方形 56">
            <a:extLst>
              <a:ext uri="{FF2B5EF4-FFF2-40B4-BE49-F238E27FC236}">
                <a16:creationId xmlns:a16="http://schemas.microsoft.com/office/drawing/2014/main" id="{645D9902-E011-6F8D-FDF1-FB6A855C705F}"/>
              </a:ext>
            </a:extLst>
          </p:cNvPr>
          <p:cNvSpPr/>
          <p:nvPr/>
        </p:nvSpPr>
        <p:spPr>
          <a:xfrm>
            <a:off x="12794551" y="3842029"/>
            <a:ext cx="2108993" cy="125944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zh-TW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法定帳票作成機能（外部）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8" name="TextBox 20">
            <a:extLst>
              <a:ext uri="{FF2B5EF4-FFF2-40B4-BE49-F238E27FC236}">
                <a16:creationId xmlns:a16="http://schemas.microsoft.com/office/drawing/2014/main" id="{9DFEC366-8DA3-2B7D-0972-F3F7F0410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50603" y="4790419"/>
            <a:ext cx="22923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Container</a:t>
            </a:r>
          </a:p>
        </p:txBody>
      </p:sp>
      <p:pic>
        <p:nvPicPr>
          <p:cNvPr id="59" name="グラフィックス 58">
            <a:extLst>
              <a:ext uri="{FF2B5EF4-FFF2-40B4-BE49-F238E27FC236}">
                <a16:creationId xmlns:a16="http://schemas.microsoft.com/office/drawing/2014/main" id="{DA792D37-40DC-CC5F-E3D5-22A8021EC47B}"/>
              </a:ext>
            </a:extLst>
          </p:cNvPr>
          <p:cNvPicPr>
            <a:picLocks noChangeAspect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4"/>
              </a:ext>
            </a:extLst>
          </a:blip>
          <a:stretch>
            <a:fillRect/>
          </a:stretch>
        </p:blipFill>
        <p:spPr>
          <a:xfrm>
            <a:off x="13706278" y="4377840"/>
            <a:ext cx="381000" cy="381000"/>
          </a:xfrm>
          <a:prstGeom prst="rect">
            <a:avLst/>
          </a:prstGeom>
        </p:spPr>
      </p:pic>
      <p:cxnSp>
        <p:nvCxnSpPr>
          <p:cNvPr id="79" name="直線矢印コネクタ 399">
            <a:extLst>
              <a:ext uri="{FF2B5EF4-FFF2-40B4-BE49-F238E27FC236}">
                <a16:creationId xmlns:a16="http://schemas.microsoft.com/office/drawing/2014/main" id="{CE8E40B8-8ADC-4AFC-CF7A-44F3C924B0F0}"/>
              </a:ext>
            </a:extLst>
          </p:cNvPr>
          <p:cNvCxnSpPr>
            <a:cxnSpLocks/>
          </p:cNvCxnSpPr>
          <p:nvPr/>
        </p:nvCxnSpPr>
        <p:spPr>
          <a:xfrm rot="10800000">
            <a:off x="9852477" y="3890973"/>
            <a:ext cx="3779749" cy="513884"/>
          </a:xfrm>
          <a:prstGeom prst="bentConnector3">
            <a:avLst>
              <a:gd name="adj1" fmla="val 2536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6" name="直線矢印コネクタ 36">
            <a:extLst>
              <a:ext uri="{FF2B5EF4-FFF2-40B4-BE49-F238E27FC236}">
                <a16:creationId xmlns:a16="http://schemas.microsoft.com/office/drawing/2014/main" id="{ED79F6A3-F5F6-3DE1-5B98-A9E881DEC8E4}"/>
              </a:ext>
            </a:extLst>
          </p:cNvPr>
          <p:cNvCxnSpPr>
            <a:cxnSpLocks/>
            <a:stCxn id="17" idx="2"/>
          </p:cNvCxnSpPr>
          <p:nvPr/>
        </p:nvCxnSpPr>
        <p:spPr>
          <a:xfrm rot="16200000" flipH="1">
            <a:off x="10244824" y="1179925"/>
            <a:ext cx="309587" cy="650589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4" name="直線矢印コネクタ 383">
            <a:extLst>
              <a:ext uri="{FF2B5EF4-FFF2-40B4-BE49-F238E27FC236}">
                <a16:creationId xmlns:a16="http://schemas.microsoft.com/office/drawing/2014/main" id="{7F5196E0-3444-E8BF-FFEE-CE0F52DF7DE5}"/>
              </a:ext>
            </a:extLst>
          </p:cNvPr>
          <p:cNvCxnSpPr>
            <a:cxnSpLocks/>
          </p:cNvCxnSpPr>
          <p:nvPr/>
        </p:nvCxnSpPr>
        <p:spPr>
          <a:xfrm>
            <a:off x="9057129" y="4071901"/>
            <a:ext cx="0" cy="540240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88054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>
            <a:extLst>
              <a:ext uri="{FF2B5EF4-FFF2-40B4-BE49-F238E27FC236}">
                <a16:creationId xmlns:a16="http://schemas.microsoft.com/office/drawing/2014/main" id="{B3D0643C-86B7-750F-B3DA-6F13412D5F84}"/>
              </a:ext>
            </a:extLst>
          </p:cNvPr>
          <p:cNvSpPr/>
          <p:nvPr/>
        </p:nvSpPr>
        <p:spPr>
          <a:xfrm>
            <a:off x="4152528" y="5303325"/>
            <a:ext cx="2618170" cy="108475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利用者通知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メッセージ通知機能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3" name="タイトル 2">
            <a:extLst>
              <a:ext uri="{FF2B5EF4-FFF2-40B4-BE49-F238E27FC236}">
                <a16:creationId xmlns:a16="http://schemas.microsoft.com/office/drawing/2014/main" id="{E09956DE-883B-C9E2-2972-FC85244CB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>
                <a:latin typeface="Meiryo UI"/>
                <a:ea typeface="Meiryo UI"/>
              </a:rPr>
              <a:t>3-2. </a:t>
            </a:r>
            <a:r>
              <a:rPr kumimoji="1" lang="ja-JP" altLang="en-US" dirty="0">
                <a:latin typeface="Meiryo UI"/>
                <a:ea typeface="Meiryo UI"/>
              </a:rPr>
              <a:t>税金関連システム</a:t>
            </a:r>
            <a:r>
              <a:rPr kumimoji="1" lang="en-US" altLang="ja-JP" dirty="0">
                <a:latin typeface="Meiryo UI"/>
                <a:ea typeface="Meiryo UI"/>
              </a:rPr>
              <a:t>(パターン2 </a:t>
            </a:r>
            <a:r>
              <a:rPr kumimoji="1" lang="ja-JP" altLang="en-US" dirty="0">
                <a:latin typeface="Meiryo UI"/>
                <a:ea typeface="Meiryo UI"/>
              </a:rPr>
              <a:t>サーバレス利用</a:t>
            </a:r>
            <a:r>
              <a:rPr kumimoji="1" lang="en-US" altLang="ja-JP" dirty="0">
                <a:latin typeface="Meiryo UI"/>
                <a:ea typeface="Meiryo UI"/>
              </a:rPr>
              <a:t>)</a:t>
            </a:r>
            <a:endParaRPr kumimoji="1" lang="ja-JP" altLang="en-US" dirty="0">
              <a:latin typeface="Meiryo UI"/>
              <a:ea typeface="Meiryo UI"/>
            </a:endParaRPr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59A6A886-E3DA-BA51-E964-A81DD8E4E045}"/>
              </a:ext>
            </a:extLst>
          </p:cNvPr>
          <p:cNvSpPr/>
          <p:nvPr/>
        </p:nvSpPr>
        <p:spPr>
          <a:xfrm>
            <a:off x="1774038" y="1699403"/>
            <a:ext cx="14335527" cy="8189662"/>
          </a:xfrm>
          <a:prstGeom prst="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EBA26BAA-0A5E-70D0-3F71-3F7EE246200F}"/>
              </a:ext>
            </a:extLst>
          </p:cNvPr>
          <p:cNvSpPr/>
          <p:nvPr/>
        </p:nvSpPr>
        <p:spPr>
          <a:xfrm>
            <a:off x="4095942" y="1782229"/>
            <a:ext cx="8572685" cy="2687470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電子決裁機能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手数料等電子納付機能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申請・届出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補助金等電子交付機能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審査・承認機能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データ収集機能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統計情報公開機能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書類出力機能</a:t>
            </a: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pic>
        <p:nvPicPr>
          <p:cNvPr id="6" name="OTag">
            <a:extLst>
              <a:ext uri="{FF2B5EF4-FFF2-40B4-BE49-F238E27FC236}">
                <a16:creationId xmlns:a16="http://schemas.microsoft.com/office/drawing/2014/main" id="{71BCD369-B0D4-0923-8E1F-759935CCB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038" y="1699403"/>
            <a:ext cx="502920" cy="50292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95C6C9A-FC1E-52C3-8273-E64D51004185}"/>
              </a:ext>
            </a:extLst>
          </p:cNvPr>
          <p:cNvGrpSpPr/>
          <p:nvPr/>
        </p:nvGrpSpPr>
        <p:grpSpPr>
          <a:xfrm>
            <a:off x="581582" y="4946999"/>
            <a:ext cx="655844" cy="524265"/>
            <a:chOff x="1113252" y="6112956"/>
            <a:chExt cx="655844" cy="524265"/>
          </a:xfrm>
        </p:grpSpPr>
        <p:pic>
          <p:nvPicPr>
            <p:cNvPr id="8" name="グラフィックス 7">
              <a:extLst>
                <a:ext uri="{FF2B5EF4-FFF2-40B4-BE49-F238E27FC236}">
                  <a16:creationId xmlns:a16="http://schemas.microsoft.com/office/drawing/2014/main" id="{8AC9F5C5-E4A9-1F33-75B8-1F1CEFF93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" name="グラフィックス 8">
              <a:extLst>
                <a:ext uri="{FF2B5EF4-FFF2-40B4-BE49-F238E27FC236}">
                  <a16:creationId xmlns:a16="http://schemas.microsoft.com/office/drawing/2014/main" id="{1846ACBE-64EB-DB3C-BE4E-7634EEFEF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10" name="グラフィックス 9">
              <a:extLst>
                <a:ext uri="{FF2B5EF4-FFF2-40B4-BE49-F238E27FC236}">
                  <a16:creationId xmlns:a16="http://schemas.microsoft.com/office/drawing/2014/main" id="{1B0EFD23-0111-3E61-F00A-89265B7F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11" name="TextBox 12">
            <a:extLst>
              <a:ext uri="{FF2B5EF4-FFF2-40B4-BE49-F238E27FC236}">
                <a16:creationId xmlns:a16="http://schemas.microsoft.com/office/drawing/2014/main" id="{B7BA905E-51D9-4077-C6F4-7C3ECBA80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63" y="5486759"/>
            <a:ext cx="1588897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承認者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国民・企業</a:t>
            </a:r>
            <a:r>
              <a:rPr lang="en-US" altLang="ja-JP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/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職員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24D937B-3DE4-BF7D-0409-FF8E89D8B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0743" y="1824195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OCI</a:t>
            </a: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86E29C1-43C5-EBC9-8ABA-B9E3015DB32B}"/>
              </a:ext>
            </a:extLst>
          </p:cNvPr>
          <p:cNvGrpSpPr/>
          <p:nvPr/>
        </p:nvGrpSpPr>
        <p:grpSpPr>
          <a:xfrm>
            <a:off x="5087891" y="2618484"/>
            <a:ext cx="588623" cy="685464"/>
            <a:chOff x="6713489" y="3543695"/>
            <a:chExt cx="588623" cy="685464"/>
          </a:xfrm>
        </p:grpSpPr>
        <p:pic>
          <p:nvPicPr>
            <p:cNvPr id="14" name="グラフィックス 13">
              <a:extLst>
                <a:ext uri="{FF2B5EF4-FFF2-40B4-BE49-F238E27FC236}">
                  <a16:creationId xmlns:a16="http://schemas.microsoft.com/office/drawing/2014/main" id="{9F62B5FE-248D-7C36-DDDC-0BB2D231C6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</p:spPr>
        </p:pic>
        <p:sp>
          <p:nvSpPr>
            <p:cNvPr id="16" name="TextBox 12">
              <a:extLst>
                <a:ext uri="{FF2B5EF4-FFF2-40B4-BE49-F238E27FC236}">
                  <a16:creationId xmlns:a16="http://schemas.microsoft.com/office/drawing/2014/main" id="{60B5E2F7-B5B6-B59E-5864-4ABD00DEB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3C563D7-AAFC-A2D2-3891-E6B545E747B7}"/>
              </a:ext>
            </a:extLst>
          </p:cNvPr>
          <p:cNvGrpSpPr/>
          <p:nvPr/>
        </p:nvGrpSpPr>
        <p:grpSpPr>
          <a:xfrm>
            <a:off x="8757870" y="3243545"/>
            <a:ext cx="561372" cy="748093"/>
            <a:chOff x="10451200" y="5083166"/>
            <a:chExt cx="561372" cy="748093"/>
          </a:xfrm>
        </p:grpSpPr>
        <p:pic>
          <p:nvPicPr>
            <p:cNvPr id="15" name="グラフィックス 14">
              <a:extLst>
                <a:ext uri="{FF2B5EF4-FFF2-40B4-BE49-F238E27FC236}">
                  <a16:creationId xmlns:a16="http://schemas.microsoft.com/office/drawing/2014/main" id="{76440E09-B978-6787-6799-E3ED54FBE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503286" y="5083166"/>
              <a:ext cx="457200" cy="400050"/>
            </a:xfrm>
            <a:prstGeom prst="rect">
              <a:avLst/>
            </a:prstGeom>
          </p:spPr>
        </p:pic>
        <p:sp>
          <p:nvSpPr>
            <p:cNvPr id="18" name="TextBox 12">
              <a:extLst>
                <a:ext uri="{FF2B5EF4-FFF2-40B4-BE49-F238E27FC236}">
                  <a16:creationId xmlns:a16="http://schemas.microsoft.com/office/drawing/2014/main" id="{4E1F8977-622F-C2C4-9032-3E0C0E5F7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51200" y="5523482"/>
              <a:ext cx="5613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ADB</a:t>
              </a: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DB9B910-1E8A-3BD2-A988-CD53655FA6AD}"/>
              </a:ext>
            </a:extLst>
          </p:cNvPr>
          <p:cNvGrpSpPr/>
          <p:nvPr/>
        </p:nvGrpSpPr>
        <p:grpSpPr>
          <a:xfrm>
            <a:off x="4913164" y="3518970"/>
            <a:ext cx="938077" cy="943950"/>
            <a:chOff x="6538762" y="5083166"/>
            <a:chExt cx="938077" cy="943950"/>
          </a:xfrm>
        </p:grpSpPr>
        <p:pic>
          <p:nvPicPr>
            <p:cNvPr id="25" name="グラフィックス 24">
              <a:extLst>
                <a:ext uri="{FF2B5EF4-FFF2-40B4-BE49-F238E27FC236}">
                  <a16:creationId xmlns:a16="http://schemas.microsoft.com/office/drawing/2014/main" id="{B19527E5-C76C-E2D9-F7DE-BEF89CCB5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</p:spPr>
        </p:pic>
        <p:sp>
          <p:nvSpPr>
            <p:cNvPr id="26" name="TextBox 12">
              <a:extLst>
                <a:ext uri="{FF2B5EF4-FFF2-40B4-BE49-F238E27FC236}">
                  <a16:creationId xmlns:a16="http://schemas.microsoft.com/office/drawing/2014/main" id="{9DB3089C-422C-42C6-8F30-C9DAE24B3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Load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Balancer</a:t>
              </a:r>
            </a:p>
          </p:txBody>
        </p:sp>
      </p:grpSp>
      <p:cxnSp>
        <p:nvCxnSpPr>
          <p:cNvPr id="27" name="直線矢印コネクタ 26">
            <a:extLst>
              <a:ext uri="{FF2B5EF4-FFF2-40B4-BE49-F238E27FC236}">
                <a16:creationId xmlns:a16="http://schemas.microsoft.com/office/drawing/2014/main" id="{D9EA8AC8-487E-8CFF-09CA-6B2F3947AA50}"/>
              </a:ext>
            </a:extLst>
          </p:cNvPr>
          <p:cNvCxnSpPr>
            <a:cxnSpLocks/>
            <a:endCxn id="25" idx="1"/>
          </p:cNvCxnSpPr>
          <p:nvPr/>
        </p:nvCxnSpPr>
        <p:spPr>
          <a:xfrm flipV="1">
            <a:off x="1370642" y="3718995"/>
            <a:ext cx="3811535" cy="1478270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直線矢印コネクタ 27">
            <a:extLst>
              <a:ext uri="{FF2B5EF4-FFF2-40B4-BE49-F238E27FC236}">
                <a16:creationId xmlns:a16="http://schemas.microsoft.com/office/drawing/2014/main" id="{9576EFC1-32D1-2A0A-0DBD-900D464E937E}"/>
              </a:ext>
            </a:extLst>
          </p:cNvPr>
          <p:cNvCxnSpPr>
            <a:cxnSpLocks/>
            <a:stCxn id="25" idx="3"/>
          </p:cNvCxnSpPr>
          <p:nvPr/>
        </p:nvCxnSpPr>
        <p:spPr>
          <a:xfrm>
            <a:off x="5582227" y="3718995"/>
            <a:ext cx="8829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直線矢印コネクタ 28">
            <a:extLst>
              <a:ext uri="{FF2B5EF4-FFF2-40B4-BE49-F238E27FC236}">
                <a16:creationId xmlns:a16="http://schemas.microsoft.com/office/drawing/2014/main" id="{9B0F3BAB-6B02-0CB2-A222-EB10930E12D5}"/>
              </a:ext>
            </a:extLst>
          </p:cNvPr>
          <p:cNvCxnSpPr>
            <a:cxnSpLocks/>
          </p:cNvCxnSpPr>
          <p:nvPr/>
        </p:nvCxnSpPr>
        <p:spPr>
          <a:xfrm>
            <a:off x="7927528" y="3707986"/>
            <a:ext cx="89807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直線矢印コネクタ 30">
            <a:extLst>
              <a:ext uri="{FF2B5EF4-FFF2-40B4-BE49-F238E27FC236}">
                <a16:creationId xmlns:a16="http://schemas.microsoft.com/office/drawing/2014/main" id="{0B23F95A-7322-BE03-4F21-B75DD10123B1}"/>
              </a:ext>
            </a:extLst>
          </p:cNvPr>
          <p:cNvCxnSpPr>
            <a:cxnSpLocks/>
          </p:cNvCxnSpPr>
          <p:nvPr/>
        </p:nvCxnSpPr>
        <p:spPr>
          <a:xfrm>
            <a:off x="5382203" y="3215812"/>
            <a:ext cx="0" cy="2431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直線矢印コネクタ 31">
            <a:extLst>
              <a:ext uri="{FF2B5EF4-FFF2-40B4-BE49-F238E27FC236}">
                <a16:creationId xmlns:a16="http://schemas.microsoft.com/office/drawing/2014/main" id="{6085A794-B6A0-3AE1-60C3-B08F36269082}"/>
              </a:ext>
            </a:extLst>
          </p:cNvPr>
          <p:cNvCxnSpPr>
            <a:cxnSpLocks/>
          </p:cNvCxnSpPr>
          <p:nvPr/>
        </p:nvCxnSpPr>
        <p:spPr>
          <a:xfrm rot="16200000" flipH="1">
            <a:off x="9012698" y="2496717"/>
            <a:ext cx="2158787" cy="572151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0" name="正方形/長方形 39">
            <a:extLst>
              <a:ext uri="{FF2B5EF4-FFF2-40B4-BE49-F238E27FC236}">
                <a16:creationId xmlns:a16="http://schemas.microsoft.com/office/drawing/2014/main" id="{B649FA0A-E6D0-0E26-2DEB-F26E49AE26AB}"/>
              </a:ext>
            </a:extLst>
          </p:cNvPr>
          <p:cNvSpPr/>
          <p:nvPr/>
        </p:nvSpPr>
        <p:spPr>
          <a:xfrm>
            <a:off x="11190458" y="5689513"/>
            <a:ext cx="3868592" cy="1356469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ユーザ認証機能（国民向け）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利用者認証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ユーザ認証機能（職員向け）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10" name="グループ化 409">
            <a:extLst>
              <a:ext uri="{FF2B5EF4-FFF2-40B4-BE49-F238E27FC236}">
                <a16:creationId xmlns:a16="http://schemas.microsoft.com/office/drawing/2014/main" id="{241ADBA3-6BF8-88B1-4CE1-D08DC91623C1}"/>
              </a:ext>
            </a:extLst>
          </p:cNvPr>
          <p:cNvGrpSpPr/>
          <p:nvPr/>
        </p:nvGrpSpPr>
        <p:grpSpPr>
          <a:xfrm>
            <a:off x="12829949" y="6198426"/>
            <a:ext cx="861133" cy="850897"/>
            <a:chOff x="11698681" y="6169657"/>
            <a:chExt cx="861133" cy="850897"/>
          </a:xfrm>
        </p:grpSpPr>
        <p:pic>
          <p:nvPicPr>
            <p:cNvPr id="41" name="グラフィックス 40">
              <a:extLst>
                <a:ext uri="{FF2B5EF4-FFF2-40B4-BE49-F238E27FC236}">
                  <a16:creationId xmlns:a16="http://schemas.microsoft.com/office/drawing/2014/main" id="{0DE42D71-7BC7-D796-EE35-E2E75A108D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</p:spPr>
        </p:pic>
        <p:sp>
          <p:nvSpPr>
            <p:cNvPr id="42" name="TextBox 12">
              <a:extLst>
                <a:ext uri="{FF2B5EF4-FFF2-40B4-BE49-F238E27FC236}">
                  <a16:creationId xmlns:a16="http://schemas.microsoft.com/office/drawing/2014/main" id="{EBFD6C03-6E13-7A3B-64A5-0361CDE4B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4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sp>
        <p:nvSpPr>
          <p:cNvPr id="45" name="Rectangle 134">
            <a:extLst>
              <a:ext uri="{FF2B5EF4-FFF2-40B4-BE49-F238E27FC236}">
                <a16:creationId xmlns:a16="http://schemas.microsoft.com/office/drawing/2014/main" id="{92E87A83-80F3-EA8F-81AC-EC653224F5F7}"/>
              </a:ext>
            </a:extLst>
          </p:cNvPr>
          <p:cNvSpPr/>
          <p:nvPr/>
        </p:nvSpPr>
        <p:spPr>
          <a:xfrm>
            <a:off x="16291085" y="6135334"/>
            <a:ext cx="1457972" cy="630942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tIns="91440">
            <a:spAutoFit/>
          </a:bodyPr>
          <a:lstStyle/>
          <a:p>
            <a:pPr algn="ctr"/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外部ソーシャル</a:t>
            </a:r>
            <a:endParaRPr lang="en-US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ID</a:t>
            </a:r>
            <a:r>
              <a:rPr lang="ja-JP" altLang="en-US" sz="16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プロバイダ</a:t>
            </a:r>
            <a:endParaRPr lang="ja-JP" altLang="ja-JP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cxnSp>
        <p:nvCxnSpPr>
          <p:cNvPr id="50" name="直線矢印コネクタ 49">
            <a:extLst>
              <a:ext uri="{FF2B5EF4-FFF2-40B4-BE49-F238E27FC236}">
                <a16:creationId xmlns:a16="http://schemas.microsoft.com/office/drawing/2014/main" id="{F8BFBFAB-A0DB-C706-2266-3484368337B5}"/>
              </a:ext>
            </a:extLst>
          </p:cNvPr>
          <p:cNvCxnSpPr>
            <a:cxnSpLocks/>
            <a:endCxn id="45" idx="1"/>
          </p:cNvCxnSpPr>
          <p:nvPr/>
        </p:nvCxnSpPr>
        <p:spPr>
          <a:xfrm>
            <a:off x="13560991" y="6438704"/>
            <a:ext cx="2730094" cy="12101"/>
          </a:xfrm>
          <a:prstGeom prst="straightConnector1">
            <a:avLst/>
          </a:prstGeom>
          <a:ln>
            <a:solidFill>
              <a:schemeClr val="tx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DC9EA8C-6298-0BC5-3EF8-6CEC387E203D}"/>
              </a:ext>
            </a:extLst>
          </p:cNvPr>
          <p:cNvGrpSpPr/>
          <p:nvPr/>
        </p:nvGrpSpPr>
        <p:grpSpPr>
          <a:xfrm>
            <a:off x="8479623" y="3462733"/>
            <a:ext cx="2239962" cy="832258"/>
            <a:chOff x="10206819" y="5302354"/>
            <a:chExt cx="2239962" cy="832258"/>
          </a:xfrm>
        </p:grpSpPr>
        <p:sp>
          <p:nvSpPr>
            <p:cNvPr id="55" name="TextBox 9">
              <a:extLst>
                <a:ext uri="{FF2B5EF4-FFF2-40B4-BE49-F238E27FC236}">
                  <a16:creationId xmlns:a16="http://schemas.microsoft.com/office/drawing/2014/main" id="{E6D10646-B5CE-5EB4-7F30-7ABE08FE3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6819" y="5672947"/>
              <a:ext cx="22399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Object</a:t>
              </a:r>
            </a:p>
            <a:p>
              <a:pPr algn="ctr" eaLnBrk="1" hangingPunct="1"/>
              <a:r>
                <a:rPr lang="en-US" altLang="en-US" sz="1200" dirty="0">
                  <a:latin typeface="Meiryo UI" panose="020B0604030504040204" pitchFamily="34" charset="-128"/>
                  <a:ea typeface="Meiryo UI" panose="020B0604030504040204" pitchFamily="34" charset="-128"/>
                  <a:cs typeface="Arial" panose="020B0604020202020204" pitchFamily="34" charset="0"/>
                </a:rPr>
                <a:t>Storage</a:t>
              </a:r>
            </a:p>
          </p:txBody>
        </p:sp>
        <p:pic>
          <p:nvPicPr>
            <p:cNvPr id="56" name="グラフィックス 55">
              <a:extLst>
                <a:ext uri="{FF2B5EF4-FFF2-40B4-BE49-F238E27FC236}">
                  <a16:creationId xmlns:a16="http://schemas.microsoft.com/office/drawing/2014/main" id="{2CA2CE8D-2602-BE4D-0E20-AA00222F23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</p:spPr>
        </p:pic>
      </p:grpSp>
      <p:sp>
        <p:nvSpPr>
          <p:cNvPr id="2" name="TextBox 12">
            <a:extLst>
              <a:ext uri="{FF2B5EF4-FFF2-40B4-BE49-F238E27FC236}">
                <a16:creationId xmlns:a16="http://schemas.microsoft.com/office/drawing/2014/main" id="{EA335936-BE48-165A-2324-D5CC0DC12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9717" y="1804320"/>
            <a:ext cx="2722220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各業務ブロックの処理を、</a:t>
            </a:r>
          </a:p>
          <a:p>
            <a:pPr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ひとつのADBとAPEX上で実現可能</a:t>
            </a:r>
          </a:p>
        </p:txBody>
      </p:sp>
      <p:cxnSp>
        <p:nvCxnSpPr>
          <p:cNvPr id="395" name="直線矢印コネクタ 394">
            <a:extLst>
              <a:ext uri="{FF2B5EF4-FFF2-40B4-BE49-F238E27FC236}">
                <a16:creationId xmlns:a16="http://schemas.microsoft.com/office/drawing/2014/main" id="{A06BA20F-17D8-29F9-DB62-42134BC6A01F}"/>
              </a:ext>
            </a:extLst>
          </p:cNvPr>
          <p:cNvCxnSpPr>
            <a:cxnSpLocks/>
          </p:cNvCxnSpPr>
          <p:nvPr/>
        </p:nvCxnSpPr>
        <p:spPr>
          <a:xfrm rot="5400000">
            <a:off x="5706603" y="4367946"/>
            <a:ext cx="1614599" cy="1434867"/>
          </a:xfrm>
          <a:prstGeom prst="bentConnector3">
            <a:avLst>
              <a:gd name="adj1" fmla="val 100341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D90B8B04-620B-33DB-6050-C37FE18B150A}"/>
              </a:ext>
            </a:extLst>
          </p:cNvPr>
          <p:cNvGrpSpPr/>
          <p:nvPr/>
        </p:nvGrpSpPr>
        <p:grpSpPr>
          <a:xfrm>
            <a:off x="5127393" y="5702697"/>
            <a:ext cx="678392" cy="736183"/>
            <a:chOff x="8747087" y="3081136"/>
            <a:chExt cx="827631" cy="937301"/>
          </a:xfrm>
        </p:grpSpPr>
        <p:grpSp>
          <p:nvGrpSpPr>
            <p:cNvPr id="63" name="Graphic 3">
              <a:extLst>
                <a:ext uri="{FF2B5EF4-FFF2-40B4-BE49-F238E27FC236}">
                  <a16:creationId xmlns:a16="http://schemas.microsoft.com/office/drawing/2014/main" id="{BD63B2B1-E1CD-D218-41F4-A5BF59AFAAD0}"/>
                </a:ext>
              </a:extLst>
            </p:cNvPr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65" name="Graphic 3">
                <a:extLst>
                  <a:ext uri="{FF2B5EF4-FFF2-40B4-BE49-F238E27FC236}">
                    <a16:creationId xmlns:a16="http://schemas.microsoft.com/office/drawing/2014/main" id="{94CAC2A3-9A5B-3C3A-C2E1-7F3103C52F8A}"/>
                  </a:ext>
                </a:extLst>
              </p:cNvPr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  <a:solidFill>
                <a:srgbClr val="FFFFFF"/>
              </a:solidFill>
            </p:grpSpPr>
            <p:sp>
              <p:nvSpPr>
                <p:cNvPr id="73" name="Freeform: Shape 581">
                  <a:extLst>
                    <a:ext uri="{FF2B5EF4-FFF2-40B4-BE49-F238E27FC236}">
                      <a16:creationId xmlns:a16="http://schemas.microsoft.com/office/drawing/2014/main" id="{797902CE-8749-C3D2-F7D1-ABFA96F23F3F}"/>
                    </a:ext>
                  </a:extLst>
                </p:cNvPr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>
                    <a:gd name="connsiteX0" fmla="*/ 350353 w 504941"/>
                    <a:gd name="connsiteY0" fmla="*/ 344475 h 344475"/>
                    <a:gd name="connsiteX1" fmla="*/ 350353 w 504941"/>
                    <a:gd name="connsiteY1" fmla="*/ 310870 h 344475"/>
                    <a:gd name="connsiteX2" fmla="*/ 64694 w 504941"/>
                    <a:gd name="connsiteY2" fmla="*/ 310870 h 344475"/>
                    <a:gd name="connsiteX3" fmla="*/ 64694 w 504941"/>
                    <a:gd name="connsiteY3" fmla="*/ 153754 h 344475"/>
                    <a:gd name="connsiteX4" fmla="*/ 0 w 504941"/>
                    <a:gd name="connsiteY4" fmla="*/ 77297 h 344475"/>
                    <a:gd name="connsiteX5" fmla="*/ 77297 w 504941"/>
                    <a:gd name="connsiteY5" fmla="*/ 0 h 344475"/>
                    <a:gd name="connsiteX6" fmla="*/ 145348 w 504941"/>
                    <a:gd name="connsiteY6" fmla="*/ 42011 h 344475"/>
                    <a:gd name="connsiteX7" fmla="*/ 440253 w 504941"/>
                    <a:gd name="connsiteY7" fmla="*/ 42011 h 344475"/>
                    <a:gd name="connsiteX8" fmla="*/ 440253 w 504941"/>
                    <a:gd name="connsiteY8" fmla="*/ 189881 h 344475"/>
                    <a:gd name="connsiteX9" fmla="*/ 504941 w 504941"/>
                    <a:gd name="connsiteY9" fmla="*/ 189881 h 344475"/>
                    <a:gd name="connsiteX10" fmla="*/ 504941 w 504941"/>
                    <a:gd name="connsiteY10" fmla="*/ 344475 h 344475"/>
                    <a:gd name="connsiteX11" fmla="*/ 350353 w 504941"/>
                    <a:gd name="connsiteY11" fmla="*/ 344475 h 344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4941" h="344475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4" name="Freeform: Shape 582">
                  <a:extLst>
                    <a:ext uri="{FF2B5EF4-FFF2-40B4-BE49-F238E27FC236}">
                      <a16:creationId xmlns:a16="http://schemas.microsoft.com/office/drawing/2014/main" id="{F6BB2CCB-468D-1E94-C752-4C3BB7884146}"/>
                    </a:ext>
                  </a:extLst>
                </p:cNvPr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>
                    <a:gd name="connsiteX0" fmla="*/ 81494 w 513347"/>
                    <a:gd name="connsiteY0" fmla="*/ 8400 h 352868"/>
                    <a:gd name="connsiteX1" fmla="*/ 147029 w 513347"/>
                    <a:gd name="connsiteY1" fmla="*/ 50411 h 352868"/>
                    <a:gd name="connsiteX2" fmla="*/ 440253 w 513347"/>
                    <a:gd name="connsiteY2" fmla="*/ 50411 h 352868"/>
                    <a:gd name="connsiteX3" fmla="*/ 440253 w 513347"/>
                    <a:gd name="connsiteY3" fmla="*/ 198280 h 352868"/>
                    <a:gd name="connsiteX4" fmla="*/ 504948 w 513347"/>
                    <a:gd name="connsiteY4" fmla="*/ 198280 h 352868"/>
                    <a:gd name="connsiteX5" fmla="*/ 504948 w 513347"/>
                    <a:gd name="connsiteY5" fmla="*/ 344469 h 352868"/>
                    <a:gd name="connsiteX6" fmla="*/ 358753 w 513347"/>
                    <a:gd name="connsiteY6" fmla="*/ 344469 h 352868"/>
                    <a:gd name="connsiteX7" fmla="*/ 358753 w 513347"/>
                    <a:gd name="connsiteY7" fmla="*/ 310864 h 352868"/>
                    <a:gd name="connsiteX8" fmla="*/ 73094 w 513347"/>
                    <a:gd name="connsiteY8" fmla="*/ 310864 h 352868"/>
                    <a:gd name="connsiteX9" fmla="*/ 73094 w 513347"/>
                    <a:gd name="connsiteY9" fmla="*/ 153747 h 352868"/>
                    <a:gd name="connsiteX10" fmla="*/ 8400 w 513347"/>
                    <a:gd name="connsiteY10" fmla="*/ 81494 h 352868"/>
                    <a:gd name="connsiteX11" fmla="*/ 81494 w 513347"/>
                    <a:gd name="connsiteY11" fmla="*/ 8400 h 352868"/>
                    <a:gd name="connsiteX12" fmla="*/ 81494 w 513347"/>
                    <a:gd name="connsiteY12" fmla="*/ 0 h 352868"/>
                    <a:gd name="connsiteX13" fmla="*/ 0 w 513347"/>
                    <a:gd name="connsiteY13" fmla="*/ 81494 h 352868"/>
                    <a:gd name="connsiteX14" fmla="*/ 64694 w 513347"/>
                    <a:gd name="connsiteY14" fmla="*/ 161313 h 352868"/>
                    <a:gd name="connsiteX15" fmla="*/ 64694 w 513347"/>
                    <a:gd name="connsiteY15" fmla="*/ 310864 h 352868"/>
                    <a:gd name="connsiteX16" fmla="*/ 64694 w 513347"/>
                    <a:gd name="connsiteY16" fmla="*/ 319264 h 352868"/>
                    <a:gd name="connsiteX17" fmla="*/ 73094 w 513347"/>
                    <a:gd name="connsiteY17" fmla="*/ 319264 h 352868"/>
                    <a:gd name="connsiteX18" fmla="*/ 350353 w 513347"/>
                    <a:gd name="connsiteY18" fmla="*/ 319264 h 352868"/>
                    <a:gd name="connsiteX19" fmla="*/ 350353 w 513347"/>
                    <a:gd name="connsiteY19" fmla="*/ 344469 h 352868"/>
                    <a:gd name="connsiteX20" fmla="*/ 350353 w 513347"/>
                    <a:gd name="connsiteY20" fmla="*/ 352869 h 352868"/>
                    <a:gd name="connsiteX21" fmla="*/ 358753 w 513347"/>
                    <a:gd name="connsiteY21" fmla="*/ 352869 h 352868"/>
                    <a:gd name="connsiteX22" fmla="*/ 504948 w 513347"/>
                    <a:gd name="connsiteY22" fmla="*/ 352869 h 352868"/>
                    <a:gd name="connsiteX23" fmla="*/ 513347 w 513347"/>
                    <a:gd name="connsiteY23" fmla="*/ 352869 h 352868"/>
                    <a:gd name="connsiteX24" fmla="*/ 513347 w 513347"/>
                    <a:gd name="connsiteY24" fmla="*/ 344469 h 352868"/>
                    <a:gd name="connsiteX25" fmla="*/ 513347 w 513347"/>
                    <a:gd name="connsiteY25" fmla="*/ 198280 h 352868"/>
                    <a:gd name="connsiteX26" fmla="*/ 513347 w 513347"/>
                    <a:gd name="connsiteY26" fmla="*/ 189874 h 352868"/>
                    <a:gd name="connsiteX27" fmla="*/ 504948 w 513347"/>
                    <a:gd name="connsiteY27" fmla="*/ 189874 h 352868"/>
                    <a:gd name="connsiteX28" fmla="*/ 448653 w 513347"/>
                    <a:gd name="connsiteY28" fmla="*/ 189874 h 352868"/>
                    <a:gd name="connsiteX29" fmla="*/ 448653 w 513347"/>
                    <a:gd name="connsiteY29" fmla="*/ 50411 h 352868"/>
                    <a:gd name="connsiteX30" fmla="*/ 448653 w 513347"/>
                    <a:gd name="connsiteY30" fmla="*/ 42005 h 352868"/>
                    <a:gd name="connsiteX31" fmla="*/ 440253 w 513347"/>
                    <a:gd name="connsiteY31" fmla="*/ 42005 h 352868"/>
                    <a:gd name="connsiteX32" fmla="*/ 152073 w 513347"/>
                    <a:gd name="connsiteY32" fmla="*/ 42005 h 352868"/>
                    <a:gd name="connsiteX33" fmla="*/ 81494 w 513347"/>
                    <a:gd name="connsiteY33" fmla="*/ 0 h 352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3347" h="352868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  <p:grpSp>
            <p:nvGrpSpPr>
              <p:cNvPr id="66" name="Graphic 3">
                <a:extLst>
                  <a:ext uri="{FF2B5EF4-FFF2-40B4-BE49-F238E27FC236}">
                    <a16:creationId xmlns:a16="http://schemas.microsoft.com/office/drawing/2014/main" id="{5264062A-CC47-4310-1B8C-872BBD173F38}"/>
                  </a:ext>
                </a:extLst>
              </p:cNvPr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  <a:solidFill>
                <a:srgbClr val="2D5967"/>
              </a:solidFill>
            </p:grpSpPr>
            <p:sp>
              <p:nvSpPr>
                <p:cNvPr id="67" name="Freeform: Shape 584">
                  <a:extLst>
                    <a:ext uri="{FF2B5EF4-FFF2-40B4-BE49-F238E27FC236}">
                      <a16:creationId xmlns:a16="http://schemas.microsoft.com/office/drawing/2014/main" id="{410467FC-90CF-4F17-2E82-E6D30F2C5D8B}"/>
                    </a:ext>
                  </a:extLst>
                </p:cNvPr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>
                    <a:gd name="connsiteX0" fmla="*/ 253728 w 285658"/>
                    <a:gd name="connsiteY0" fmla="*/ 16799 h 157950"/>
                    <a:gd name="connsiteX1" fmla="*/ 102496 w 285658"/>
                    <a:gd name="connsiteY1" fmla="*/ 136948 h 157950"/>
                    <a:gd name="connsiteX2" fmla="*/ 7559 w 285658"/>
                    <a:gd name="connsiteY2" fmla="*/ 61332 h 157950"/>
                    <a:gd name="connsiteX3" fmla="*/ 0 w 285658"/>
                    <a:gd name="connsiteY3" fmla="*/ 76450 h 157950"/>
                    <a:gd name="connsiteX4" fmla="*/ 102496 w 285658"/>
                    <a:gd name="connsiteY4" fmla="*/ 157950 h 157950"/>
                    <a:gd name="connsiteX5" fmla="*/ 268853 w 285658"/>
                    <a:gd name="connsiteY5" fmla="*/ 25205 h 157950"/>
                    <a:gd name="connsiteX6" fmla="*/ 268853 w 285658"/>
                    <a:gd name="connsiteY6" fmla="*/ 135267 h 157950"/>
                    <a:gd name="connsiteX7" fmla="*/ 285659 w 285658"/>
                    <a:gd name="connsiteY7" fmla="*/ 135267 h 157950"/>
                    <a:gd name="connsiteX8" fmla="*/ 285659 w 285658"/>
                    <a:gd name="connsiteY8" fmla="*/ 0 h 157950"/>
                    <a:gd name="connsiteX9" fmla="*/ 6718 w 285658"/>
                    <a:gd name="connsiteY9" fmla="*/ 0 h 157950"/>
                    <a:gd name="connsiteX10" fmla="*/ 11762 w 285658"/>
                    <a:gd name="connsiteY10" fmla="*/ 16799 h 157950"/>
                    <a:gd name="connsiteX11" fmla="*/ 253728 w 285658"/>
                    <a:gd name="connsiteY11" fmla="*/ 16799 h 157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5658" h="15795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8" name="Freeform: Shape 585">
                  <a:extLst>
                    <a:ext uri="{FF2B5EF4-FFF2-40B4-BE49-F238E27FC236}">
                      <a16:creationId xmlns:a16="http://schemas.microsoft.com/office/drawing/2014/main" id="{796C42EA-B446-94AA-63A1-9D6F399FD658}"/>
                    </a:ext>
                  </a:extLst>
                </p:cNvPr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>
                    <a:gd name="connsiteX0" fmla="*/ 16806 w 273057"/>
                    <a:gd name="connsiteY0" fmla="*/ 127708 h 144513"/>
                    <a:gd name="connsiteX1" fmla="*/ 16806 w 273057"/>
                    <a:gd name="connsiteY1" fmla="*/ 0 h 144513"/>
                    <a:gd name="connsiteX2" fmla="*/ 8406 w 273057"/>
                    <a:gd name="connsiteY2" fmla="*/ 0 h 144513"/>
                    <a:gd name="connsiteX3" fmla="*/ 0 w 273057"/>
                    <a:gd name="connsiteY3" fmla="*/ 0 h 144513"/>
                    <a:gd name="connsiteX4" fmla="*/ 0 w 273057"/>
                    <a:gd name="connsiteY4" fmla="*/ 144514 h 144513"/>
                    <a:gd name="connsiteX5" fmla="*/ 273056 w 273057"/>
                    <a:gd name="connsiteY5" fmla="*/ 144514 h 144513"/>
                    <a:gd name="connsiteX6" fmla="*/ 273056 w 273057"/>
                    <a:gd name="connsiteY6" fmla="*/ 127708 h 144513"/>
                    <a:gd name="connsiteX7" fmla="*/ 16806 w 273057"/>
                    <a:gd name="connsiteY7" fmla="*/ 127708 h 14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057" h="144513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69" name="Freeform: Shape 586">
                  <a:extLst>
                    <a:ext uri="{FF2B5EF4-FFF2-40B4-BE49-F238E27FC236}">
                      <a16:creationId xmlns:a16="http://schemas.microsoft.com/office/drawing/2014/main" id="{59BF2A4F-4186-30B4-6FFE-3F366DCA2DD7}"/>
                    </a:ext>
                  </a:extLst>
                </p:cNvPr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>
                    <a:gd name="connsiteX0" fmla="*/ 146195 w 146194"/>
                    <a:gd name="connsiteY0" fmla="*/ 73094 h 146188"/>
                    <a:gd name="connsiteX1" fmla="*/ 73094 w 146194"/>
                    <a:gd name="connsiteY1" fmla="*/ 0 h 146188"/>
                    <a:gd name="connsiteX2" fmla="*/ 0 w 146194"/>
                    <a:gd name="connsiteY2" fmla="*/ 73094 h 146188"/>
                    <a:gd name="connsiteX3" fmla="*/ 73094 w 146194"/>
                    <a:gd name="connsiteY3" fmla="*/ 146188 h 146188"/>
                    <a:gd name="connsiteX4" fmla="*/ 146195 w 146194"/>
                    <a:gd name="connsiteY4" fmla="*/ 73094 h 146188"/>
                    <a:gd name="connsiteX5" fmla="*/ 73094 w 146194"/>
                    <a:gd name="connsiteY5" fmla="*/ 16806 h 146188"/>
                    <a:gd name="connsiteX6" fmla="*/ 129389 w 146194"/>
                    <a:gd name="connsiteY6" fmla="*/ 73094 h 146188"/>
                    <a:gd name="connsiteX7" fmla="*/ 73094 w 146194"/>
                    <a:gd name="connsiteY7" fmla="*/ 129389 h 146188"/>
                    <a:gd name="connsiteX8" fmla="*/ 16805 w 146194"/>
                    <a:gd name="connsiteY8" fmla="*/ 73094 h 146188"/>
                    <a:gd name="connsiteX9" fmla="*/ 73094 w 146194"/>
                    <a:gd name="connsiteY9" fmla="*/ 16806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0" name="Freeform: Shape 587">
                  <a:extLst>
                    <a:ext uri="{FF2B5EF4-FFF2-40B4-BE49-F238E27FC236}">
                      <a16:creationId xmlns:a16="http://schemas.microsoft.com/office/drawing/2014/main" id="{5AA8C9FA-2862-4771-776F-54701113DA49}"/>
                    </a:ext>
                  </a:extLst>
                </p:cNvPr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>
                    <a:gd name="connsiteX0" fmla="*/ 20162 w 82334"/>
                    <a:gd name="connsiteY0" fmla="*/ 77291 h 83175"/>
                    <a:gd name="connsiteX1" fmla="*/ 41164 w 82334"/>
                    <a:gd name="connsiteY1" fmla="*/ 83175 h 83175"/>
                    <a:gd name="connsiteX2" fmla="*/ 52926 w 82334"/>
                    <a:gd name="connsiteY2" fmla="*/ 81494 h 83175"/>
                    <a:gd name="connsiteX3" fmla="*/ 63848 w 82334"/>
                    <a:gd name="connsiteY3" fmla="*/ 76457 h 83175"/>
                    <a:gd name="connsiteX4" fmla="*/ 59651 w 82334"/>
                    <a:gd name="connsiteY4" fmla="*/ 69732 h 83175"/>
                    <a:gd name="connsiteX5" fmla="*/ 57970 w 82334"/>
                    <a:gd name="connsiteY5" fmla="*/ 69732 h 83175"/>
                    <a:gd name="connsiteX6" fmla="*/ 40323 w 82334"/>
                    <a:gd name="connsiteY6" fmla="*/ 74775 h 83175"/>
                    <a:gd name="connsiteX7" fmla="*/ 23524 w 82334"/>
                    <a:gd name="connsiteY7" fmla="*/ 70572 h 83175"/>
                    <a:gd name="connsiteX8" fmla="*/ 11762 w 82334"/>
                    <a:gd name="connsiteY8" fmla="*/ 58810 h 83175"/>
                    <a:gd name="connsiteX9" fmla="*/ 7559 w 82334"/>
                    <a:gd name="connsiteY9" fmla="*/ 42005 h 83175"/>
                    <a:gd name="connsiteX10" fmla="*/ 11762 w 82334"/>
                    <a:gd name="connsiteY10" fmla="*/ 25205 h 83175"/>
                    <a:gd name="connsiteX11" fmla="*/ 24365 w 82334"/>
                    <a:gd name="connsiteY11" fmla="*/ 13443 h 83175"/>
                    <a:gd name="connsiteX12" fmla="*/ 41164 w 82334"/>
                    <a:gd name="connsiteY12" fmla="*/ 9240 h 83175"/>
                    <a:gd name="connsiteX13" fmla="*/ 57970 w 82334"/>
                    <a:gd name="connsiteY13" fmla="*/ 13443 h 83175"/>
                    <a:gd name="connsiteX14" fmla="*/ 69732 w 82334"/>
                    <a:gd name="connsiteY14" fmla="*/ 25205 h 83175"/>
                    <a:gd name="connsiteX15" fmla="*/ 73935 w 82334"/>
                    <a:gd name="connsiteY15" fmla="*/ 42005 h 83175"/>
                    <a:gd name="connsiteX16" fmla="*/ 73935 w 82334"/>
                    <a:gd name="connsiteY16" fmla="*/ 46208 h 83175"/>
                    <a:gd name="connsiteX17" fmla="*/ 72254 w 82334"/>
                    <a:gd name="connsiteY17" fmla="*/ 50411 h 83175"/>
                    <a:gd name="connsiteX18" fmla="*/ 68051 w 82334"/>
                    <a:gd name="connsiteY18" fmla="*/ 52086 h 83175"/>
                    <a:gd name="connsiteX19" fmla="*/ 63013 w 82334"/>
                    <a:gd name="connsiteY19" fmla="*/ 49570 h 83175"/>
                    <a:gd name="connsiteX20" fmla="*/ 62173 w 82334"/>
                    <a:gd name="connsiteY20" fmla="*/ 46208 h 83175"/>
                    <a:gd name="connsiteX21" fmla="*/ 62173 w 82334"/>
                    <a:gd name="connsiteY21" fmla="*/ 21002 h 83175"/>
                    <a:gd name="connsiteX22" fmla="*/ 52086 w 82334"/>
                    <a:gd name="connsiteY22" fmla="*/ 21002 h 83175"/>
                    <a:gd name="connsiteX23" fmla="*/ 52086 w 82334"/>
                    <a:gd name="connsiteY23" fmla="*/ 25205 h 83175"/>
                    <a:gd name="connsiteX24" fmla="*/ 38642 w 82334"/>
                    <a:gd name="connsiteY24" fmla="*/ 21002 h 83175"/>
                    <a:gd name="connsiteX25" fmla="*/ 27721 w 82334"/>
                    <a:gd name="connsiteY25" fmla="*/ 23524 h 83175"/>
                    <a:gd name="connsiteX26" fmla="*/ 19321 w 82334"/>
                    <a:gd name="connsiteY26" fmla="*/ 31924 h 83175"/>
                    <a:gd name="connsiteX27" fmla="*/ 15118 w 82334"/>
                    <a:gd name="connsiteY27" fmla="*/ 42845 h 83175"/>
                    <a:gd name="connsiteX28" fmla="*/ 18481 w 82334"/>
                    <a:gd name="connsiteY28" fmla="*/ 53767 h 83175"/>
                    <a:gd name="connsiteX29" fmla="*/ 26880 w 82334"/>
                    <a:gd name="connsiteY29" fmla="*/ 61332 h 83175"/>
                    <a:gd name="connsiteX30" fmla="*/ 37808 w 82334"/>
                    <a:gd name="connsiteY30" fmla="*/ 64688 h 83175"/>
                    <a:gd name="connsiteX31" fmla="*/ 47889 w 82334"/>
                    <a:gd name="connsiteY31" fmla="*/ 62173 h 83175"/>
                    <a:gd name="connsiteX32" fmla="*/ 55448 w 82334"/>
                    <a:gd name="connsiteY32" fmla="*/ 55448 h 83175"/>
                    <a:gd name="connsiteX33" fmla="*/ 60492 w 82334"/>
                    <a:gd name="connsiteY33" fmla="*/ 58810 h 83175"/>
                    <a:gd name="connsiteX34" fmla="*/ 69732 w 82334"/>
                    <a:gd name="connsiteY34" fmla="*/ 59651 h 83175"/>
                    <a:gd name="connsiteX35" fmla="*/ 72254 w 82334"/>
                    <a:gd name="connsiteY35" fmla="*/ 58810 h 83175"/>
                    <a:gd name="connsiteX36" fmla="*/ 80653 w 82334"/>
                    <a:gd name="connsiteY36" fmla="*/ 51251 h 83175"/>
                    <a:gd name="connsiteX37" fmla="*/ 82334 w 82334"/>
                    <a:gd name="connsiteY37" fmla="*/ 43686 h 83175"/>
                    <a:gd name="connsiteX38" fmla="*/ 82334 w 82334"/>
                    <a:gd name="connsiteY38" fmla="*/ 41164 h 83175"/>
                    <a:gd name="connsiteX39" fmla="*/ 76450 w 82334"/>
                    <a:gd name="connsiteY39" fmla="*/ 21002 h 83175"/>
                    <a:gd name="connsiteX40" fmla="*/ 61332 w 82334"/>
                    <a:gd name="connsiteY40" fmla="*/ 6718 h 83175"/>
                    <a:gd name="connsiteX41" fmla="*/ 41164 w 82334"/>
                    <a:gd name="connsiteY41" fmla="*/ 0 h 83175"/>
                    <a:gd name="connsiteX42" fmla="*/ 20162 w 82334"/>
                    <a:gd name="connsiteY42" fmla="*/ 5878 h 83175"/>
                    <a:gd name="connsiteX43" fmla="*/ 5037 w 82334"/>
                    <a:gd name="connsiteY43" fmla="*/ 21002 h 83175"/>
                    <a:gd name="connsiteX44" fmla="*/ 0 w 82334"/>
                    <a:gd name="connsiteY44" fmla="*/ 42005 h 83175"/>
                    <a:gd name="connsiteX45" fmla="*/ 5878 w 82334"/>
                    <a:gd name="connsiteY45" fmla="*/ 63013 h 83175"/>
                    <a:gd name="connsiteX46" fmla="*/ 20162 w 82334"/>
                    <a:gd name="connsiteY46" fmla="*/ 77291 h 83175"/>
                    <a:gd name="connsiteX47" fmla="*/ 50411 w 82334"/>
                    <a:gd name="connsiteY47" fmla="*/ 48729 h 83175"/>
                    <a:gd name="connsiteX48" fmla="*/ 45367 w 82334"/>
                    <a:gd name="connsiteY48" fmla="*/ 53767 h 83175"/>
                    <a:gd name="connsiteX49" fmla="*/ 38642 w 82334"/>
                    <a:gd name="connsiteY49" fmla="*/ 55448 h 83175"/>
                    <a:gd name="connsiteX50" fmla="*/ 32765 w 82334"/>
                    <a:gd name="connsiteY50" fmla="*/ 52926 h 83175"/>
                    <a:gd name="connsiteX51" fmla="*/ 27721 w 82334"/>
                    <a:gd name="connsiteY51" fmla="*/ 47889 h 83175"/>
                    <a:gd name="connsiteX52" fmla="*/ 26040 w 82334"/>
                    <a:gd name="connsiteY52" fmla="*/ 42005 h 83175"/>
                    <a:gd name="connsiteX53" fmla="*/ 27721 w 82334"/>
                    <a:gd name="connsiteY53" fmla="*/ 35286 h 83175"/>
                    <a:gd name="connsiteX54" fmla="*/ 32765 w 82334"/>
                    <a:gd name="connsiteY54" fmla="*/ 30242 h 83175"/>
                    <a:gd name="connsiteX55" fmla="*/ 39483 w 82334"/>
                    <a:gd name="connsiteY55" fmla="*/ 28561 h 83175"/>
                    <a:gd name="connsiteX56" fmla="*/ 46208 w 82334"/>
                    <a:gd name="connsiteY56" fmla="*/ 30242 h 83175"/>
                    <a:gd name="connsiteX57" fmla="*/ 51245 w 82334"/>
                    <a:gd name="connsiteY57" fmla="*/ 35286 h 83175"/>
                    <a:gd name="connsiteX58" fmla="*/ 52926 w 82334"/>
                    <a:gd name="connsiteY58" fmla="*/ 42005 h 83175"/>
                    <a:gd name="connsiteX59" fmla="*/ 50411 w 82334"/>
                    <a:gd name="connsiteY59" fmla="*/ 48729 h 8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82334" h="83175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1" name="Freeform: Shape 588">
                  <a:extLst>
                    <a:ext uri="{FF2B5EF4-FFF2-40B4-BE49-F238E27FC236}">
                      <a16:creationId xmlns:a16="http://schemas.microsoft.com/office/drawing/2014/main" id="{A2E758B4-5D20-C355-2B2D-705D704022EC}"/>
                    </a:ext>
                  </a:extLst>
                </p:cNvPr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>
                    <a:gd name="connsiteX0" fmla="*/ 0 w 146194"/>
                    <a:gd name="connsiteY0" fmla="*/ 0 h 146188"/>
                    <a:gd name="connsiteX1" fmla="*/ 0 w 146194"/>
                    <a:gd name="connsiteY1" fmla="*/ 146188 h 146188"/>
                    <a:gd name="connsiteX2" fmla="*/ 146195 w 146194"/>
                    <a:gd name="connsiteY2" fmla="*/ 146188 h 146188"/>
                    <a:gd name="connsiteX3" fmla="*/ 146195 w 146194"/>
                    <a:gd name="connsiteY3" fmla="*/ 0 h 146188"/>
                    <a:gd name="connsiteX4" fmla="*/ 0 w 146194"/>
                    <a:gd name="connsiteY4" fmla="*/ 0 h 146188"/>
                    <a:gd name="connsiteX5" fmla="*/ 129389 w 146194"/>
                    <a:gd name="connsiteY5" fmla="*/ 129383 h 146188"/>
                    <a:gd name="connsiteX6" fmla="*/ 16805 w 146194"/>
                    <a:gd name="connsiteY6" fmla="*/ 129383 h 146188"/>
                    <a:gd name="connsiteX7" fmla="*/ 16805 w 146194"/>
                    <a:gd name="connsiteY7" fmla="*/ 16799 h 146188"/>
                    <a:gd name="connsiteX8" fmla="*/ 129389 w 146194"/>
                    <a:gd name="connsiteY8" fmla="*/ 16799 h 146188"/>
                    <a:gd name="connsiteX9" fmla="*/ 129389 w 146194"/>
                    <a:gd name="connsiteY9" fmla="*/ 129383 h 146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194" h="146188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  <p:sp>
              <p:nvSpPr>
                <p:cNvPr id="72" name="Freeform: Shape 589">
                  <a:extLst>
                    <a:ext uri="{FF2B5EF4-FFF2-40B4-BE49-F238E27FC236}">
                      <a16:creationId xmlns:a16="http://schemas.microsoft.com/office/drawing/2014/main" id="{75A5549E-8A9C-6F0B-2FB0-E852C9061CF1}"/>
                    </a:ext>
                  </a:extLst>
                </p:cNvPr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>
                    <a:gd name="connsiteX0" fmla="*/ 29408 w 85696"/>
                    <a:gd name="connsiteY0" fmla="*/ 0 h 78978"/>
                    <a:gd name="connsiteX1" fmla="*/ 29408 w 85696"/>
                    <a:gd name="connsiteY1" fmla="*/ 11762 h 78978"/>
                    <a:gd name="connsiteX2" fmla="*/ 25205 w 85696"/>
                    <a:gd name="connsiteY2" fmla="*/ 14284 h 78978"/>
                    <a:gd name="connsiteX3" fmla="*/ 12603 w 85696"/>
                    <a:gd name="connsiteY3" fmla="*/ 6725 h 78978"/>
                    <a:gd name="connsiteX4" fmla="*/ 0 w 85696"/>
                    <a:gd name="connsiteY4" fmla="*/ 27727 h 78978"/>
                    <a:gd name="connsiteX5" fmla="*/ 10921 w 85696"/>
                    <a:gd name="connsiteY5" fmla="*/ 34445 h 78978"/>
                    <a:gd name="connsiteX6" fmla="*/ 10081 w 85696"/>
                    <a:gd name="connsiteY6" fmla="*/ 40330 h 78978"/>
                    <a:gd name="connsiteX7" fmla="*/ 10081 w 85696"/>
                    <a:gd name="connsiteY7" fmla="*/ 42852 h 78978"/>
                    <a:gd name="connsiteX8" fmla="*/ 0 w 85696"/>
                    <a:gd name="connsiteY8" fmla="*/ 48729 h 78978"/>
                    <a:gd name="connsiteX9" fmla="*/ 12603 w 85696"/>
                    <a:gd name="connsiteY9" fmla="*/ 69732 h 78978"/>
                    <a:gd name="connsiteX10" fmla="*/ 21843 w 85696"/>
                    <a:gd name="connsiteY10" fmla="*/ 63854 h 78978"/>
                    <a:gd name="connsiteX11" fmla="*/ 29408 w 85696"/>
                    <a:gd name="connsiteY11" fmla="*/ 68057 h 78978"/>
                    <a:gd name="connsiteX12" fmla="*/ 29408 w 85696"/>
                    <a:gd name="connsiteY12" fmla="*/ 78978 h 78978"/>
                    <a:gd name="connsiteX13" fmla="*/ 56288 w 85696"/>
                    <a:gd name="connsiteY13" fmla="*/ 78978 h 78978"/>
                    <a:gd name="connsiteX14" fmla="*/ 56288 w 85696"/>
                    <a:gd name="connsiteY14" fmla="*/ 68057 h 78978"/>
                    <a:gd name="connsiteX15" fmla="*/ 63854 w 85696"/>
                    <a:gd name="connsiteY15" fmla="*/ 63854 h 78978"/>
                    <a:gd name="connsiteX16" fmla="*/ 73094 w 85696"/>
                    <a:gd name="connsiteY16" fmla="*/ 69732 h 78978"/>
                    <a:gd name="connsiteX17" fmla="*/ 85697 w 85696"/>
                    <a:gd name="connsiteY17" fmla="*/ 48729 h 78978"/>
                    <a:gd name="connsiteX18" fmla="*/ 75616 w 85696"/>
                    <a:gd name="connsiteY18" fmla="*/ 42852 h 78978"/>
                    <a:gd name="connsiteX19" fmla="*/ 75616 w 85696"/>
                    <a:gd name="connsiteY19" fmla="*/ 40330 h 78978"/>
                    <a:gd name="connsiteX20" fmla="*/ 74775 w 85696"/>
                    <a:gd name="connsiteY20" fmla="*/ 34445 h 78978"/>
                    <a:gd name="connsiteX21" fmla="*/ 85697 w 85696"/>
                    <a:gd name="connsiteY21" fmla="*/ 27727 h 78978"/>
                    <a:gd name="connsiteX22" fmla="*/ 73094 w 85696"/>
                    <a:gd name="connsiteY22" fmla="*/ 6725 h 78978"/>
                    <a:gd name="connsiteX23" fmla="*/ 60492 w 85696"/>
                    <a:gd name="connsiteY23" fmla="*/ 14284 h 78978"/>
                    <a:gd name="connsiteX24" fmla="*/ 56288 w 85696"/>
                    <a:gd name="connsiteY24" fmla="*/ 11762 h 78978"/>
                    <a:gd name="connsiteX25" fmla="*/ 56288 w 85696"/>
                    <a:gd name="connsiteY25" fmla="*/ 0 h 78978"/>
                    <a:gd name="connsiteX26" fmla="*/ 29408 w 85696"/>
                    <a:gd name="connsiteY26" fmla="*/ 0 h 78978"/>
                    <a:gd name="connsiteX27" fmla="*/ 42852 w 85696"/>
                    <a:gd name="connsiteY27" fmla="*/ 56295 h 78978"/>
                    <a:gd name="connsiteX28" fmla="*/ 26887 w 85696"/>
                    <a:gd name="connsiteY28" fmla="*/ 40330 h 78978"/>
                    <a:gd name="connsiteX29" fmla="*/ 42852 w 85696"/>
                    <a:gd name="connsiteY29" fmla="*/ 24365 h 78978"/>
                    <a:gd name="connsiteX30" fmla="*/ 58810 w 85696"/>
                    <a:gd name="connsiteY30" fmla="*/ 40330 h 78978"/>
                    <a:gd name="connsiteX31" fmla="*/ 42852 w 85696"/>
                    <a:gd name="connsiteY31" fmla="*/ 56295 h 78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5696" h="78978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200"/>
                </a:p>
              </p:txBody>
            </p:sp>
          </p:grpSp>
        </p:grpSp>
        <p:sp>
          <p:nvSpPr>
            <p:cNvPr id="64" name="TextBox 590">
              <a:extLst>
                <a:ext uri="{FF2B5EF4-FFF2-40B4-BE49-F238E27FC236}">
                  <a16:creationId xmlns:a16="http://schemas.microsoft.com/office/drawing/2014/main" id="{A01679F0-9DBC-225D-B9AA-C5292951E42C}"/>
                </a:ext>
              </a:extLst>
            </p:cNvPr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Email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Delivery</a:t>
              </a:r>
            </a:p>
          </p:txBody>
        </p:sp>
      </p:grpSp>
      <p:pic>
        <p:nvPicPr>
          <p:cNvPr id="77" name="Graphic 50">
            <a:extLst>
              <a:ext uri="{FF2B5EF4-FFF2-40B4-BE49-F238E27FC236}">
                <a16:creationId xmlns:a16="http://schemas.microsoft.com/office/drawing/2014/main" id="{72A87300-C333-DC05-5F17-26D4CF70C0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403" y="6067230"/>
            <a:ext cx="431134" cy="431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06EA1B13-20A1-438D-0E8D-A95A62F675BC}"/>
              </a:ext>
            </a:extLst>
          </p:cNvPr>
          <p:cNvGrpSpPr/>
          <p:nvPr/>
        </p:nvGrpSpPr>
        <p:grpSpPr>
          <a:xfrm>
            <a:off x="565572" y="6177188"/>
            <a:ext cx="655844" cy="524265"/>
            <a:chOff x="1113252" y="6112956"/>
            <a:chExt cx="655844" cy="524265"/>
          </a:xfrm>
        </p:grpSpPr>
        <p:pic>
          <p:nvPicPr>
            <p:cNvPr id="92" name="グラフィックス 91">
              <a:extLst>
                <a:ext uri="{FF2B5EF4-FFF2-40B4-BE49-F238E27FC236}">
                  <a16:creationId xmlns:a16="http://schemas.microsoft.com/office/drawing/2014/main" id="{AFBEDCBE-8D0C-6813-795D-D8CFAE84D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</p:spPr>
        </p:pic>
        <p:pic>
          <p:nvPicPr>
            <p:cNvPr id="93" name="グラフィックス 92">
              <a:extLst>
                <a:ext uri="{FF2B5EF4-FFF2-40B4-BE49-F238E27FC236}">
                  <a16:creationId xmlns:a16="http://schemas.microsoft.com/office/drawing/2014/main" id="{B17E1033-B560-3ED4-B887-82D7F350E7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</p:spPr>
        </p:pic>
        <p:pic>
          <p:nvPicPr>
            <p:cNvPr id="352" name="グラフィックス 351">
              <a:extLst>
                <a:ext uri="{FF2B5EF4-FFF2-40B4-BE49-F238E27FC236}">
                  <a16:creationId xmlns:a16="http://schemas.microsoft.com/office/drawing/2014/main" id="{E162077F-9BCC-F5F7-98B2-55554F8DAE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</p:spPr>
        </p:pic>
      </p:grpSp>
      <p:sp>
        <p:nvSpPr>
          <p:cNvPr id="359" name="TextBox 12">
            <a:extLst>
              <a:ext uri="{FF2B5EF4-FFF2-40B4-BE49-F238E27FC236}">
                <a16:creationId xmlns:a16="http://schemas.microsoft.com/office/drawing/2014/main" id="{209547A5-6DAA-1D22-69A1-0D2D0A6C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473" y="6695968"/>
            <a:ext cx="1149674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</a:t>
            </a:r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algn="ctr" eaLnBrk="1" hangingPunct="1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国民・企業</a:t>
            </a:r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60" name="正方形/長方形 359">
            <a:extLst>
              <a:ext uri="{FF2B5EF4-FFF2-40B4-BE49-F238E27FC236}">
                <a16:creationId xmlns:a16="http://schemas.microsoft.com/office/drawing/2014/main" id="{7D007D9A-47BF-B9DB-5E49-BAFBAF8185FD}"/>
              </a:ext>
            </a:extLst>
          </p:cNvPr>
          <p:cNvSpPr/>
          <p:nvPr/>
        </p:nvSpPr>
        <p:spPr>
          <a:xfrm>
            <a:off x="12865747" y="1828681"/>
            <a:ext cx="2122463" cy="165210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分析用ダッシュボード機能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61" name="Graphic 3">
            <a:extLst>
              <a:ext uri="{FF2B5EF4-FFF2-40B4-BE49-F238E27FC236}">
                <a16:creationId xmlns:a16="http://schemas.microsoft.com/office/drawing/2014/main" id="{BACD2668-A5D0-6FBD-DF59-BD9AFF6718DA}"/>
              </a:ext>
            </a:extLst>
          </p:cNvPr>
          <p:cNvGrpSpPr/>
          <p:nvPr/>
        </p:nvGrpSpPr>
        <p:grpSpPr>
          <a:xfrm>
            <a:off x="13524860" y="2321888"/>
            <a:ext cx="814647" cy="1165680"/>
            <a:chOff x="1071179" y="2437955"/>
            <a:chExt cx="677406" cy="926649"/>
          </a:xfrm>
        </p:grpSpPr>
        <p:grpSp>
          <p:nvGrpSpPr>
            <p:cNvPr id="362" name="Graphic 3">
              <a:extLst>
                <a:ext uri="{FF2B5EF4-FFF2-40B4-BE49-F238E27FC236}">
                  <a16:creationId xmlns:a16="http://schemas.microsoft.com/office/drawing/2014/main" id="{EFF089C3-B62C-1EEB-8548-DBDE970768C8}"/>
                </a:ext>
              </a:extLst>
            </p:cNvPr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364" name="Freeform: Shape 10">
                <a:extLst>
                  <a:ext uri="{FF2B5EF4-FFF2-40B4-BE49-F238E27FC236}">
                    <a16:creationId xmlns:a16="http://schemas.microsoft.com/office/drawing/2014/main" id="{9CABFE3B-F706-E638-3CA4-04FFACF9522E}"/>
                  </a:ext>
                </a:extLst>
              </p:cNvPr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>
                  <a:gd name="connsiteX0" fmla="*/ 175693 w 501772"/>
                  <a:gd name="connsiteY0" fmla="*/ 428784 h 428783"/>
                  <a:gd name="connsiteX1" fmla="*/ 175693 w 501772"/>
                  <a:gd name="connsiteY1" fmla="*/ 409957 h 428783"/>
                  <a:gd name="connsiteX2" fmla="*/ 200789 w 501772"/>
                  <a:gd name="connsiteY2" fmla="*/ 397405 h 428783"/>
                  <a:gd name="connsiteX3" fmla="*/ 203927 w 501772"/>
                  <a:gd name="connsiteY3" fmla="*/ 397405 h 428783"/>
                  <a:gd name="connsiteX4" fmla="*/ 204973 w 501772"/>
                  <a:gd name="connsiteY4" fmla="*/ 392176 h 428783"/>
                  <a:gd name="connsiteX5" fmla="*/ 112943 w 501772"/>
                  <a:gd name="connsiteY5" fmla="*/ 392176 h 428783"/>
                  <a:gd name="connsiteX6" fmla="*/ 112943 w 501772"/>
                  <a:gd name="connsiteY6" fmla="*/ 256222 h 428783"/>
                  <a:gd name="connsiteX7" fmla="*/ 0 w 501772"/>
                  <a:gd name="connsiteY7" fmla="*/ 256222 h 428783"/>
                  <a:gd name="connsiteX8" fmla="*/ 1046 w 501772"/>
                  <a:gd name="connsiteY8" fmla="*/ 239489 h 428783"/>
                  <a:gd name="connsiteX9" fmla="*/ 65882 w 501772"/>
                  <a:gd name="connsiteY9" fmla="*/ 141184 h 428783"/>
                  <a:gd name="connsiteX10" fmla="*/ 81571 w 501772"/>
                  <a:gd name="connsiteY10" fmla="*/ 120268 h 428783"/>
                  <a:gd name="connsiteX11" fmla="*/ 134908 w 501772"/>
                  <a:gd name="connsiteY11" fmla="*/ 53336 h 428783"/>
                  <a:gd name="connsiteX12" fmla="*/ 172555 w 501772"/>
                  <a:gd name="connsiteY12" fmla="*/ 46015 h 428783"/>
                  <a:gd name="connsiteX13" fmla="*/ 180923 w 501772"/>
                  <a:gd name="connsiteY13" fmla="*/ 46015 h 428783"/>
                  <a:gd name="connsiteX14" fmla="*/ 184061 w 501772"/>
                  <a:gd name="connsiteY14" fmla="*/ 46015 h 428783"/>
                  <a:gd name="connsiteX15" fmla="*/ 204973 w 501772"/>
                  <a:gd name="connsiteY15" fmla="*/ 36603 h 428783"/>
                  <a:gd name="connsiteX16" fmla="*/ 288642 w 501772"/>
                  <a:gd name="connsiteY16" fmla="*/ 0 h 428783"/>
                  <a:gd name="connsiteX17" fmla="*/ 390086 w 501772"/>
                  <a:gd name="connsiteY17" fmla="*/ 62748 h 428783"/>
                  <a:gd name="connsiteX18" fmla="*/ 410999 w 501772"/>
                  <a:gd name="connsiteY18" fmla="*/ 79481 h 428783"/>
                  <a:gd name="connsiteX19" fmla="*/ 447600 w 501772"/>
                  <a:gd name="connsiteY19" fmla="*/ 95168 h 428783"/>
                  <a:gd name="connsiteX20" fmla="*/ 488392 w 501772"/>
                  <a:gd name="connsiteY20" fmla="*/ 248900 h 428783"/>
                  <a:gd name="connsiteX21" fmla="*/ 486300 w 501772"/>
                  <a:gd name="connsiteY21" fmla="*/ 256222 h 428783"/>
                  <a:gd name="connsiteX22" fmla="*/ 393224 w 501772"/>
                  <a:gd name="connsiteY22" fmla="*/ 256222 h 428783"/>
                  <a:gd name="connsiteX23" fmla="*/ 393224 w 501772"/>
                  <a:gd name="connsiteY23" fmla="*/ 392176 h 428783"/>
                  <a:gd name="connsiteX24" fmla="*/ 301187 w 501772"/>
                  <a:gd name="connsiteY24" fmla="*/ 392176 h 428783"/>
                  <a:gd name="connsiteX25" fmla="*/ 302233 w 501772"/>
                  <a:gd name="connsiteY25" fmla="*/ 397405 h 428783"/>
                  <a:gd name="connsiteX26" fmla="*/ 307463 w 501772"/>
                  <a:gd name="connsiteY26" fmla="*/ 397405 h 428783"/>
                  <a:gd name="connsiteX27" fmla="*/ 332566 w 501772"/>
                  <a:gd name="connsiteY27" fmla="*/ 409957 h 428783"/>
                  <a:gd name="connsiteX28" fmla="*/ 332566 w 501772"/>
                  <a:gd name="connsiteY28" fmla="*/ 428784 h 428783"/>
                  <a:gd name="connsiteX29" fmla="*/ 175693 w 501772"/>
                  <a:gd name="connsiteY29" fmla="*/ 428784 h 42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1772" h="428783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11">
                <a:extLst>
                  <a:ext uri="{FF2B5EF4-FFF2-40B4-BE49-F238E27FC236}">
                    <a16:creationId xmlns:a16="http://schemas.microsoft.com/office/drawing/2014/main" id="{EA9958F7-3898-67B8-518E-4755695EF4CA}"/>
                  </a:ext>
                </a:extLst>
              </p:cNvPr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>
                  <a:gd name="connsiteX0" fmla="*/ 294918 w 513347"/>
                  <a:gd name="connsiteY0" fmla="*/ 10458 h 439241"/>
                  <a:gd name="connsiteX1" fmla="*/ 392178 w 513347"/>
                  <a:gd name="connsiteY1" fmla="*/ 70069 h 439241"/>
                  <a:gd name="connsiteX2" fmla="*/ 417274 w 513347"/>
                  <a:gd name="connsiteY2" fmla="*/ 88893 h 439241"/>
                  <a:gd name="connsiteX3" fmla="*/ 452837 w 513347"/>
                  <a:gd name="connsiteY3" fmla="*/ 103534 h 439241"/>
                  <a:gd name="connsiteX4" fmla="*/ 491530 w 513347"/>
                  <a:gd name="connsiteY4" fmla="*/ 249944 h 439241"/>
                  <a:gd name="connsiteX5" fmla="*/ 488392 w 513347"/>
                  <a:gd name="connsiteY5" fmla="*/ 255174 h 439241"/>
                  <a:gd name="connsiteX6" fmla="*/ 393224 w 513347"/>
                  <a:gd name="connsiteY6" fmla="*/ 255174 h 439241"/>
                  <a:gd name="connsiteX7" fmla="*/ 393224 w 513347"/>
                  <a:gd name="connsiteY7" fmla="*/ 390088 h 439241"/>
                  <a:gd name="connsiteX8" fmla="*/ 300148 w 513347"/>
                  <a:gd name="connsiteY8" fmla="*/ 390088 h 439241"/>
                  <a:gd name="connsiteX9" fmla="*/ 302240 w 513347"/>
                  <a:gd name="connsiteY9" fmla="*/ 405771 h 439241"/>
                  <a:gd name="connsiteX10" fmla="*/ 311653 w 513347"/>
                  <a:gd name="connsiteY10" fmla="*/ 405771 h 439241"/>
                  <a:gd name="connsiteX11" fmla="*/ 332566 w 513347"/>
                  <a:gd name="connsiteY11" fmla="*/ 416230 h 439241"/>
                  <a:gd name="connsiteX12" fmla="*/ 332566 w 513347"/>
                  <a:gd name="connsiteY12" fmla="*/ 426690 h 439241"/>
                  <a:gd name="connsiteX13" fmla="*/ 311653 w 513347"/>
                  <a:gd name="connsiteY13" fmla="*/ 426690 h 439241"/>
                  <a:gd name="connsiteX14" fmla="*/ 208117 w 513347"/>
                  <a:gd name="connsiteY14" fmla="*/ 426690 h 439241"/>
                  <a:gd name="connsiteX15" fmla="*/ 187199 w 513347"/>
                  <a:gd name="connsiteY15" fmla="*/ 426690 h 439241"/>
                  <a:gd name="connsiteX16" fmla="*/ 187199 w 513347"/>
                  <a:gd name="connsiteY16" fmla="*/ 416230 h 439241"/>
                  <a:gd name="connsiteX17" fmla="*/ 208117 w 513347"/>
                  <a:gd name="connsiteY17" fmla="*/ 405771 h 439241"/>
                  <a:gd name="connsiteX18" fmla="*/ 214393 w 513347"/>
                  <a:gd name="connsiteY18" fmla="*/ 405771 h 439241"/>
                  <a:gd name="connsiteX19" fmla="*/ 216485 w 513347"/>
                  <a:gd name="connsiteY19" fmla="*/ 390088 h 439241"/>
                  <a:gd name="connsiteX20" fmla="*/ 123402 w 513347"/>
                  <a:gd name="connsiteY20" fmla="*/ 390088 h 439241"/>
                  <a:gd name="connsiteX21" fmla="*/ 123402 w 513347"/>
                  <a:gd name="connsiteY21" fmla="*/ 256220 h 439241"/>
                  <a:gd name="connsiteX22" fmla="*/ 11505 w 513347"/>
                  <a:gd name="connsiteY22" fmla="*/ 256220 h 439241"/>
                  <a:gd name="connsiteX23" fmla="*/ 12551 w 513347"/>
                  <a:gd name="connsiteY23" fmla="*/ 244718 h 439241"/>
                  <a:gd name="connsiteX24" fmla="*/ 74249 w 513347"/>
                  <a:gd name="connsiteY24" fmla="*/ 150596 h 439241"/>
                  <a:gd name="connsiteX25" fmla="*/ 93076 w 513347"/>
                  <a:gd name="connsiteY25" fmla="*/ 125497 h 439241"/>
                  <a:gd name="connsiteX26" fmla="*/ 143275 w 513347"/>
                  <a:gd name="connsiteY26" fmla="*/ 62748 h 439241"/>
                  <a:gd name="connsiteX27" fmla="*/ 178831 w 513347"/>
                  <a:gd name="connsiteY27" fmla="*/ 55427 h 439241"/>
                  <a:gd name="connsiteX28" fmla="*/ 187199 w 513347"/>
                  <a:gd name="connsiteY28" fmla="*/ 55427 h 439241"/>
                  <a:gd name="connsiteX29" fmla="*/ 190336 w 513347"/>
                  <a:gd name="connsiteY29" fmla="*/ 55427 h 439241"/>
                  <a:gd name="connsiteX30" fmla="*/ 215439 w 513347"/>
                  <a:gd name="connsiteY30" fmla="*/ 44969 h 439241"/>
                  <a:gd name="connsiteX31" fmla="*/ 294918 w 513347"/>
                  <a:gd name="connsiteY31" fmla="*/ 10458 h 439241"/>
                  <a:gd name="connsiteX32" fmla="*/ 294918 w 513347"/>
                  <a:gd name="connsiteY32" fmla="*/ 0 h 439241"/>
                  <a:gd name="connsiteX33" fmla="*/ 208117 w 513347"/>
                  <a:gd name="connsiteY33" fmla="*/ 37649 h 439241"/>
                  <a:gd name="connsiteX34" fmla="*/ 190336 w 513347"/>
                  <a:gd name="connsiteY34" fmla="*/ 44969 h 439241"/>
                  <a:gd name="connsiteX35" fmla="*/ 188244 w 513347"/>
                  <a:gd name="connsiteY35" fmla="*/ 44969 h 439241"/>
                  <a:gd name="connsiteX36" fmla="*/ 178831 w 513347"/>
                  <a:gd name="connsiteY36" fmla="*/ 44969 h 439241"/>
                  <a:gd name="connsiteX37" fmla="*/ 139091 w 513347"/>
                  <a:gd name="connsiteY37" fmla="*/ 53336 h 439241"/>
                  <a:gd name="connsiteX38" fmla="*/ 82617 w 513347"/>
                  <a:gd name="connsiteY38" fmla="*/ 124451 h 439241"/>
                  <a:gd name="connsiteX39" fmla="*/ 69026 w 513347"/>
                  <a:gd name="connsiteY39" fmla="*/ 142229 h 439241"/>
                  <a:gd name="connsiteX40" fmla="*/ 1046 w 513347"/>
                  <a:gd name="connsiteY40" fmla="*/ 244718 h 439241"/>
                  <a:gd name="connsiteX41" fmla="*/ 0 w 513347"/>
                  <a:gd name="connsiteY41" fmla="*/ 256220 h 439241"/>
                  <a:gd name="connsiteX42" fmla="*/ 0 w 513347"/>
                  <a:gd name="connsiteY42" fmla="*/ 266679 h 439241"/>
                  <a:gd name="connsiteX43" fmla="*/ 11505 w 513347"/>
                  <a:gd name="connsiteY43" fmla="*/ 266679 h 439241"/>
                  <a:gd name="connsiteX44" fmla="*/ 112949 w 513347"/>
                  <a:gd name="connsiteY44" fmla="*/ 266679 h 439241"/>
                  <a:gd name="connsiteX45" fmla="*/ 112949 w 513347"/>
                  <a:gd name="connsiteY45" fmla="*/ 391134 h 439241"/>
                  <a:gd name="connsiteX46" fmla="*/ 112949 w 513347"/>
                  <a:gd name="connsiteY46" fmla="*/ 401587 h 439241"/>
                  <a:gd name="connsiteX47" fmla="*/ 123402 w 513347"/>
                  <a:gd name="connsiteY47" fmla="*/ 401587 h 439241"/>
                  <a:gd name="connsiteX48" fmla="*/ 195566 w 513347"/>
                  <a:gd name="connsiteY48" fmla="*/ 401587 h 439241"/>
                  <a:gd name="connsiteX49" fmla="*/ 181969 w 513347"/>
                  <a:gd name="connsiteY49" fmla="*/ 407863 h 439241"/>
                  <a:gd name="connsiteX50" fmla="*/ 175693 w 513347"/>
                  <a:gd name="connsiteY50" fmla="*/ 411001 h 439241"/>
                  <a:gd name="connsiteX51" fmla="*/ 175693 w 513347"/>
                  <a:gd name="connsiteY51" fmla="*/ 418322 h 439241"/>
                  <a:gd name="connsiteX52" fmla="*/ 175693 w 513347"/>
                  <a:gd name="connsiteY52" fmla="*/ 428782 h 439241"/>
                  <a:gd name="connsiteX53" fmla="*/ 175693 w 513347"/>
                  <a:gd name="connsiteY53" fmla="*/ 439241 h 439241"/>
                  <a:gd name="connsiteX54" fmla="*/ 186153 w 513347"/>
                  <a:gd name="connsiteY54" fmla="*/ 439241 h 439241"/>
                  <a:gd name="connsiteX55" fmla="*/ 207072 w 513347"/>
                  <a:gd name="connsiteY55" fmla="*/ 439241 h 439241"/>
                  <a:gd name="connsiteX56" fmla="*/ 310607 w 513347"/>
                  <a:gd name="connsiteY56" fmla="*/ 439241 h 439241"/>
                  <a:gd name="connsiteX57" fmla="*/ 331520 w 513347"/>
                  <a:gd name="connsiteY57" fmla="*/ 439241 h 439241"/>
                  <a:gd name="connsiteX58" fmla="*/ 341979 w 513347"/>
                  <a:gd name="connsiteY58" fmla="*/ 439241 h 439241"/>
                  <a:gd name="connsiteX59" fmla="*/ 341979 w 513347"/>
                  <a:gd name="connsiteY59" fmla="*/ 428782 h 439241"/>
                  <a:gd name="connsiteX60" fmla="*/ 341979 w 513347"/>
                  <a:gd name="connsiteY60" fmla="*/ 418322 h 439241"/>
                  <a:gd name="connsiteX61" fmla="*/ 341979 w 513347"/>
                  <a:gd name="connsiteY61" fmla="*/ 412047 h 439241"/>
                  <a:gd name="connsiteX62" fmla="*/ 335703 w 513347"/>
                  <a:gd name="connsiteY62" fmla="*/ 408909 h 439241"/>
                  <a:gd name="connsiteX63" fmla="*/ 322106 w 513347"/>
                  <a:gd name="connsiteY63" fmla="*/ 402633 h 439241"/>
                  <a:gd name="connsiteX64" fmla="*/ 391132 w 513347"/>
                  <a:gd name="connsiteY64" fmla="*/ 402633 h 439241"/>
                  <a:gd name="connsiteX65" fmla="*/ 401592 w 513347"/>
                  <a:gd name="connsiteY65" fmla="*/ 402633 h 439241"/>
                  <a:gd name="connsiteX66" fmla="*/ 401592 w 513347"/>
                  <a:gd name="connsiteY66" fmla="*/ 392180 h 439241"/>
                  <a:gd name="connsiteX67" fmla="*/ 401592 w 513347"/>
                  <a:gd name="connsiteY67" fmla="*/ 266679 h 439241"/>
                  <a:gd name="connsiteX68" fmla="*/ 486300 w 513347"/>
                  <a:gd name="connsiteY68" fmla="*/ 266679 h 439241"/>
                  <a:gd name="connsiteX69" fmla="*/ 492576 w 513347"/>
                  <a:gd name="connsiteY69" fmla="*/ 266679 h 439241"/>
                  <a:gd name="connsiteX70" fmla="*/ 495714 w 513347"/>
                  <a:gd name="connsiteY70" fmla="*/ 261450 h 439241"/>
                  <a:gd name="connsiteX71" fmla="*/ 498852 w 513347"/>
                  <a:gd name="connsiteY71" fmla="*/ 256220 h 439241"/>
                  <a:gd name="connsiteX72" fmla="*/ 457020 w 513347"/>
                  <a:gd name="connsiteY72" fmla="*/ 95168 h 439241"/>
                  <a:gd name="connsiteX73" fmla="*/ 418320 w 513347"/>
                  <a:gd name="connsiteY73" fmla="*/ 79481 h 439241"/>
                  <a:gd name="connsiteX74" fmla="*/ 400546 w 513347"/>
                  <a:gd name="connsiteY74" fmla="*/ 65886 h 439241"/>
                  <a:gd name="connsiteX75" fmla="*/ 294918 w 513347"/>
                  <a:gd name="connsiteY75" fmla="*/ 0 h 43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13347" h="439241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12">
                <a:extLst>
                  <a:ext uri="{FF2B5EF4-FFF2-40B4-BE49-F238E27FC236}">
                    <a16:creationId xmlns:a16="http://schemas.microsoft.com/office/drawing/2014/main" id="{F79E59DB-1716-3E90-59A0-1CDC25311A1C}"/>
                  </a:ext>
                </a:extLst>
              </p:cNvPr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>
                  <a:gd name="connsiteX0" fmla="*/ 0 w 269815"/>
                  <a:gd name="connsiteY0" fmla="*/ 209161 h 245762"/>
                  <a:gd name="connsiteX1" fmla="*/ 93076 w 269815"/>
                  <a:gd name="connsiteY1" fmla="*/ 209161 h 245762"/>
                  <a:gd name="connsiteX2" fmla="*/ 90984 w 269815"/>
                  <a:gd name="connsiteY2" fmla="*/ 224850 h 245762"/>
                  <a:gd name="connsiteX3" fmla="*/ 84709 w 269815"/>
                  <a:gd name="connsiteY3" fmla="*/ 224850 h 245762"/>
                  <a:gd name="connsiteX4" fmla="*/ 63796 w 269815"/>
                  <a:gd name="connsiteY4" fmla="*/ 235309 h 245762"/>
                  <a:gd name="connsiteX5" fmla="*/ 63796 w 269815"/>
                  <a:gd name="connsiteY5" fmla="*/ 245763 h 245762"/>
                  <a:gd name="connsiteX6" fmla="*/ 84709 w 269815"/>
                  <a:gd name="connsiteY6" fmla="*/ 245763 h 245762"/>
                  <a:gd name="connsiteX7" fmla="*/ 188244 w 269815"/>
                  <a:gd name="connsiteY7" fmla="*/ 245763 h 245762"/>
                  <a:gd name="connsiteX8" fmla="*/ 209163 w 269815"/>
                  <a:gd name="connsiteY8" fmla="*/ 245763 h 245762"/>
                  <a:gd name="connsiteX9" fmla="*/ 209163 w 269815"/>
                  <a:gd name="connsiteY9" fmla="*/ 235309 h 245762"/>
                  <a:gd name="connsiteX10" fmla="*/ 188244 w 269815"/>
                  <a:gd name="connsiteY10" fmla="*/ 224850 h 245762"/>
                  <a:gd name="connsiteX11" fmla="*/ 178831 w 269815"/>
                  <a:gd name="connsiteY11" fmla="*/ 224850 h 245762"/>
                  <a:gd name="connsiteX12" fmla="*/ 176739 w 269815"/>
                  <a:gd name="connsiteY12" fmla="*/ 209161 h 245762"/>
                  <a:gd name="connsiteX13" fmla="*/ 269815 w 269815"/>
                  <a:gd name="connsiteY13" fmla="*/ 209161 h 245762"/>
                  <a:gd name="connsiteX14" fmla="*/ 269815 w 269815"/>
                  <a:gd name="connsiteY14" fmla="*/ 0 h 245762"/>
                  <a:gd name="connsiteX15" fmla="*/ 0 w 269815"/>
                  <a:gd name="connsiteY15" fmla="*/ 0 h 245762"/>
                  <a:gd name="connsiteX16" fmla="*/ 0 w 269815"/>
                  <a:gd name="connsiteY16" fmla="*/ 209161 h 245762"/>
                  <a:gd name="connsiteX17" fmla="*/ 111903 w 269815"/>
                  <a:gd name="connsiteY17" fmla="*/ 224850 h 245762"/>
                  <a:gd name="connsiteX18" fmla="*/ 113989 w 269815"/>
                  <a:gd name="connsiteY18" fmla="*/ 209161 h 245762"/>
                  <a:gd name="connsiteX19" fmla="*/ 155827 w 269815"/>
                  <a:gd name="connsiteY19" fmla="*/ 209161 h 245762"/>
                  <a:gd name="connsiteX20" fmla="*/ 157918 w 269815"/>
                  <a:gd name="connsiteY20" fmla="*/ 224850 h 245762"/>
                  <a:gd name="connsiteX21" fmla="*/ 111903 w 269815"/>
                  <a:gd name="connsiteY21" fmla="*/ 224850 h 245762"/>
                  <a:gd name="connsiteX22" fmla="*/ 20913 w 269815"/>
                  <a:gd name="connsiteY22" fmla="*/ 20916 h 245762"/>
                  <a:gd name="connsiteX23" fmla="*/ 248903 w 269815"/>
                  <a:gd name="connsiteY23" fmla="*/ 20916 h 245762"/>
                  <a:gd name="connsiteX24" fmla="*/ 248903 w 269815"/>
                  <a:gd name="connsiteY24" fmla="*/ 150594 h 245762"/>
                  <a:gd name="connsiteX25" fmla="*/ 214387 w 269815"/>
                  <a:gd name="connsiteY25" fmla="*/ 150594 h 245762"/>
                  <a:gd name="connsiteX26" fmla="*/ 214387 w 269815"/>
                  <a:gd name="connsiteY26" fmla="*/ 161054 h 245762"/>
                  <a:gd name="connsiteX27" fmla="*/ 193474 w 269815"/>
                  <a:gd name="connsiteY27" fmla="*/ 161054 h 245762"/>
                  <a:gd name="connsiteX28" fmla="*/ 193474 w 269815"/>
                  <a:gd name="connsiteY28" fmla="*/ 150594 h 245762"/>
                  <a:gd name="connsiteX29" fmla="*/ 168372 w 269815"/>
                  <a:gd name="connsiteY29" fmla="*/ 150594 h 245762"/>
                  <a:gd name="connsiteX30" fmla="*/ 168372 w 269815"/>
                  <a:gd name="connsiteY30" fmla="*/ 161054 h 245762"/>
                  <a:gd name="connsiteX31" fmla="*/ 147459 w 269815"/>
                  <a:gd name="connsiteY31" fmla="*/ 161054 h 245762"/>
                  <a:gd name="connsiteX32" fmla="*/ 147459 w 269815"/>
                  <a:gd name="connsiteY32" fmla="*/ 150594 h 245762"/>
                  <a:gd name="connsiteX33" fmla="*/ 122356 w 269815"/>
                  <a:gd name="connsiteY33" fmla="*/ 150594 h 245762"/>
                  <a:gd name="connsiteX34" fmla="*/ 122356 w 269815"/>
                  <a:gd name="connsiteY34" fmla="*/ 161054 h 245762"/>
                  <a:gd name="connsiteX35" fmla="*/ 101444 w 269815"/>
                  <a:gd name="connsiteY35" fmla="*/ 161054 h 245762"/>
                  <a:gd name="connsiteX36" fmla="*/ 101444 w 269815"/>
                  <a:gd name="connsiteY36" fmla="*/ 150594 h 245762"/>
                  <a:gd name="connsiteX37" fmla="*/ 76341 w 269815"/>
                  <a:gd name="connsiteY37" fmla="*/ 150594 h 245762"/>
                  <a:gd name="connsiteX38" fmla="*/ 76341 w 269815"/>
                  <a:gd name="connsiteY38" fmla="*/ 161054 h 245762"/>
                  <a:gd name="connsiteX39" fmla="*/ 55429 w 269815"/>
                  <a:gd name="connsiteY39" fmla="*/ 161054 h 245762"/>
                  <a:gd name="connsiteX40" fmla="*/ 55429 w 269815"/>
                  <a:gd name="connsiteY40" fmla="*/ 150594 h 245762"/>
                  <a:gd name="connsiteX41" fmla="*/ 24050 w 269815"/>
                  <a:gd name="connsiteY41" fmla="*/ 150594 h 245762"/>
                  <a:gd name="connsiteX42" fmla="*/ 24050 w 269815"/>
                  <a:gd name="connsiteY42" fmla="*/ 20916 h 245762"/>
                  <a:gd name="connsiteX43" fmla="*/ 20913 w 269815"/>
                  <a:gd name="connsiteY43" fmla="*/ 20916 h 245762"/>
                  <a:gd name="connsiteX44" fmla="*/ 20913 w 269815"/>
                  <a:gd name="connsiteY44" fmla="*/ 171513 h 245762"/>
                  <a:gd name="connsiteX45" fmla="*/ 248903 w 269815"/>
                  <a:gd name="connsiteY45" fmla="*/ 171513 h 245762"/>
                  <a:gd name="connsiteX46" fmla="*/ 248903 w 269815"/>
                  <a:gd name="connsiteY46" fmla="*/ 187202 h 245762"/>
                  <a:gd name="connsiteX47" fmla="*/ 20913 w 269815"/>
                  <a:gd name="connsiteY47" fmla="*/ 187202 h 245762"/>
                  <a:gd name="connsiteX48" fmla="*/ 20913 w 269815"/>
                  <a:gd name="connsiteY48" fmla="*/ 171513 h 24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69815" h="245762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13">
                <a:extLst>
                  <a:ext uri="{FF2B5EF4-FFF2-40B4-BE49-F238E27FC236}">
                    <a16:creationId xmlns:a16="http://schemas.microsoft.com/office/drawing/2014/main" id="{F302D4C4-AD04-EB63-2CCD-5393A1799491}"/>
                  </a:ext>
                </a:extLst>
              </p:cNvPr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>
                  <a:gd name="connsiteX0" fmla="*/ 440285 w 493310"/>
                  <a:gd name="connsiteY0" fmla="*/ 94123 h 245766"/>
                  <a:gd name="connsiteX1" fmla="*/ 404729 w 493310"/>
                  <a:gd name="connsiteY1" fmla="*/ 79482 h 245766"/>
                  <a:gd name="connsiteX2" fmla="*/ 379633 w 493310"/>
                  <a:gd name="connsiteY2" fmla="*/ 60657 h 245766"/>
                  <a:gd name="connsiteX3" fmla="*/ 283413 w 493310"/>
                  <a:gd name="connsiteY3" fmla="*/ 0 h 245766"/>
                  <a:gd name="connsiteX4" fmla="*/ 203934 w 493310"/>
                  <a:gd name="connsiteY4" fmla="*/ 34512 h 245766"/>
                  <a:gd name="connsiteX5" fmla="*/ 175700 w 493310"/>
                  <a:gd name="connsiteY5" fmla="*/ 44970 h 245766"/>
                  <a:gd name="connsiteX6" fmla="*/ 131776 w 493310"/>
                  <a:gd name="connsiteY6" fmla="*/ 52290 h 245766"/>
                  <a:gd name="connsiteX7" fmla="*/ 81577 w 493310"/>
                  <a:gd name="connsiteY7" fmla="*/ 115039 h 245766"/>
                  <a:gd name="connsiteX8" fmla="*/ 62750 w 493310"/>
                  <a:gd name="connsiteY8" fmla="*/ 140138 h 245766"/>
                  <a:gd name="connsiteX9" fmla="*/ 1046 w 493310"/>
                  <a:gd name="connsiteY9" fmla="*/ 234261 h 245766"/>
                  <a:gd name="connsiteX10" fmla="*/ 0 w 493310"/>
                  <a:gd name="connsiteY10" fmla="*/ 245766 h 245766"/>
                  <a:gd name="connsiteX11" fmla="*/ 96214 w 493310"/>
                  <a:gd name="connsiteY11" fmla="*/ 245766 h 245766"/>
                  <a:gd name="connsiteX12" fmla="*/ 96214 w 493310"/>
                  <a:gd name="connsiteY12" fmla="*/ 224849 h 245766"/>
                  <a:gd name="connsiteX13" fmla="*/ 23011 w 493310"/>
                  <a:gd name="connsiteY13" fmla="*/ 224849 h 245766"/>
                  <a:gd name="connsiteX14" fmla="*/ 72164 w 493310"/>
                  <a:gd name="connsiteY14" fmla="*/ 158963 h 245766"/>
                  <a:gd name="connsiteX15" fmla="*/ 101444 w 493310"/>
                  <a:gd name="connsiteY15" fmla="*/ 119222 h 245766"/>
                  <a:gd name="connsiteX16" fmla="*/ 140137 w 493310"/>
                  <a:gd name="connsiteY16" fmla="*/ 71115 h 245766"/>
                  <a:gd name="connsiteX17" fmla="*/ 172562 w 493310"/>
                  <a:gd name="connsiteY17" fmla="*/ 65886 h 245766"/>
                  <a:gd name="connsiteX18" fmla="*/ 218577 w 493310"/>
                  <a:gd name="connsiteY18" fmla="*/ 48107 h 245766"/>
                  <a:gd name="connsiteX19" fmla="*/ 283413 w 493310"/>
                  <a:gd name="connsiteY19" fmla="*/ 20916 h 245766"/>
                  <a:gd name="connsiteX20" fmla="*/ 361852 w 493310"/>
                  <a:gd name="connsiteY20" fmla="*/ 69023 h 245766"/>
                  <a:gd name="connsiteX21" fmla="*/ 401592 w 493310"/>
                  <a:gd name="connsiteY21" fmla="*/ 99352 h 245766"/>
                  <a:gd name="connsiteX22" fmla="*/ 429826 w 493310"/>
                  <a:gd name="connsiteY22" fmla="*/ 110855 h 245766"/>
                  <a:gd name="connsiteX23" fmla="*/ 464342 w 493310"/>
                  <a:gd name="connsiteY23" fmla="*/ 223803 h 245766"/>
                  <a:gd name="connsiteX24" fmla="*/ 398454 w 493310"/>
                  <a:gd name="connsiteY24" fmla="*/ 223803 h 245766"/>
                  <a:gd name="connsiteX25" fmla="*/ 398454 w 493310"/>
                  <a:gd name="connsiteY25" fmla="*/ 244720 h 245766"/>
                  <a:gd name="connsiteX26" fmla="*/ 477933 w 493310"/>
                  <a:gd name="connsiteY26" fmla="*/ 244720 h 245766"/>
                  <a:gd name="connsiteX27" fmla="*/ 481071 w 493310"/>
                  <a:gd name="connsiteY27" fmla="*/ 239491 h 245766"/>
                  <a:gd name="connsiteX28" fmla="*/ 440285 w 493310"/>
                  <a:gd name="connsiteY28" fmla="*/ 94123 h 24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3310" h="245766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14">
                <a:extLst>
                  <a:ext uri="{FF2B5EF4-FFF2-40B4-BE49-F238E27FC236}">
                    <a16:creationId xmlns:a16="http://schemas.microsoft.com/office/drawing/2014/main" id="{51CA0909-1041-7F48-28D4-C30E4C211CA1}"/>
                  </a:ext>
                </a:extLst>
              </p:cNvPr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>
                  <a:gd name="connsiteX0" fmla="*/ 0 w 20918"/>
                  <a:gd name="connsiteY0" fmla="*/ 0 h 48107"/>
                  <a:gd name="connsiteX1" fmla="*/ 0 w 20918"/>
                  <a:gd name="connsiteY1" fmla="*/ 37648 h 48107"/>
                  <a:gd name="connsiteX2" fmla="*/ 0 w 20918"/>
                  <a:gd name="connsiteY2" fmla="*/ 48107 h 48107"/>
                  <a:gd name="connsiteX3" fmla="*/ 20919 w 20918"/>
                  <a:gd name="connsiteY3" fmla="*/ 48107 h 48107"/>
                  <a:gd name="connsiteX4" fmla="*/ 20919 w 20918"/>
                  <a:gd name="connsiteY4" fmla="*/ 37648 h 48107"/>
                  <a:gd name="connsiteX5" fmla="*/ 20919 w 20918"/>
                  <a:gd name="connsiteY5" fmla="*/ 0 h 48107"/>
                  <a:gd name="connsiteX6" fmla="*/ 0 w 20918"/>
                  <a:gd name="connsiteY6" fmla="*/ 0 h 4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48107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15">
                <a:extLst>
                  <a:ext uri="{FF2B5EF4-FFF2-40B4-BE49-F238E27FC236}">
                    <a16:creationId xmlns:a16="http://schemas.microsoft.com/office/drawing/2014/main" id="{3CAB8FE2-AEED-4DEE-27F2-C59BAA658FDA}"/>
                  </a:ext>
                </a:extLst>
              </p:cNvPr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>
                  <a:gd name="connsiteX0" fmla="*/ 0 w 20912"/>
                  <a:gd name="connsiteY0" fmla="*/ 0 h 69026"/>
                  <a:gd name="connsiteX1" fmla="*/ 0 w 20912"/>
                  <a:gd name="connsiteY1" fmla="*/ 58567 h 69026"/>
                  <a:gd name="connsiteX2" fmla="*/ 0 w 20912"/>
                  <a:gd name="connsiteY2" fmla="*/ 69026 h 69026"/>
                  <a:gd name="connsiteX3" fmla="*/ 20913 w 20912"/>
                  <a:gd name="connsiteY3" fmla="*/ 69026 h 69026"/>
                  <a:gd name="connsiteX4" fmla="*/ 20913 w 20912"/>
                  <a:gd name="connsiteY4" fmla="*/ 58567 h 69026"/>
                  <a:gd name="connsiteX5" fmla="*/ 20913 w 20912"/>
                  <a:gd name="connsiteY5" fmla="*/ 0 h 69026"/>
                  <a:gd name="connsiteX6" fmla="*/ 0 w 20912"/>
                  <a:gd name="connsiteY6" fmla="*/ 0 h 6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2" h="69026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18">
                <a:extLst>
                  <a:ext uri="{FF2B5EF4-FFF2-40B4-BE49-F238E27FC236}">
                    <a16:creationId xmlns:a16="http://schemas.microsoft.com/office/drawing/2014/main" id="{9FE362E2-CCDA-1A8A-7858-E60F8CE0C5BD}"/>
                  </a:ext>
                </a:extLst>
              </p:cNvPr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>
                  <a:gd name="connsiteX0" fmla="*/ 0 w 20918"/>
                  <a:gd name="connsiteY0" fmla="*/ 0 h 98306"/>
                  <a:gd name="connsiteX1" fmla="*/ 0 w 20918"/>
                  <a:gd name="connsiteY1" fmla="*/ 87847 h 98306"/>
                  <a:gd name="connsiteX2" fmla="*/ 0 w 20918"/>
                  <a:gd name="connsiteY2" fmla="*/ 98306 h 98306"/>
                  <a:gd name="connsiteX3" fmla="*/ 20919 w 20918"/>
                  <a:gd name="connsiteY3" fmla="*/ 98306 h 98306"/>
                  <a:gd name="connsiteX4" fmla="*/ 20919 w 20918"/>
                  <a:gd name="connsiteY4" fmla="*/ 87847 h 98306"/>
                  <a:gd name="connsiteX5" fmla="*/ 20919 w 20918"/>
                  <a:gd name="connsiteY5" fmla="*/ 0 h 98306"/>
                  <a:gd name="connsiteX6" fmla="*/ 0 w 20918"/>
                  <a:gd name="connsiteY6" fmla="*/ 0 h 9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18" h="98306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19">
                <a:extLst>
                  <a:ext uri="{FF2B5EF4-FFF2-40B4-BE49-F238E27FC236}">
                    <a16:creationId xmlns:a16="http://schemas.microsoft.com/office/drawing/2014/main" id="{D4BEA746-DECB-C1CD-9041-2014E3D79952}"/>
                  </a:ext>
                </a:extLst>
              </p:cNvPr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>
                  <a:gd name="connsiteX0" fmla="*/ 0 w 21958"/>
                  <a:gd name="connsiteY0" fmla="*/ 0 h 124448"/>
                  <a:gd name="connsiteX1" fmla="*/ 0 w 21958"/>
                  <a:gd name="connsiteY1" fmla="*/ 113995 h 124448"/>
                  <a:gd name="connsiteX2" fmla="*/ 0 w 21958"/>
                  <a:gd name="connsiteY2" fmla="*/ 124448 h 124448"/>
                  <a:gd name="connsiteX3" fmla="*/ 21958 w 21958"/>
                  <a:gd name="connsiteY3" fmla="*/ 124448 h 124448"/>
                  <a:gd name="connsiteX4" fmla="*/ 21958 w 21958"/>
                  <a:gd name="connsiteY4" fmla="*/ 113995 h 124448"/>
                  <a:gd name="connsiteX5" fmla="*/ 21958 w 21958"/>
                  <a:gd name="connsiteY5" fmla="*/ 0 h 124448"/>
                  <a:gd name="connsiteX6" fmla="*/ 0 w 21958"/>
                  <a:gd name="connsiteY6" fmla="*/ 0 h 1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8" h="124448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3" name="TextBox 22">
              <a:extLst>
                <a:ext uri="{FF2B5EF4-FFF2-40B4-BE49-F238E27FC236}">
                  <a16:creationId xmlns:a16="http://schemas.microsoft.com/office/drawing/2014/main" id="{B7CC02B9-FD71-71A6-D1CF-599FB568D7F4}"/>
                </a:ext>
              </a:extLst>
            </p:cNvPr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Oracle 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  <a:p>
              <a:pPr algn="ctr"/>
              <a:r>
                <a:rPr lang="en-US" sz="1200" spc="0" baseline="0" dirty="0">
                  <a:solidFill>
                    <a:srgbClr val="000000"/>
                  </a:solidFill>
                  <a:latin typeface="Oracle Sans"/>
                  <a:cs typeface="Oracle Sans"/>
                  <a:sym typeface="Oracle Sans"/>
                  <a:rtl val="0"/>
                </a:rPr>
                <a:t>Cloud</a:t>
              </a:r>
            </a:p>
          </p:txBody>
        </p:sp>
      </p:grpSp>
      <p:grpSp>
        <p:nvGrpSpPr>
          <p:cNvPr id="372" name="Graphic 3">
            <a:extLst>
              <a:ext uri="{FF2B5EF4-FFF2-40B4-BE49-F238E27FC236}">
                <a16:creationId xmlns:a16="http://schemas.microsoft.com/office/drawing/2014/main" id="{490C55C1-7E38-71E5-6BB2-E99682924BA3}"/>
              </a:ext>
            </a:extLst>
          </p:cNvPr>
          <p:cNvGrpSpPr/>
          <p:nvPr/>
        </p:nvGrpSpPr>
        <p:grpSpPr>
          <a:xfrm>
            <a:off x="16651235" y="2405323"/>
            <a:ext cx="723275" cy="878842"/>
            <a:chOff x="5145635" y="1856139"/>
            <a:chExt cx="723275" cy="878842"/>
          </a:xfrm>
        </p:grpSpPr>
        <p:grpSp>
          <p:nvGrpSpPr>
            <p:cNvPr id="373" name="Graphic 3">
              <a:extLst>
                <a:ext uri="{FF2B5EF4-FFF2-40B4-BE49-F238E27FC236}">
                  <a16:creationId xmlns:a16="http://schemas.microsoft.com/office/drawing/2014/main" id="{0E9C35DF-E5D4-FDD5-1BBD-C3BC204F59DE}"/>
                </a:ext>
              </a:extLst>
            </p:cNvPr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375" name="Freeform: Shape 251">
                <a:extLst>
                  <a:ext uri="{FF2B5EF4-FFF2-40B4-BE49-F238E27FC236}">
                    <a16:creationId xmlns:a16="http://schemas.microsoft.com/office/drawing/2014/main" id="{D4977408-70AF-08DE-FF7F-BF1B76F3E974}"/>
                  </a:ext>
                </a:extLst>
              </p:cNvPr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>
                  <a:gd name="connsiteX0" fmla="*/ 0 w 503247"/>
                  <a:gd name="connsiteY0" fmla="*/ 369759 h 369758"/>
                  <a:gd name="connsiteX1" fmla="*/ 0 w 503247"/>
                  <a:gd name="connsiteY1" fmla="*/ 232791 h 369758"/>
                  <a:gd name="connsiteX2" fmla="*/ 14284 w 503247"/>
                  <a:gd name="connsiteY2" fmla="*/ 198936 h 369758"/>
                  <a:gd name="connsiteX3" fmla="*/ 48242 w 503247"/>
                  <a:gd name="connsiteY3" fmla="*/ 184909 h 369758"/>
                  <a:gd name="connsiteX4" fmla="*/ 67627 w 503247"/>
                  <a:gd name="connsiteY4" fmla="*/ 184909 h 369758"/>
                  <a:gd name="connsiteX5" fmla="*/ 67627 w 503247"/>
                  <a:gd name="connsiteY5" fmla="*/ 182114 h 369758"/>
                  <a:gd name="connsiteX6" fmla="*/ 39451 w 503247"/>
                  <a:gd name="connsiteY6" fmla="*/ 149946 h 369758"/>
                  <a:gd name="connsiteX7" fmla="*/ 36428 w 503247"/>
                  <a:gd name="connsiteY7" fmla="*/ 107285 h 369758"/>
                  <a:gd name="connsiteX8" fmla="*/ 59805 w 503247"/>
                  <a:gd name="connsiteY8" fmla="*/ 71469 h 369758"/>
                  <a:gd name="connsiteX9" fmla="*/ 100064 w 503247"/>
                  <a:gd name="connsiteY9" fmla="*/ 57053 h 369758"/>
                  <a:gd name="connsiteX10" fmla="*/ 140863 w 503247"/>
                  <a:gd name="connsiteY10" fmla="*/ 69896 h 369758"/>
                  <a:gd name="connsiteX11" fmla="*/ 165606 w 503247"/>
                  <a:gd name="connsiteY11" fmla="*/ 104778 h 369758"/>
                  <a:gd name="connsiteX12" fmla="*/ 164246 w 503247"/>
                  <a:gd name="connsiteY12" fmla="*/ 147524 h 369758"/>
                  <a:gd name="connsiteX13" fmla="*/ 137333 w 503247"/>
                  <a:gd name="connsiteY13" fmla="*/ 180762 h 369758"/>
                  <a:gd name="connsiteX14" fmla="*/ 141838 w 503247"/>
                  <a:gd name="connsiteY14" fmla="*/ 180762 h 369758"/>
                  <a:gd name="connsiteX15" fmla="*/ 161813 w 503247"/>
                  <a:gd name="connsiteY15" fmla="*/ 164465 h 369758"/>
                  <a:gd name="connsiteX16" fmla="*/ 186929 w 503247"/>
                  <a:gd name="connsiteY16" fmla="*/ 158670 h 369758"/>
                  <a:gd name="connsiteX17" fmla="*/ 210370 w 503247"/>
                  <a:gd name="connsiteY17" fmla="*/ 158670 h 369758"/>
                  <a:gd name="connsiteX18" fmla="*/ 210370 w 503247"/>
                  <a:gd name="connsiteY18" fmla="*/ 148841 h 369758"/>
                  <a:gd name="connsiteX19" fmla="*/ 177239 w 503247"/>
                  <a:gd name="connsiteY19" fmla="*/ 109822 h 369758"/>
                  <a:gd name="connsiteX20" fmla="*/ 174474 w 503247"/>
                  <a:gd name="connsiteY20" fmla="*/ 58708 h 369758"/>
                  <a:gd name="connsiteX21" fmla="*/ 203208 w 503247"/>
                  <a:gd name="connsiteY21" fmla="*/ 16343 h 369758"/>
                  <a:gd name="connsiteX22" fmla="*/ 251713 w 503247"/>
                  <a:gd name="connsiteY22" fmla="*/ 0 h 369758"/>
                  <a:gd name="connsiteX23" fmla="*/ 300225 w 503247"/>
                  <a:gd name="connsiteY23" fmla="*/ 16343 h 369758"/>
                  <a:gd name="connsiteX24" fmla="*/ 328953 w 503247"/>
                  <a:gd name="connsiteY24" fmla="*/ 58708 h 369758"/>
                  <a:gd name="connsiteX25" fmla="*/ 326187 w 503247"/>
                  <a:gd name="connsiteY25" fmla="*/ 109822 h 369758"/>
                  <a:gd name="connsiteX26" fmla="*/ 293057 w 503247"/>
                  <a:gd name="connsiteY26" fmla="*/ 148841 h 369758"/>
                  <a:gd name="connsiteX27" fmla="*/ 293057 w 503247"/>
                  <a:gd name="connsiteY27" fmla="*/ 157859 h 369758"/>
                  <a:gd name="connsiteX28" fmla="*/ 317043 w 503247"/>
                  <a:gd name="connsiteY28" fmla="*/ 157859 h 369758"/>
                  <a:gd name="connsiteX29" fmla="*/ 342101 w 503247"/>
                  <a:gd name="connsiteY29" fmla="*/ 163780 h 369758"/>
                  <a:gd name="connsiteX30" fmla="*/ 362128 w 503247"/>
                  <a:gd name="connsiteY30" fmla="*/ 179951 h 369758"/>
                  <a:gd name="connsiteX31" fmla="*/ 366639 w 503247"/>
                  <a:gd name="connsiteY31" fmla="*/ 179951 h 369758"/>
                  <a:gd name="connsiteX32" fmla="*/ 339765 w 503247"/>
                  <a:gd name="connsiteY32" fmla="*/ 146794 h 369758"/>
                  <a:gd name="connsiteX33" fmla="*/ 338328 w 503247"/>
                  <a:gd name="connsiteY33" fmla="*/ 104138 h 369758"/>
                  <a:gd name="connsiteX34" fmla="*/ 362904 w 503247"/>
                  <a:gd name="connsiteY34" fmla="*/ 69246 h 369758"/>
                  <a:gd name="connsiteX35" fmla="*/ 403555 w 503247"/>
                  <a:gd name="connsiteY35" fmla="*/ 56242 h 369758"/>
                  <a:gd name="connsiteX36" fmla="*/ 443827 w 503247"/>
                  <a:gd name="connsiteY36" fmla="*/ 70387 h 369758"/>
                  <a:gd name="connsiteX37" fmla="*/ 467415 w 503247"/>
                  <a:gd name="connsiteY37" fmla="*/ 105958 h 369758"/>
                  <a:gd name="connsiteX38" fmla="*/ 464772 w 503247"/>
                  <a:gd name="connsiteY38" fmla="*/ 148557 h 369758"/>
                  <a:gd name="connsiteX39" fmla="*/ 436974 w 503247"/>
                  <a:gd name="connsiteY39" fmla="*/ 180943 h 369758"/>
                  <a:gd name="connsiteX40" fmla="*/ 436974 w 503247"/>
                  <a:gd name="connsiteY40" fmla="*/ 184909 h 369758"/>
                  <a:gd name="connsiteX41" fmla="*/ 455006 w 503247"/>
                  <a:gd name="connsiteY41" fmla="*/ 184909 h 369758"/>
                  <a:gd name="connsiteX42" fmla="*/ 489092 w 503247"/>
                  <a:gd name="connsiteY42" fmla="*/ 199065 h 369758"/>
                  <a:gd name="connsiteX43" fmla="*/ 503247 w 503247"/>
                  <a:gd name="connsiteY43" fmla="*/ 233151 h 369758"/>
                  <a:gd name="connsiteX44" fmla="*/ 503247 w 503247"/>
                  <a:gd name="connsiteY44" fmla="*/ 369759 h 369758"/>
                  <a:gd name="connsiteX45" fmla="*/ 0 w 503247"/>
                  <a:gd name="connsiteY45" fmla="*/ 369759 h 36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3247" h="369758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253">
                <a:extLst>
                  <a:ext uri="{FF2B5EF4-FFF2-40B4-BE49-F238E27FC236}">
                    <a16:creationId xmlns:a16="http://schemas.microsoft.com/office/drawing/2014/main" id="{6F8217B9-E7CF-2FC4-3C69-F94A81470F60}"/>
                  </a:ext>
                </a:extLst>
              </p:cNvPr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>
                  <a:gd name="connsiteX0" fmla="*/ 256270 w 513347"/>
                  <a:gd name="connsiteY0" fmla="*/ 9017 h 378718"/>
                  <a:gd name="connsiteX1" fmla="*/ 302618 w 513347"/>
                  <a:gd name="connsiteY1" fmla="*/ 24755 h 378718"/>
                  <a:gd name="connsiteX2" fmla="*/ 329633 w 513347"/>
                  <a:gd name="connsiteY2" fmla="*/ 65578 h 378718"/>
                  <a:gd name="connsiteX3" fmla="*/ 326001 w 513347"/>
                  <a:gd name="connsiteY3" fmla="*/ 114395 h 378718"/>
                  <a:gd name="connsiteX4" fmla="*/ 293237 w 513347"/>
                  <a:gd name="connsiteY4" fmla="*/ 150767 h 378718"/>
                  <a:gd name="connsiteX5" fmla="*/ 293237 w 513347"/>
                  <a:gd name="connsiteY5" fmla="*/ 167268 h 378718"/>
                  <a:gd name="connsiteX6" fmla="*/ 321734 w 513347"/>
                  <a:gd name="connsiteY6" fmla="*/ 167268 h 378718"/>
                  <a:gd name="connsiteX7" fmla="*/ 345996 w 513347"/>
                  <a:gd name="connsiteY7" fmla="*/ 173182 h 378718"/>
                  <a:gd name="connsiteX8" fmla="*/ 365015 w 513347"/>
                  <a:gd name="connsiteY8" fmla="*/ 189358 h 378718"/>
                  <a:gd name="connsiteX9" fmla="*/ 394142 w 513347"/>
                  <a:gd name="connsiteY9" fmla="*/ 189358 h 378718"/>
                  <a:gd name="connsiteX10" fmla="*/ 356808 w 513347"/>
                  <a:gd name="connsiteY10" fmla="*/ 164724 h 378718"/>
                  <a:gd name="connsiteX11" fmla="*/ 345457 w 513347"/>
                  <a:gd name="connsiteY11" fmla="*/ 121457 h 378718"/>
                  <a:gd name="connsiteX12" fmla="*/ 365888 w 513347"/>
                  <a:gd name="connsiteY12" fmla="*/ 81667 h 378718"/>
                  <a:gd name="connsiteX13" fmla="*/ 407668 w 513347"/>
                  <a:gd name="connsiteY13" fmla="*/ 65682 h 378718"/>
                  <a:gd name="connsiteX14" fmla="*/ 449442 w 513347"/>
                  <a:gd name="connsiteY14" fmla="*/ 81667 h 378718"/>
                  <a:gd name="connsiteX15" fmla="*/ 469873 w 513347"/>
                  <a:gd name="connsiteY15" fmla="*/ 121457 h 378718"/>
                  <a:gd name="connsiteX16" fmla="*/ 458522 w 513347"/>
                  <a:gd name="connsiteY16" fmla="*/ 164724 h 378718"/>
                  <a:gd name="connsiteX17" fmla="*/ 421189 w 513347"/>
                  <a:gd name="connsiteY17" fmla="*/ 189358 h 378718"/>
                  <a:gd name="connsiteX18" fmla="*/ 437423 w 513347"/>
                  <a:gd name="connsiteY18" fmla="*/ 189358 h 378718"/>
                  <a:gd name="connsiteX19" fmla="*/ 437423 w 513347"/>
                  <a:gd name="connsiteY19" fmla="*/ 193510 h 378718"/>
                  <a:gd name="connsiteX20" fmla="*/ 460415 w 513347"/>
                  <a:gd name="connsiteY20" fmla="*/ 193510 h 378718"/>
                  <a:gd name="connsiteX21" fmla="*/ 491312 w 513347"/>
                  <a:gd name="connsiteY21" fmla="*/ 206343 h 378718"/>
                  <a:gd name="connsiteX22" fmla="*/ 504152 w 513347"/>
                  <a:gd name="connsiteY22" fmla="*/ 237240 h 378718"/>
                  <a:gd name="connsiteX23" fmla="*/ 504152 w 513347"/>
                  <a:gd name="connsiteY23" fmla="*/ 369703 h 378718"/>
                  <a:gd name="connsiteX24" fmla="*/ 9016 w 513347"/>
                  <a:gd name="connsiteY24" fmla="*/ 369703 h 378718"/>
                  <a:gd name="connsiteX25" fmla="*/ 9016 w 513347"/>
                  <a:gd name="connsiteY25" fmla="*/ 237240 h 378718"/>
                  <a:gd name="connsiteX26" fmla="*/ 21856 w 513347"/>
                  <a:gd name="connsiteY26" fmla="*/ 206343 h 378718"/>
                  <a:gd name="connsiteX27" fmla="*/ 52753 w 513347"/>
                  <a:gd name="connsiteY27" fmla="*/ 193510 h 378718"/>
                  <a:gd name="connsiteX28" fmla="*/ 76373 w 513347"/>
                  <a:gd name="connsiteY28" fmla="*/ 193510 h 378718"/>
                  <a:gd name="connsiteX29" fmla="*/ 76373 w 513347"/>
                  <a:gd name="connsiteY29" fmla="*/ 189358 h 378718"/>
                  <a:gd name="connsiteX30" fmla="*/ 91973 w 513347"/>
                  <a:gd name="connsiteY30" fmla="*/ 189358 h 378718"/>
                  <a:gd name="connsiteX31" fmla="*/ 54640 w 513347"/>
                  <a:gd name="connsiteY31" fmla="*/ 164724 h 378718"/>
                  <a:gd name="connsiteX32" fmla="*/ 43294 w 513347"/>
                  <a:gd name="connsiteY32" fmla="*/ 121457 h 378718"/>
                  <a:gd name="connsiteX33" fmla="*/ 63726 w 513347"/>
                  <a:gd name="connsiteY33" fmla="*/ 81667 h 378718"/>
                  <a:gd name="connsiteX34" fmla="*/ 105499 w 513347"/>
                  <a:gd name="connsiteY34" fmla="*/ 65682 h 378718"/>
                  <a:gd name="connsiteX35" fmla="*/ 147280 w 513347"/>
                  <a:gd name="connsiteY35" fmla="*/ 81667 h 378718"/>
                  <a:gd name="connsiteX36" fmla="*/ 167711 w 513347"/>
                  <a:gd name="connsiteY36" fmla="*/ 121457 h 378718"/>
                  <a:gd name="connsiteX37" fmla="*/ 156359 w 513347"/>
                  <a:gd name="connsiteY37" fmla="*/ 164724 h 378718"/>
                  <a:gd name="connsiteX38" fmla="*/ 119026 w 513347"/>
                  <a:gd name="connsiteY38" fmla="*/ 189358 h 378718"/>
                  <a:gd name="connsiteX39" fmla="*/ 148152 w 513347"/>
                  <a:gd name="connsiteY39" fmla="*/ 189358 h 378718"/>
                  <a:gd name="connsiteX40" fmla="*/ 166742 w 513347"/>
                  <a:gd name="connsiteY40" fmla="*/ 173129 h 378718"/>
                  <a:gd name="connsiteX41" fmla="*/ 190715 w 513347"/>
                  <a:gd name="connsiteY41" fmla="*/ 167268 h 378718"/>
                  <a:gd name="connsiteX42" fmla="*/ 218667 w 513347"/>
                  <a:gd name="connsiteY42" fmla="*/ 167268 h 378718"/>
                  <a:gd name="connsiteX43" fmla="*/ 218667 w 513347"/>
                  <a:gd name="connsiteY43" fmla="*/ 150406 h 378718"/>
                  <a:gd name="connsiteX44" fmla="*/ 186332 w 513347"/>
                  <a:gd name="connsiteY44" fmla="*/ 113889 h 378718"/>
                  <a:gd name="connsiteX45" fmla="*/ 183002 w 513347"/>
                  <a:gd name="connsiteY45" fmla="*/ 65227 h 378718"/>
                  <a:gd name="connsiteX46" fmla="*/ 210062 w 513347"/>
                  <a:gd name="connsiteY46" fmla="*/ 24647 h 378718"/>
                  <a:gd name="connsiteX47" fmla="*/ 256270 w 513347"/>
                  <a:gd name="connsiteY47" fmla="*/ 9017 h 378718"/>
                  <a:gd name="connsiteX48" fmla="*/ 256270 w 513347"/>
                  <a:gd name="connsiteY48" fmla="*/ 0 h 378718"/>
                  <a:gd name="connsiteX49" fmla="*/ 205698 w 513347"/>
                  <a:gd name="connsiteY49" fmla="*/ 16777 h 378718"/>
                  <a:gd name="connsiteX50" fmla="*/ 175161 w 513347"/>
                  <a:gd name="connsiteY50" fmla="*/ 60436 h 378718"/>
                  <a:gd name="connsiteX51" fmla="*/ 176752 w 513347"/>
                  <a:gd name="connsiteY51" fmla="*/ 113691 h 378718"/>
                  <a:gd name="connsiteX52" fmla="*/ 209831 w 513347"/>
                  <a:gd name="connsiteY52" fmla="*/ 155456 h 378718"/>
                  <a:gd name="connsiteX53" fmla="*/ 209831 w 513347"/>
                  <a:gd name="connsiteY53" fmla="*/ 158252 h 378718"/>
                  <a:gd name="connsiteX54" fmla="*/ 190895 w 513347"/>
                  <a:gd name="connsiteY54" fmla="*/ 158252 h 378718"/>
                  <a:gd name="connsiteX55" fmla="*/ 168352 w 513347"/>
                  <a:gd name="connsiteY55" fmla="*/ 162670 h 378718"/>
                  <a:gd name="connsiteX56" fmla="*/ 177111 w 513347"/>
                  <a:gd name="connsiteY56" fmla="*/ 131538 h 378718"/>
                  <a:gd name="connsiteX57" fmla="*/ 171278 w 513347"/>
                  <a:gd name="connsiteY57" fmla="*/ 99728 h 378718"/>
                  <a:gd name="connsiteX58" fmla="*/ 152040 w 513347"/>
                  <a:gd name="connsiteY58" fmla="*/ 73730 h 378718"/>
                  <a:gd name="connsiteX59" fmla="*/ 123325 w 513347"/>
                  <a:gd name="connsiteY59" fmla="*/ 58848 h 378718"/>
                  <a:gd name="connsiteX60" fmla="*/ 90997 w 513347"/>
                  <a:gd name="connsiteY60" fmla="*/ 58120 h 378718"/>
                  <a:gd name="connsiteX61" fmla="*/ 61640 w 513347"/>
                  <a:gd name="connsiteY61" fmla="*/ 71693 h 378718"/>
                  <a:gd name="connsiteX62" fmla="*/ 41254 w 513347"/>
                  <a:gd name="connsiteY62" fmla="*/ 96799 h 378718"/>
                  <a:gd name="connsiteX63" fmla="*/ 33996 w 513347"/>
                  <a:gd name="connsiteY63" fmla="*/ 128314 h 378718"/>
                  <a:gd name="connsiteX64" fmla="*/ 41138 w 513347"/>
                  <a:gd name="connsiteY64" fmla="*/ 159476 h 378718"/>
                  <a:gd name="connsiteX65" fmla="*/ 61043 w 513347"/>
                  <a:gd name="connsiteY65" fmla="*/ 184491 h 378718"/>
                  <a:gd name="connsiteX66" fmla="*/ 52028 w 513347"/>
                  <a:gd name="connsiteY66" fmla="*/ 184491 h 378718"/>
                  <a:gd name="connsiteX67" fmla="*/ 15221 w 513347"/>
                  <a:gd name="connsiteY67" fmla="*/ 200222 h 378718"/>
                  <a:gd name="connsiteX68" fmla="*/ 0 w 513347"/>
                  <a:gd name="connsiteY68" fmla="*/ 237240 h 378718"/>
                  <a:gd name="connsiteX69" fmla="*/ 0 w 513347"/>
                  <a:gd name="connsiteY69" fmla="*/ 378719 h 378718"/>
                  <a:gd name="connsiteX70" fmla="*/ 513347 w 513347"/>
                  <a:gd name="connsiteY70" fmla="*/ 378719 h 378718"/>
                  <a:gd name="connsiteX71" fmla="*/ 513347 w 513347"/>
                  <a:gd name="connsiteY71" fmla="*/ 237240 h 378718"/>
                  <a:gd name="connsiteX72" fmla="*/ 497870 w 513347"/>
                  <a:gd name="connsiteY72" fmla="*/ 199965 h 378718"/>
                  <a:gd name="connsiteX73" fmla="*/ 460594 w 513347"/>
                  <a:gd name="connsiteY73" fmla="*/ 184491 h 378718"/>
                  <a:gd name="connsiteX74" fmla="*/ 451579 w 513347"/>
                  <a:gd name="connsiteY74" fmla="*/ 184491 h 378718"/>
                  <a:gd name="connsiteX75" fmla="*/ 473351 w 513347"/>
                  <a:gd name="connsiteY75" fmla="*/ 156004 h 378718"/>
                  <a:gd name="connsiteX76" fmla="*/ 478587 w 513347"/>
                  <a:gd name="connsiteY76" fmla="*/ 120532 h 378718"/>
                  <a:gd name="connsiteX77" fmla="*/ 465959 w 513347"/>
                  <a:gd name="connsiteY77" fmla="*/ 86972 h 378718"/>
                  <a:gd name="connsiteX78" fmla="*/ 438649 w 513347"/>
                  <a:gd name="connsiteY78" fmla="*/ 63740 h 378718"/>
                  <a:gd name="connsiteX79" fmla="*/ 403497 w 513347"/>
                  <a:gd name="connsiteY79" fmla="*/ 56665 h 378718"/>
                  <a:gd name="connsiteX80" fmla="*/ 369328 w 513347"/>
                  <a:gd name="connsiteY80" fmla="*/ 67519 h 378718"/>
                  <a:gd name="connsiteX81" fmla="*/ 344700 w 513347"/>
                  <a:gd name="connsiteY81" fmla="*/ 93581 h 378718"/>
                  <a:gd name="connsiteX82" fmla="*/ 335800 w 513347"/>
                  <a:gd name="connsiteY82" fmla="*/ 128314 h 378718"/>
                  <a:gd name="connsiteX83" fmla="*/ 344816 w 513347"/>
                  <a:gd name="connsiteY83" fmla="*/ 162850 h 378718"/>
                  <a:gd name="connsiteX84" fmla="*/ 321375 w 513347"/>
                  <a:gd name="connsiteY84" fmla="*/ 158252 h 378718"/>
                  <a:gd name="connsiteX85" fmla="*/ 302253 w 513347"/>
                  <a:gd name="connsiteY85" fmla="*/ 158252 h 378718"/>
                  <a:gd name="connsiteX86" fmla="*/ 302253 w 513347"/>
                  <a:gd name="connsiteY86" fmla="*/ 155907 h 378718"/>
                  <a:gd name="connsiteX87" fmla="*/ 335671 w 513347"/>
                  <a:gd name="connsiteY87" fmla="*/ 114195 h 378718"/>
                  <a:gd name="connsiteX88" fmla="*/ 337481 w 513347"/>
                  <a:gd name="connsiteY88" fmla="*/ 60781 h 378718"/>
                  <a:gd name="connsiteX89" fmla="*/ 306969 w 513347"/>
                  <a:gd name="connsiteY89" fmla="*/ 16901 h 378718"/>
                  <a:gd name="connsiteX90" fmla="*/ 256270 w 513347"/>
                  <a:gd name="connsiteY90" fmla="*/ 0 h 378718"/>
                  <a:gd name="connsiteX91" fmla="*/ 256270 w 513347"/>
                  <a:gd name="connsiteY91" fmla="*/ 0 h 378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13347" h="378718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37">
                <a:extLst>
                  <a:ext uri="{FF2B5EF4-FFF2-40B4-BE49-F238E27FC236}">
                    <a16:creationId xmlns:a16="http://schemas.microsoft.com/office/drawing/2014/main" id="{EB7D9F65-3E6F-E3C2-2807-607E0315DFBE}"/>
                  </a:ext>
                </a:extLst>
              </p:cNvPr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>
                  <a:gd name="connsiteX0" fmla="*/ 62583 w 125341"/>
                  <a:gd name="connsiteY0" fmla="*/ 125337 h 125336"/>
                  <a:gd name="connsiteX1" fmla="*/ 97433 w 125341"/>
                  <a:gd name="connsiteY1" fmla="*/ 114815 h 125336"/>
                  <a:gd name="connsiteX2" fmla="*/ 120553 w 125341"/>
                  <a:gd name="connsiteY2" fmla="*/ 86693 h 125336"/>
                  <a:gd name="connsiteX3" fmla="*/ 124140 w 125341"/>
                  <a:gd name="connsiteY3" fmla="*/ 50465 h 125336"/>
                  <a:gd name="connsiteX4" fmla="*/ 106988 w 125341"/>
                  <a:gd name="connsiteY4" fmla="*/ 18356 h 125336"/>
                  <a:gd name="connsiteX5" fmla="*/ 74878 w 125341"/>
                  <a:gd name="connsiteY5" fmla="*/ 1200 h 125336"/>
                  <a:gd name="connsiteX6" fmla="*/ 38648 w 125341"/>
                  <a:gd name="connsiteY6" fmla="*/ 4788 h 125336"/>
                  <a:gd name="connsiteX7" fmla="*/ 10523 w 125341"/>
                  <a:gd name="connsiteY7" fmla="*/ 27909 h 125336"/>
                  <a:gd name="connsiteX8" fmla="*/ 0 w 125341"/>
                  <a:gd name="connsiteY8" fmla="*/ 62760 h 125336"/>
                  <a:gd name="connsiteX9" fmla="*/ 18487 w 125341"/>
                  <a:gd name="connsiteY9" fmla="*/ 106854 h 125336"/>
                  <a:gd name="connsiteX10" fmla="*/ 62583 w 125341"/>
                  <a:gd name="connsiteY10" fmla="*/ 125337 h 125336"/>
                  <a:gd name="connsiteX11" fmla="*/ 62583 w 125341"/>
                  <a:gd name="connsiteY11" fmla="*/ 15600 h 125336"/>
                  <a:gd name="connsiteX12" fmla="*/ 89143 w 125341"/>
                  <a:gd name="connsiteY12" fmla="*/ 23414 h 125336"/>
                  <a:gd name="connsiteX13" fmla="*/ 106840 w 125341"/>
                  <a:gd name="connsiteY13" fmla="*/ 44705 h 125336"/>
                  <a:gd name="connsiteX14" fmla="*/ 109664 w 125341"/>
                  <a:gd name="connsiteY14" fmla="*/ 72245 h 125336"/>
                  <a:gd name="connsiteX15" fmla="*/ 96663 w 125341"/>
                  <a:gd name="connsiteY15" fmla="*/ 96688 h 125336"/>
                  <a:gd name="connsiteX16" fmla="*/ 72247 w 125341"/>
                  <a:gd name="connsiteY16" fmla="*/ 109736 h 125336"/>
                  <a:gd name="connsiteX17" fmla="*/ 44699 w 125341"/>
                  <a:gd name="connsiteY17" fmla="*/ 106961 h 125336"/>
                  <a:gd name="connsiteX18" fmla="*/ 23376 w 125341"/>
                  <a:gd name="connsiteY18" fmla="*/ 89304 h 125336"/>
                  <a:gd name="connsiteX19" fmla="*/ 15509 w 125341"/>
                  <a:gd name="connsiteY19" fmla="*/ 62760 h 125336"/>
                  <a:gd name="connsiteX20" fmla="*/ 29421 w 125341"/>
                  <a:gd name="connsiteY20" fmla="*/ 29574 h 125336"/>
                  <a:gd name="connsiteX21" fmla="*/ 62583 w 125341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1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38">
                <a:extLst>
                  <a:ext uri="{FF2B5EF4-FFF2-40B4-BE49-F238E27FC236}">
                    <a16:creationId xmlns:a16="http://schemas.microsoft.com/office/drawing/2014/main" id="{BFA2AA13-E2B7-B594-3857-99DB389DC193}"/>
                  </a:ext>
                </a:extLst>
              </p:cNvPr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>
                  <a:gd name="connsiteX0" fmla="*/ 451579 w 495316"/>
                  <a:gd name="connsiteY0" fmla="*/ 26238 h 202437"/>
                  <a:gd name="connsiteX1" fmla="*/ 438687 w 495316"/>
                  <a:gd name="connsiteY1" fmla="*/ 26238 h 202437"/>
                  <a:gd name="connsiteX2" fmla="*/ 436435 w 495316"/>
                  <a:gd name="connsiteY2" fmla="*/ 29215 h 202437"/>
                  <a:gd name="connsiteX3" fmla="*/ 419751 w 495316"/>
                  <a:gd name="connsiteY3" fmla="*/ 42896 h 202437"/>
                  <a:gd name="connsiteX4" fmla="*/ 398743 w 495316"/>
                  <a:gd name="connsiteY4" fmla="*/ 47798 h 202437"/>
                  <a:gd name="connsiteX5" fmla="*/ 377727 w 495316"/>
                  <a:gd name="connsiteY5" fmla="*/ 42896 h 202437"/>
                  <a:gd name="connsiteX6" fmla="*/ 361050 w 495316"/>
                  <a:gd name="connsiteY6" fmla="*/ 29215 h 202437"/>
                  <a:gd name="connsiteX7" fmla="*/ 358798 w 495316"/>
                  <a:gd name="connsiteY7" fmla="*/ 26238 h 202437"/>
                  <a:gd name="connsiteX8" fmla="*/ 358073 w 495316"/>
                  <a:gd name="connsiteY8" fmla="*/ 26238 h 202437"/>
                  <a:gd name="connsiteX9" fmla="*/ 339021 w 495316"/>
                  <a:gd name="connsiteY9" fmla="*/ 7121 h 202437"/>
                  <a:gd name="connsiteX10" fmla="*/ 312988 w 495316"/>
                  <a:gd name="connsiteY10" fmla="*/ 0 h 202437"/>
                  <a:gd name="connsiteX11" fmla="*/ 297568 w 495316"/>
                  <a:gd name="connsiteY11" fmla="*/ 0 h 202437"/>
                  <a:gd name="connsiteX12" fmla="*/ 295316 w 495316"/>
                  <a:gd name="connsiteY12" fmla="*/ 2976 h 202437"/>
                  <a:gd name="connsiteX13" fmla="*/ 274044 w 495316"/>
                  <a:gd name="connsiteY13" fmla="*/ 20424 h 202437"/>
                  <a:gd name="connsiteX14" fmla="*/ 247254 w 495316"/>
                  <a:gd name="connsiteY14" fmla="*/ 26668 h 202437"/>
                  <a:gd name="connsiteX15" fmla="*/ 220463 w 495316"/>
                  <a:gd name="connsiteY15" fmla="*/ 20424 h 202437"/>
                  <a:gd name="connsiteX16" fmla="*/ 199192 w 495316"/>
                  <a:gd name="connsiteY16" fmla="*/ 2976 h 202437"/>
                  <a:gd name="connsiteX17" fmla="*/ 196939 w 495316"/>
                  <a:gd name="connsiteY17" fmla="*/ 0 h 202437"/>
                  <a:gd name="connsiteX18" fmla="*/ 181879 w 495316"/>
                  <a:gd name="connsiteY18" fmla="*/ 0 h 202437"/>
                  <a:gd name="connsiteX19" fmla="*/ 155840 w 495316"/>
                  <a:gd name="connsiteY19" fmla="*/ 7110 h 202437"/>
                  <a:gd name="connsiteX20" fmla="*/ 136794 w 495316"/>
                  <a:gd name="connsiteY20" fmla="*/ 26238 h 202437"/>
                  <a:gd name="connsiteX21" fmla="*/ 134536 w 495316"/>
                  <a:gd name="connsiteY21" fmla="*/ 29215 h 202437"/>
                  <a:gd name="connsiteX22" fmla="*/ 117858 w 495316"/>
                  <a:gd name="connsiteY22" fmla="*/ 42896 h 202437"/>
                  <a:gd name="connsiteX23" fmla="*/ 96843 w 495316"/>
                  <a:gd name="connsiteY23" fmla="*/ 47798 h 202437"/>
                  <a:gd name="connsiteX24" fmla="*/ 75834 w 495316"/>
                  <a:gd name="connsiteY24" fmla="*/ 42896 h 202437"/>
                  <a:gd name="connsiteX25" fmla="*/ 59157 w 495316"/>
                  <a:gd name="connsiteY25" fmla="*/ 29215 h 202437"/>
                  <a:gd name="connsiteX26" fmla="*/ 56898 w 495316"/>
                  <a:gd name="connsiteY26" fmla="*/ 26238 h 202437"/>
                  <a:gd name="connsiteX27" fmla="*/ 43737 w 495316"/>
                  <a:gd name="connsiteY27" fmla="*/ 26238 h 202437"/>
                  <a:gd name="connsiteX28" fmla="*/ 12840 w 495316"/>
                  <a:gd name="connsiteY28" fmla="*/ 39078 h 202437"/>
                  <a:gd name="connsiteX29" fmla="*/ 0 w 495316"/>
                  <a:gd name="connsiteY29" fmla="*/ 69975 h 202437"/>
                  <a:gd name="connsiteX30" fmla="*/ 0 w 495316"/>
                  <a:gd name="connsiteY30" fmla="*/ 202438 h 202437"/>
                  <a:gd name="connsiteX31" fmla="*/ 15150 w 495316"/>
                  <a:gd name="connsiteY31" fmla="*/ 202438 h 202437"/>
                  <a:gd name="connsiteX32" fmla="*/ 15150 w 495316"/>
                  <a:gd name="connsiteY32" fmla="*/ 69975 h 202437"/>
                  <a:gd name="connsiteX33" fmla="*/ 23518 w 495316"/>
                  <a:gd name="connsiteY33" fmla="*/ 49730 h 202437"/>
                  <a:gd name="connsiteX34" fmla="*/ 43737 w 495316"/>
                  <a:gd name="connsiteY34" fmla="*/ 41298 h 202437"/>
                  <a:gd name="connsiteX35" fmla="*/ 49326 w 495316"/>
                  <a:gd name="connsiteY35" fmla="*/ 41298 h 202437"/>
                  <a:gd name="connsiteX36" fmla="*/ 87179 w 495316"/>
                  <a:gd name="connsiteY36" fmla="*/ 62005 h 202437"/>
                  <a:gd name="connsiteX37" fmla="*/ 129486 w 495316"/>
                  <a:gd name="connsiteY37" fmla="*/ 53561 h 202437"/>
                  <a:gd name="connsiteX38" fmla="*/ 129486 w 495316"/>
                  <a:gd name="connsiteY38" fmla="*/ 202438 h 202437"/>
                  <a:gd name="connsiteX39" fmla="*/ 144276 w 495316"/>
                  <a:gd name="connsiteY39" fmla="*/ 202438 h 202437"/>
                  <a:gd name="connsiteX40" fmla="*/ 144276 w 495316"/>
                  <a:gd name="connsiteY40" fmla="*/ 52393 h 202437"/>
                  <a:gd name="connsiteX41" fmla="*/ 155185 w 495316"/>
                  <a:gd name="connsiteY41" fmla="*/ 26058 h 202437"/>
                  <a:gd name="connsiteX42" fmla="*/ 181519 w 495316"/>
                  <a:gd name="connsiteY42" fmla="*/ 15149 h 202437"/>
                  <a:gd name="connsiteX43" fmla="*/ 189361 w 495316"/>
                  <a:gd name="connsiteY43" fmla="*/ 15149 h 202437"/>
                  <a:gd name="connsiteX44" fmla="*/ 215279 w 495316"/>
                  <a:gd name="connsiteY44" fmla="*/ 34766 h 202437"/>
                  <a:gd name="connsiteX45" fmla="*/ 247029 w 495316"/>
                  <a:gd name="connsiteY45" fmla="*/ 41734 h 202437"/>
                  <a:gd name="connsiteX46" fmla="*/ 278773 w 495316"/>
                  <a:gd name="connsiteY46" fmla="*/ 34766 h 202437"/>
                  <a:gd name="connsiteX47" fmla="*/ 304691 w 495316"/>
                  <a:gd name="connsiteY47" fmla="*/ 15149 h 202437"/>
                  <a:gd name="connsiteX48" fmla="*/ 312449 w 495316"/>
                  <a:gd name="connsiteY48" fmla="*/ 15149 h 202437"/>
                  <a:gd name="connsiteX49" fmla="*/ 338777 w 495316"/>
                  <a:gd name="connsiteY49" fmla="*/ 26058 h 202437"/>
                  <a:gd name="connsiteX50" fmla="*/ 349686 w 495316"/>
                  <a:gd name="connsiteY50" fmla="*/ 52393 h 202437"/>
                  <a:gd name="connsiteX51" fmla="*/ 349686 w 495316"/>
                  <a:gd name="connsiteY51" fmla="*/ 202438 h 202437"/>
                  <a:gd name="connsiteX52" fmla="*/ 364836 w 495316"/>
                  <a:gd name="connsiteY52" fmla="*/ 202438 h 202437"/>
                  <a:gd name="connsiteX53" fmla="*/ 364836 w 495316"/>
                  <a:gd name="connsiteY53" fmla="*/ 53022 h 202437"/>
                  <a:gd name="connsiteX54" fmla="*/ 407604 w 495316"/>
                  <a:gd name="connsiteY54" fmla="*/ 62333 h 202437"/>
                  <a:gd name="connsiteX55" fmla="*/ 445990 w 495316"/>
                  <a:gd name="connsiteY55" fmla="*/ 41298 h 202437"/>
                  <a:gd name="connsiteX56" fmla="*/ 451579 w 495316"/>
                  <a:gd name="connsiteY56" fmla="*/ 41298 h 202437"/>
                  <a:gd name="connsiteX57" fmla="*/ 471830 w 495316"/>
                  <a:gd name="connsiteY57" fmla="*/ 49723 h 202437"/>
                  <a:gd name="connsiteX58" fmla="*/ 480256 w 495316"/>
                  <a:gd name="connsiteY58" fmla="*/ 69975 h 202437"/>
                  <a:gd name="connsiteX59" fmla="*/ 480256 w 495316"/>
                  <a:gd name="connsiteY59" fmla="*/ 202438 h 202437"/>
                  <a:gd name="connsiteX60" fmla="*/ 495316 w 495316"/>
                  <a:gd name="connsiteY60" fmla="*/ 202438 h 202437"/>
                  <a:gd name="connsiteX61" fmla="*/ 495316 w 495316"/>
                  <a:gd name="connsiteY61" fmla="*/ 69975 h 202437"/>
                  <a:gd name="connsiteX62" fmla="*/ 482482 w 495316"/>
                  <a:gd name="connsiteY62" fmla="*/ 39078 h 202437"/>
                  <a:gd name="connsiteX63" fmla="*/ 451579 w 495316"/>
                  <a:gd name="connsiteY63" fmla="*/ 26238 h 20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95316" h="202437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39">
                <a:extLst>
                  <a:ext uri="{FF2B5EF4-FFF2-40B4-BE49-F238E27FC236}">
                    <a16:creationId xmlns:a16="http://schemas.microsoft.com/office/drawing/2014/main" id="{CA75271A-CEE9-C071-D6F8-BD0C5E8FE8AF}"/>
                  </a:ext>
                </a:extLst>
              </p:cNvPr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>
                  <a:gd name="connsiteX0" fmla="*/ 62583 w 125342"/>
                  <a:gd name="connsiteY0" fmla="*/ 125337 h 125336"/>
                  <a:gd name="connsiteX1" fmla="*/ 97434 w 125342"/>
                  <a:gd name="connsiteY1" fmla="*/ 114815 h 125336"/>
                  <a:gd name="connsiteX2" fmla="*/ 120553 w 125342"/>
                  <a:gd name="connsiteY2" fmla="*/ 86693 h 125336"/>
                  <a:gd name="connsiteX3" fmla="*/ 124140 w 125342"/>
                  <a:gd name="connsiteY3" fmla="*/ 50465 h 125336"/>
                  <a:gd name="connsiteX4" fmla="*/ 106988 w 125342"/>
                  <a:gd name="connsiteY4" fmla="*/ 18356 h 125336"/>
                  <a:gd name="connsiteX5" fmla="*/ 74878 w 125342"/>
                  <a:gd name="connsiteY5" fmla="*/ 1200 h 125336"/>
                  <a:gd name="connsiteX6" fmla="*/ 38649 w 125342"/>
                  <a:gd name="connsiteY6" fmla="*/ 4788 h 125336"/>
                  <a:gd name="connsiteX7" fmla="*/ 10530 w 125342"/>
                  <a:gd name="connsiteY7" fmla="*/ 27909 h 125336"/>
                  <a:gd name="connsiteX8" fmla="*/ 0 w 125342"/>
                  <a:gd name="connsiteY8" fmla="*/ 62760 h 125336"/>
                  <a:gd name="connsiteX9" fmla="*/ 18487 w 125342"/>
                  <a:gd name="connsiteY9" fmla="*/ 106854 h 125336"/>
                  <a:gd name="connsiteX10" fmla="*/ 62583 w 125342"/>
                  <a:gd name="connsiteY10" fmla="*/ 125337 h 125336"/>
                  <a:gd name="connsiteX11" fmla="*/ 62583 w 125342"/>
                  <a:gd name="connsiteY11" fmla="*/ 15600 h 125336"/>
                  <a:gd name="connsiteX12" fmla="*/ 88982 w 125342"/>
                  <a:gd name="connsiteY12" fmla="*/ 23609 h 125336"/>
                  <a:gd name="connsiteX13" fmla="*/ 106488 w 125342"/>
                  <a:gd name="connsiteY13" fmla="*/ 44935 h 125336"/>
                  <a:gd name="connsiteX14" fmla="*/ 109189 w 125342"/>
                  <a:gd name="connsiteY14" fmla="*/ 72391 h 125336"/>
                  <a:gd name="connsiteX15" fmla="*/ 96182 w 125342"/>
                  <a:gd name="connsiteY15" fmla="*/ 96722 h 125336"/>
                  <a:gd name="connsiteX16" fmla="*/ 71856 w 125342"/>
                  <a:gd name="connsiteY16" fmla="*/ 109728 h 125336"/>
                  <a:gd name="connsiteX17" fmla="*/ 44398 w 125342"/>
                  <a:gd name="connsiteY17" fmla="*/ 107023 h 125336"/>
                  <a:gd name="connsiteX18" fmla="*/ 23069 w 125342"/>
                  <a:gd name="connsiteY18" fmla="*/ 89521 h 125336"/>
                  <a:gd name="connsiteX19" fmla="*/ 15060 w 125342"/>
                  <a:gd name="connsiteY19" fmla="*/ 63120 h 125336"/>
                  <a:gd name="connsiteX20" fmla="*/ 28978 w 125342"/>
                  <a:gd name="connsiteY20" fmla="*/ 29518 h 125336"/>
                  <a:gd name="connsiteX21" fmla="*/ 62583 w 125342"/>
                  <a:gd name="connsiteY21" fmla="*/ 15600 h 12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342" h="125336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40">
                <a:extLst>
                  <a:ext uri="{FF2B5EF4-FFF2-40B4-BE49-F238E27FC236}">
                    <a16:creationId xmlns:a16="http://schemas.microsoft.com/office/drawing/2014/main" id="{45E52BED-CC45-C1DF-8690-A0603C68B535}"/>
                  </a:ext>
                </a:extLst>
              </p:cNvPr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>
                  <a:gd name="connsiteX0" fmla="*/ 75924 w 151491"/>
                  <a:gd name="connsiteY0" fmla="*/ 151488 h 151488"/>
                  <a:gd name="connsiteX1" fmla="*/ 117967 w 151491"/>
                  <a:gd name="connsiteY1" fmla="*/ 138629 h 151488"/>
                  <a:gd name="connsiteX2" fmla="*/ 145784 w 151491"/>
                  <a:gd name="connsiteY2" fmla="*/ 104584 h 151488"/>
                  <a:gd name="connsiteX3" fmla="*/ 150006 w 151491"/>
                  <a:gd name="connsiteY3" fmla="*/ 60824 h 151488"/>
                  <a:gd name="connsiteX4" fmla="*/ 129209 w 151491"/>
                  <a:gd name="connsiteY4" fmla="*/ 22089 h 151488"/>
                  <a:gd name="connsiteX5" fmla="*/ 90400 w 151491"/>
                  <a:gd name="connsiteY5" fmla="*/ 1431 h 151488"/>
                  <a:gd name="connsiteX6" fmla="*/ 46657 w 151491"/>
                  <a:gd name="connsiteY6" fmla="*/ 5809 h 151488"/>
                  <a:gd name="connsiteX7" fmla="*/ 12712 w 151491"/>
                  <a:gd name="connsiteY7" fmla="*/ 33747 h 151488"/>
                  <a:gd name="connsiteX8" fmla="*/ 0 w 151491"/>
                  <a:gd name="connsiteY8" fmla="*/ 75834 h 151488"/>
                  <a:gd name="connsiteX9" fmla="*/ 5813 w 151491"/>
                  <a:gd name="connsiteY9" fmla="*/ 104834 h 151488"/>
                  <a:gd name="connsiteX10" fmla="*/ 22279 w 151491"/>
                  <a:gd name="connsiteY10" fmla="*/ 129399 h 151488"/>
                  <a:gd name="connsiteX11" fmla="*/ 46907 w 151491"/>
                  <a:gd name="connsiteY11" fmla="*/ 145783 h 151488"/>
                  <a:gd name="connsiteX12" fmla="*/ 75924 w 151491"/>
                  <a:gd name="connsiteY12" fmla="*/ 151488 h 151488"/>
                  <a:gd name="connsiteX13" fmla="*/ 75924 w 151491"/>
                  <a:gd name="connsiteY13" fmla="*/ 15238 h 151488"/>
                  <a:gd name="connsiteX14" fmla="*/ 109593 w 151491"/>
                  <a:gd name="connsiteY14" fmla="*/ 25451 h 151488"/>
                  <a:gd name="connsiteX15" fmla="*/ 131911 w 151491"/>
                  <a:gd name="connsiteY15" fmla="*/ 52645 h 151488"/>
                  <a:gd name="connsiteX16" fmla="*/ 135357 w 151491"/>
                  <a:gd name="connsiteY16" fmla="*/ 87656 h 151488"/>
                  <a:gd name="connsiteX17" fmla="*/ 118775 w 151491"/>
                  <a:gd name="connsiteY17" fmla="*/ 118681 h 151488"/>
                  <a:gd name="connsiteX18" fmla="*/ 87750 w 151491"/>
                  <a:gd name="connsiteY18" fmla="*/ 135265 h 151488"/>
                  <a:gd name="connsiteX19" fmla="*/ 52740 w 151491"/>
                  <a:gd name="connsiteY19" fmla="*/ 131817 h 151488"/>
                  <a:gd name="connsiteX20" fmla="*/ 25545 w 151491"/>
                  <a:gd name="connsiteY20" fmla="*/ 109499 h 151488"/>
                  <a:gd name="connsiteX21" fmla="*/ 15330 w 151491"/>
                  <a:gd name="connsiteY21" fmla="*/ 75834 h 151488"/>
                  <a:gd name="connsiteX22" fmla="*/ 33104 w 151491"/>
                  <a:gd name="connsiteY22" fmla="*/ 33013 h 151488"/>
                  <a:gd name="connsiteX23" fmla="*/ 75924 w 151491"/>
                  <a:gd name="connsiteY23" fmla="*/ 15238 h 15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51491" h="151488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41">
                <a:extLst>
                  <a:ext uri="{FF2B5EF4-FFF2-40B4-BE49-F238E27FC236}">
                    <a16:creationId xmlns:a16="http://schemas.microsoft.com/office/drawing/2014/main" id="{D2220F3C-C9B4-5C48-5830-4A44781531EC}"/>
                  </a:ext>
                </a:extLst>
              </p:cNvPr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>
                  <a:gd name="connsiteX0" fmla="*/ 7572 w 15143"/>
                  <a:gd name="connsiteY0" fmla="*/ 0 h 93416"/>
                  <a:gd name="connsiteX1" fmla="*/ 0 w 15143"/>
                  <a:gd name="connsiteY1" fmla="*/ 0 h 93416"/>
                  <a:gd name="connsiteX2" fmla="*/ 0 w 15143"/>
                  <a:gd name="connsiteY2" fmla="*/ 93416 h 93416"/>
                  <a:gd name="connsiteX3" fmla="*/ 3786 w 15143"/>
                  <a:gd name="connsiteY3" fmla="*/ 93416 h 93416"/>
                  <a:gd name="connsiteX4" fmla="*/ 15144 w 15143"/>
                  <a:gd name="connsiteY4" fmla="*/ 93416 h 93416"/>
                  <a:gd name="connsiteX5" fmla="*/ 15144 w 15143"/>
                  <a:gd name="connsiteY5" fmla="*/ 15150 h 93416"/>
                  <a:gd name="connsiteX6" fmla="*/ 7572 w 15143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43" h="93416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42">
                <a:extLst>
                  <a:ext uri="{FF2B5EF4-FFF2-40B4-BE49-F238E27FC236}">
                    <a16:creationId xmlns:a16="http://schemas.microsoft.com/office/drawing/2014/main" id="{5934AD68-34BE-83C9-4E60-9EB5AAFF7A10}"/>
                  </a:ext>
                </a:extLst>
              </p:cNvPr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>
                  <a:gd name="connsiteX0" fmla="*/ 7572 w 15150"/>
                  <a:gd name="connsiteY0" fmla="*/ 0 h 93416"/>
                  <a:gd name="connsiteX1" fmla="*/ 0 w 15150"/>
                  <a:gd name="connsiteY1" fmla="*/ 15150 h 93416"/>
                  <a:gd name="connsiteX2" fmla="*/ 0 w 15150"/>
                  <a:gd name="connsiteY2" fmla="*/ 93416 h 93416"/>
                  <a:gd name="connsiteX3" fmla="*/ 12622 w 15150"/>
                  <a:gd name="connsiteY3" fmla="*/ 93416 h 93416"/>
                  <a:gd name="connsiteX4" fmla="*/ 15150 w 15150"/>
                  <a:gd name="connsiteY4" fmla="*/ 93416 h 93416"/>
                  <a:gd name="connsiteX5" fmla="*/ 15150 w 15150"/>
                  <a:gd name="connsiteY5" fmla="*/ 0 h 93416"/>
                  <a:gd name="connsiteX6" fmla="*/ 7572 w 15150"/>
                  <a:gd name="connsiteY6" fmla="*/ 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0" h="93416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43">
                <a:extLst>
                  <a:ext uri="{FF2B5EF4-FFF2-40B4-BE49-F238E27FC236}">
                    <a16:creationId xmlns:a16="http://schemas.microsoft.com/office/drawing/2014/main" id="{AC0E8373-1EDE-54C9-7153-FDFF36365573}"/>
                  </a:ext>
                </a:extLst>
              </p:cNvPr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>
                  <a:gd name="connsiteX0" fmla="*/ 0 w 15150"/>
                  <a:gd name="connsiteY0" fmla="*/ 15060 h 78272"/>
                  <a:gd name="connsiteX1" fmla="*/ 0 w 15150"/>
                  <a:gd name="connsiteY1" fmla="*/ 78273 h 78272"/>
                  <a:gd name="connsiteX2" fmla="*/ 15150 w 15150"/>
                  <a:gd name="connsiteY2" fmla="*/ 78273 h 78272"/>
                  <a:gd name="connsiteX3" fmla="*/ 15150 w 15150"/>
                  <a:gd name="connsiteY3" fmla="*/ 0 h 78272"/>
                  <a:gd name="connsiteX4" fmla="*/ 7578 w 15150"/>
                  <a:gd name="connsiteY4" fmla="*/ 0 h 78272"/>
                  <a:gd name="connsiteX5" fmla="*/ 0 w 15150"/>
                  <a:gd name="connsiteY5" fmla="*/ 1506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0" h="78272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44">
                <a:extLst>
                  <a:ext uri="{FF2B5EF4-FFF2-40B4-BE49-F238E27FC236}">
                    <a16:creationId xmlns:a16="http://schemas.microsoft.com/office/drawing/2014/main" id="{46A14EF9-61D9-96D2-50F7-0B898539A0DC}"/>
                  </a:ext>
                </a:extLst>
              </p:cNvPr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>
                  <a:gd name="connsiteX0" fmla="*/ 0 w 15053"/>
                  <a:gd name="connsiteY0" fmla="*/ 0 h 78272"/>
                  <a:gd name="connsiteX1" fmla="*/ 0 w 15053"/>
                  <a:gd name="connsiteY1" fmla="*/ 78273 h 78272"/>
                  <a:gd name="connsiteX2" fmla="*/ 15054 w 15053"/>
                  <a:gd name="connsiteY2" fmla="*/ 78273 h 78272"/>
                  <a:gd name="connsiteX3" fmla="*/ 15054 w 15053"/>
                  <a:gd name="connsiteY3" fmla="*/ 15060 h 78272"/>
                  <a:gd name="connsiteX4" fmla="*/ 7482 w 15053"/>
                  <a:gd name="connsiteY4" fmla="*/ 0 h 78272"/>
                  <a:gd name="connsiteX5" fmla="*/ 0 w 15053"/>
                  <a:gd name="connsiteY5" fmla="*/ 0 h 7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3" h="78272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4" name="TextBox 345">
              <a:extLst>
                <a:ext uri="{FF2B5EF4-FFF2-40B4-BE49-F238E27FC236}">
                  <a16:creationId xmlns:a16="http://schemas.microsoft.com/office/drawing/2014/main" id="{9EB469BC-B2E3-6C60-6D3E-EE21C426857A}"/>
                </a:ext>
              </a:extLst>
            </p:cNvPr>
            <p:cNvSpPr txBox="1"/>
            <p:nvPr/>
          </p:nvSpPr>
          <p:spPr>
            <a:xfrm>
              <a:off x="5145635" y="2211761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ja-JP" altLang="en-US" sz="140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分析者</a:t>
              </a:r>
              <a:endParaRPr lang="en-US" altLang="ja-JP" sz="1400" dirty="0">
                <a:solidFill>
                  <a:srgbClr val="000000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Oracle Sans"/>
                <a:sym typeface="Oracle Sans"/>
                <a:rtl val="0"/>
              </a:endParaRPr>
            </a:p>
            <a:p>
              <a:pPr algn="l"/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(</a:t>
              </a:r>
              <a:r>
                <a:rPr lang="ja-JP" alt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職員</a:t>
              </a:r>
              <a:r>
                <a:rPr lang="en-US" sz="1400" spc="0" baseline="0" dirty="0">
                  <a:solidFill>
                    <a:srgbClr val="000000"/>
                  </a:solidFill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)</a:t>
              </a:r>
            </a:p>
          </p:txBody>
        </p:sp>
      </p:grpSp>
      <p:cxnSp>
        <p:nvCxnSpPr>
          <p:cNvPr id="387" name="直線矢印コネクタ 386">
            <a:extLst>
              <a:ext uri="{FF2B5EF4-FFF2-40B4-BE49-F238E27FC236}">
                <a16:creationId xmlns:a16="http://schemas.microsoft.com/office/drawing/2014/main" id="{3833CBB5-EC59-3FC8-5C98-99B2997FC050}"/>
              </a:ext>
            </a:extLst>
          </p:cNvPr>
          <p:cNvCxnSpPr>
            <a:cxnSpLocks/>
          </p:cNvCxnSpPr>
          <p:nvPr/>
        </p:nvCxnSpPr>
        <p:spPr>
          <a:xfrm flipH="1">
            <a:off x="14315500" y="2722116"/>
            <a:ext cx="2335735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4" name="直線矢印コネクタ 393">
            <a:extLst>
              <a:ext uri="{FF2B5EF4-FFF2-40B4-BE49-F238E27FC236}">
                <a16:creationId xmlns:a16="http://schemas.microsoft.com/office/drawing/2014/main" id="{B47BD55D-A968-DBC8-5ADC-45214FCB0A75}"/>
              </a:ext>
            </a:extLst>
          </p:cNvPr>
          <p:cNvCxnSpPr>
            <a:cxnSpLocks/>
            <a:stCxn id="64" idx="2"/>
          </p:cNvCxnSpPr>
          <p:nvPr/>
        </p:nvCxnSpPr>
        <p:spPr>
          <a:xfrm rot="5400000">
            <a:off x="3345625" y="4398350"/>
            <a:ext cx="80434" cy="4161494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直線矢印コネクタ 399">
            <a:extLst>
              <a:ext uri="{FF2B5EF4-FFF2-40B4-BE49-F238E27FC236}">
                <a16:creationId xmlns:a16="http://schemas.microsoft.com/office/drawing/2014/main" id="{64D034F3-CB38-76BC-3C9A-936B7FB5CE56}"/>
              </a:ext>
            </a:extLst>
          </p:cNvPr>
          <p:cNvCxnSpPr>
            <a:cxnSpLocks/>
            <a:stCxn id="363" idx="2"/>
          </p:cNvCxnSpPr>
          <p:nvPr/>
        </p:nvCxnSpPr>
        <p:spPr>
          <a:xfrm rot="5400000">
            <a:off x="11810131" y="1581721"/>
            <a:ext cx="216206" cy="4027900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Rectangle 115">
            <a:extLst>
              <a:ext uri="{FF2B5EF4-FFF2-40B4-BE49-F238E27FC236}">
                <a16:creationId xmlns:a16="http://schemas.microsoft.com/office/drawing/2014/main" id="{AEE8E2E8-6C4C-A834-3C32-737E52274289}"/>
              </a:ext>
            </a:extLst>
          </p:cNvPr>
          <p:cNvSpPr/>
          <p:nvPr/>
        </p:nvSpPr>
        <p:spPr>
          <a:xfrm>
            <a:off x="288262" y="1696262"/>
            <a:ext cx="1338710" cy="1439388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0010"/>
          <a:lstStyle/>
          <a:p>
            <a:pPr algn="ctr">
              <a:defRPr/>
            </a:pPr>
            <a:endParaRPr lang="en-US" altLang="ja-JP" sz="105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E4580C-4CDF-5A63-F10D-6296F5B00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06" y="1683312"/>
            <a:ext cx="11022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40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外部システム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22" name="TextBox 20">
            <a:extLst>
              <a:ext uri="{FF2B5EF4-FFF2-40B4-BE49-F238E27FC236}">
                <a16:creationId xmlns:a16="http://schemas.microsoft.com/office/drawing/2014/main" id="{3DD7DCDD-2253-5BCF-8E88-780A1174A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06" y="1873188"/>
            <a:ext cx="1296839" cy="122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金融機関等と連携し、金銭処理を行う</a:t>
            </a:r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eaLnBrk="1" hangingPunct="1"/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手数料の納付情報や補助金の振込指示を本システムと連携する</a:t>
            </a:r>
            <a:r>
              <a:rPr lang="en-US" altLang="ja-JP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(</a:t>
            </a:r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注</a:t>
            </a:r>
            <a:r>
              <a:rPr lang="en-US" altLang="ja-JP" sz="105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)</a:t>
            </a:r>
          </a:p>
        </p:txBody>
      </p:sp>
      <p:sp>
        <p:nvSpPr>
          <p:cNvPr id="30" name="Rectangle 115">
            <a:extLst>
              <a:ext uri="{FF2B5EF4-FFF2-40B4-BE49-F238E27FC236}">
                <a16:creationId xmlns:a16="http://schemas.microsoft.com/office/drawing/2014/main" id="{E50190B1-4124-2D21-A33A-9BB248A2D585}"/>
              </a:ext>
            </a:extLst>
          </p:cNvPr>
          <p:cNvSpPr/>
          <p:nvPr/>
        </p:nvSpPr>
        <p:spPr>
          <a:xfrm>
            <a:off x="288262" y="3591911"/>
            <a:ext cx="1338710" cy="874741"/>
          </a:xfrm>
          <a:prstGeom prst="rect">
            <a:avLst/>
          </a:prstGeom>
          <a:noFill/>
          <a:ln w="15875">
            <a:solidFill>
              <a:srgbClr val="7D899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80010"/>
          <a:lstStyle/>
          <a:p>
            <a:pPr algn="ctr">
              <a:defRPr/>
            </a:pPr>
            <a:endParaRPr lang="en-US" altLang="ja-JP" sz="105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448" name="TextBox 20">
            <a:extLst>
              <a:ext uri="{FF2B5EF4-FFF2-40B4-BE49-F238E27FC236}">
                <a16:creationId xmlns:a16="http://schemas.microsoft.com/office/drawing/2014/main" id="{6F32A91A-0F64-6616-1704-A2D1EFD03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06" y="3595894"/>
            <a:ext cx="11022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40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金融機関等</a:t>
            </a:r>
            <a:endParaRPr lang="en-US" altLang="ja-JP" sz="1400" dirty="0">
              <a:latin typeface="Meiryo UI" panose="020B0604030504040204" pitchFamily="34" charset="-128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sp>
        <p:nvSpPr>
          <p:cNvPr id="449" name="TextBox 20">
            <a:extLst>
              <a:ext uri="{FF2B5EF4-FFF2-40B4-BE49-F238E27FC236}">
                <a16:creationId xmlns:a16="http://schemas.microsoft.com/office/drawing/2014/main" id="{90B9BB1C-506A-1A18-28F3-F4B9E35F2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06" y="3857617"/>
            <a:ext cx="1296839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ja-JP" altLang="en-US" sz="105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申請者が手数料の納付や補助金の受取に使用する</a:t>
            </a:r>
            <a:endParaRPr lang="en-US" altLang="ja-JP" sz="105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450" name="直線矢印コネクタ 120">
            <a:extLst>
              <a:ext uri="{FF2B5EF4-FFF2-40B4-BE49-F238E27FC236}">
                <a16:creationId xmlns:a16="http://schemas.microsoft.com/office/drawing/2014/main" id="{E9695B32-B149-1A33-FFE8-9CBD52270A4E}"/>
              </a:ext>
            </a:extLst>
          </p:cNvPr>
          <p:cNvCxnSpPr>
            <a:cxnSpLocks/>
          </p:cNvCxnSpPr>
          <p:nvPr/>
        </p:nvCxnSpPr>
        <p:spPr>
          <a:xfrm flipH="1">
            <a:off x="910004" y="3111512"/>
            <a:ext cx="0" cy="46800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2" name="直線矢印コネクタ 120">
            <a:extLst>
              <a:ext uri="{FF2B5EF4-FFF2-40B4-BE49-F238E27FC236}">
                <a16:creationId xmlns:a16="http://schemas.microsoft.com/office/drawing/2014/main" id="{FFDFA325-EC48-4DC8-4F53-96A04ABF6B99}"/>
              </a:ext>
            </a:extLst>
          </p:cNvPr>
          <p:cNvCxnSpPr>
            <a:cxnSpLocks/>
          </p:cNvCxnSpPr>
          <p:nvPr/>
        </p:nvCxnSpPr>
        <p:spPr>
          <a:xfrm>
            <a:off x="910004" y="4545174"/>
            <a:ext cx="0" cy="358573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61" name="正方形/長方形 460">
            <a:extLst>
              <a:ext uri="{FF2B5EF4-FFF2-40B4-BE49-F238E27FC236}">
                <a16:creationId xmlns:a16="http://schemas.microsoft.com/office/drawing/2014/main" id="{3EEF9AC4-7CFE-0FB0-2E39-51B47E0B8D8F}"/>
              </a:ext>
            </a:extLst>
          </p:cNvPr>
          <p:cNvSpPr/>
          <p:nvPr/>
        </p:nvSpPr>
        <p:spPr>
          <a:xfrm>
            <a:off x="8143704" y="4745485"/>
            <a:ext cx="4524923" cy="911018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統計処理機能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データ管理</a:t>
            </a:r>
            <a:r>
              <a:rPr kumimoji="1" lang="en-US" altLang="ja-JP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データ連携機能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endParaRPr kumimoji="1" lang="ja-JP" altLang="en-US" sz="16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62" name="Graphic 3">
            <a:extLst>
              <a:ext uri="{FF2B5EF4-FFF2-40B4-BE49-F238E27FC236}">
                <a16:creationId xmlns:a16="http://schemas.microsoft.com/office/drawing/2014/main" id="{CC309E76-F2FB-C25C-26C0-4A55542441C5}"/>
              </a:ext>
            </a:extLst>
          </p:cNvPr>
          <p:cNvGrpSpPr/>
          <p:nvPr/>
        </p:nvGrpSpPr>
        <p:grpSpPr>
          <a:xfrm>
            <a:off x="8755628" y="4891462"/>
            <a:ext cx="512121" cy="513347"/>
            <a:chOff x="3667225" y="1582905"/>
            <a:chExt cx="512121" cy="513347"/>
          </a:xfrm>
        </p:grpSpPr>
        <p:grpSp>
          <p:nvGrpSpPr>
            <p:cNvPr id="463" name="Graphic 3">
              <a:extLst>
                <a:ext uri="{FF2B5EF4-FFF2-40B4-BE49-F238E27FC236}">
                  <a16:creationId xmlns:a16="http://schemas.microsoft.com/office/drawing/2014/main" id="{8B2E930F-C890-1EBF-51F9-3328BDBA7701}"/>
                </a:ext>
              </a:extLst>
            </p:cNvPr>
            <p:cNvGrpSpPr/>
            <p:nvPr/>
          </p:nvGrpSpPr>
          <p:grpSpPr>
            <a:xfrm>
              <a:off x="3667225" y="1582905"/>
              <a:ext cx="512121" cy="513347"/>
              <a:chOff x="3667225" y="1582905"/>
              <a:chExt cx="512121" cy="513347"/>
            </a:xfrm>
            <a:solidFill>
              <a:srgbClr val="FFFFFF"/>
            </a:solidFill>
          </p:grpSpPr>
          <p:sp>
            <p:nvSpPr>
              <p:cNvPr id="475" name="Freeform: Shape 89">
                <a:extLst>
                  <a:ext uri="{FF2B5EF4-FFF2-40B4-BE49-F238E27FC236}">
                    <a16:creationId xmlns:a16="http://schemas.microsoft.com/office/drawing/2014/main" id="{21AC0FF6-1B50-B178-3239-398F8132EC68}"/>
                  </a:ext>
                </a:extLst>
              </p:cNvPr>
              <p:cNvSpPr/>
              <p:nvPr/>
            </p:nvSpPr>
            <p:spPr>
              <a:xfrm>
                <a:off x="3673353" y="1589047"/>
                <a:ext cx="504748" cy="504753"/>
              </a:xfrm>
              <a:custGeom>
                <a:avLst/>
                <a:gdLst>
                  <a:gd name="connsiteX0" fmla="*/ 187898 w 504748"/>
                  <a:gd name="connsiteY0" fmla="*/ 503521 h 504753"/>
                  <a:gd name="connsiteX1" fmla="*/ 180531 w 504748"/>
                  <a:gd name="connsiteY1" fmla="*/ 442119 h 504753"/>
                  <a:gd name="connsiteX2" fmla="*/ 167024 w 504748"/>
                  <a:gd name="connsiteY2" fmla="*/ 435978 h 504753"/>
                  <a:gd name="connsiteX3" fmla="*/ 119129 w 504748"/>
                  <a:gd name="connsiteY3" fmla="*/ 474049 h 504753"/>
                  <a:gd name="connsiteX4" fmla="*/ 28247 w 504748"/>
                  <a:gd name="connsiteY4" fmla="*/ 383167 h 504753"/>
                  <a:gd name="connsiteX5" fmla="*/ 66318 w 504748"/>
                  <a:gd name="connsiteY5" fmla="*/ 335272 h 504753"/>
                  <a:gd name="connsiteX6" fmla="*/ 61403 w 504748"/>
                  <a:gd name="connsiteY6" fmla="*/ 321764 h 504753"/>
                  <a:gd name="connsiteX7" fmla="*/ 0 w 504748"/>
                  <a:gd name="connsiteY7" fmla="*/ 314395 h 504753"/>
                  <a:gd name="connsiteX8" fmla="*/ 0 w 504748"/>
                  <a:gd name="connsiteY8" fmla="*/ 187900 h 504753"/>
                  <a:gd name="connsiteX9" fmla="*/ 61403 w 504748"/>
                  <a:gd name="connsiteY9" fmla="*/ 180531 h 504753"/>
                  <a:gd name="connsiteX10" fmla="*/ 66318 w 504748"/>
                  <a:gd name="connsiteY10" fmla="*/ 167022 h 504753"/>
                  <a:gd name="connsiteX11" fmla="*/ 28247 w 504748"/>
                  <a:gd name="connsiteY11" fmla="*/ 119126 h 504753"/>
                  <a:gd name="connsiteX12" fmla="*/ 119129 w 504748"/>
                  <a:gd name="connsiteY12" fmla="*/ 28246 h 504753"/>
                  <a:gd name="connsiteX13" fmla="*/ 167024 w 504748"/>
                  <a:gd name="connsiteY13" fmla="*/ 66317 h 504753"/>
                  <a:gd name="connsiteX14" fmla="*/ 180531 w 504748"/>
                  <a:gd name="connsiteY14" fmla="*/ 61405 h 504753"/>
                  <a:gd name="connsiteX15" fmla="*/ 187898 w 504748"/>
                  <a:gd name="connsiteY15" fmla="*/ 0 h 504753"/>
                  <a:gd name="connsiteX16" fmla="*/ 316851 w 504748"/>
                  <a:gd name="connsiteY16" fmla="*/ 0 h 504753"/>
                  <a:gd name="connsiteX17" fmla="*/ 322992 w 504748"/>
                  <a:gd name="connsiteY17" fmla="*/ 61405 h 504753"/>
                  <a:gd name="connsiteX18" fmla="*/ 336499 w 504748"/>
                  <a:gd name="connsiteY18" fmla="*/ 66317 h 504753"/>
                  <a:gd name="connsiteX19" fmla="*/ 384394 w 504748"/>
                  <a:gd name="connsiteY19" fmla="*/ 28246 h 504753"/>
                  <a:gd name="connsiteX20" fmla="*/ 475276 w 504748"/>
                  <a:gd name="connsiteY20" fmla="*/ 119126 h 504753"/>
                  <a:gd name="connsiteX21" fmla="*/ 437205 w 504748"/>
                  <a:gd name="connsiteY21" fmla="*/ 167022 h 504753"/>
                  <a:gd name="connsiteX22" fmla="*/ 443346 w 504748"/>
                  <a:gd name="connsiteY22" fmla="*/ 180531 h 504753"/>
                  <a:gd name="connsiteX23" fmla="*/ 504749 w 504748"/>
                  <a:gd name="connsiteY23" fmla="*/ 187900 h 504753"/>
                  <a:gd name="connsiteX24" fmla="*/ 504749 w 504748"/>
                  <a:gd name="connsiteY24" fmla="*/ 316849 h 504753"/>
                  <a:gd name="connsiteX25" fmla="*/ 443346 w 504748"/>
                  <a:gd name="connsiteY25" fmla="*/ 322990 h 504753"/>
                  <a:gd name="connsiteX26" fmla="*/ 437205 w 504748"/>
                  <a:gd name="connsiteY26" fmla="*/ 336497 h 504753"/>
                  <a:gd name="connsiteX27" fmla="*/ 475276 w 504748"/>
                  <a:gd name="connsiteY27" fmla="*/ 384399 h 504753"/>
                  <a:gd name="connsiteX28" fmla="*/ 384394 w 504748"/>
                  <a:gd name="connsiteY28" fmla="*/ 475274 h 504753"/>
                  <a:gd name="connsiteX29" fmla="*/ 336499 w 504748"/>
                  <a:gd name="connsiteY29" fmla="*/ 437203 h 504753"/>
                  <a:gd name="connsiteX30" fmla="*/ 322992 w 504748"/>
                  <a:gd name="connsiteY30" fmla="*/ 443344 h 504753"/>
                  <a:gd name="connsiteX31" fmla="*/ 316851 w 504748"/>
                  <a:gd name="connsiteY31" fmla="*/ 504753 h 504753"/>
                  <a:gd name="connsiteX32" fmla="*/ 187898 w 504748"/>
                  <a:gd name="connsiteY32" fmla="*/ 504753 h 504753"/>
                  <a:gd name="connsiteX33" fmla="*/ 187898 w 504748"/>
                  <a:gd name="connsiteY33" fmla="*/ 503521 h 504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4748" h="504753">
                    <a:moveTo>
                      <a:pt x="187898" y="503521"/>
                    </a:moveTo>
                    <a:lnTo>
                      <a:pt x="180531" y="442119"/>
                    </a:lnTo>
                    <a:cubicBezTo>
                      <a:pt x="175622" y="440887"/>
                      <a:pt x="171933" y="438435"/>
                      <a:pt x="167024" y="435978"/>
                    </a:cubicBezTo>
                    <a:lnTo>
                      <a:pt x="119129" y="474049"/>
                    </a:lnTo>
                    <a:lnTo>
                      <a:pt x="28247" y="383167"/>
                    </a:lnTo>
                    <a:lnTo>
                      <a:pt x="66318" y="335272"/>
                    </a:lnTo>
                    <a:cubicBezTo>
                      <a:pt x="63860" y="330363"/>
                      <a:pt x="62635" y="326673"/>
                      <a:pt x="61403" y="321764"/>
                    </a:cubicBezTo>
                    <a:lnTo>
                      <a:pt x="0" y="314395"/>
                    </a:lnTo>
                    <a:lnTo>
                      <a:pt x="0" y="187900"/>
                    </a:lnTo>
                    <a:lnTo>
                      <a:pt x="61403" y="180531"/>
                    </a:lnTo>
                    <a:cubicBezTo>
                      <a:pt x="62635" y="175619"/>
                      <a:pt x="65092" y="171934"/>
                      <a:pt x="66318" y="167022"/>
                    </a:cubicBezTo>
                    <a:lnTo>
                      <a:pt x="28247" y="119126"/>
                    </a:lnTo>
                    <a:lnTo>
                      <a:pt x="119129" y="28246"/>
                    </a:lnTo>
                    <a:lnTo>
                      <a:pt x="167024" y="66317"/>
                    </a:lnTo>
                    <a:cubicBezTo>
                      <a:pt x="171933" y="63861"/>
                      <a:pt x="175622" y="62633"/>
                      <a:pt x="180531" y="61405"/>
                    </a:cubicBezTo>
                    <a:lnTo>
                      <a:pt x="187898" y="0"/>
                    </a:lnTo>
                    <a:lnTo>
                      <a:pt x="316851" y="0"/>
                    </a:lnTo>
                    <a:lnTo>
                      <a:pt x="322992" y="61405"/>
                    </a:lnTo>
                    <a:cubicBezTo>
                      <a:pt x="327907" y="62633"/>
                      <a:pt x="331590" y="65089"/>
                      <a:pt x="336499" y="66317"/>
                    </a:cubicBezTo>
                    <a:lnTo>
                      <a:pt x="384394" y="28246"/>
                    </a:lnTo>
                    <a:lnTo>
                      <a:pt x="475276" y="119126"/>
                    </a:lnTo>
                    <a:lnTo>
                      <a:pt x="437205" y="167022"/>
                    </a:lnTo>
                    <a:cubicBezTo>
                      <a:pt x="439663" y="171934"/>
                      <a:pt x="440888" y="175619"/>
                      <a:pt x="443346" y="180531"/>
                    </a:cubicBezTo>
                    <a:lnTo>
                      <a:pt x="504749" y="187900"/>
                    </a:lnTo>
                    <a:lnTo>
                      <a:pt x="504749" y="316849"/>
                    </a:lnTo>
                    <a:lnTo>
                      <a:pt x="443346" y="322990"/>
                    </a:lnTo>
                    <a:cubicBezTo>
                      <a:pt x="442120" y="327905"/>
                      <a:pt x="439663" y="331588"/>
                      <a:pt x="437205" y="336497"/>
                    </a:cubicBezTo>
                    <a:lnTo>
                      <a:pt x="475276" y="384399"/>
                    </a:lnTo>
                    <a:lnTo>
                      <a:pt x="384394" y="475274"/>
                    </a:lnTo>
                    <a:lnTo>
                      <a:pt x="336499" y="437203"/>
                    </a:lnTo>
                    <a:cubicBezTo>
                      <a:pt x="331590" y="439661"/>
                      <a:pt x="327907" y="440887"/>
                      <a:pt x="322992" y="443344"/>
                    </a:cubicBezTo>
                    <a:lnTo>
                      <a:pt x="316851" y="504753"/>
                    </a:lnTo>
                    <a:lnTo>
                      <a:pt x="187898" y="504753"/>
                    </a:lnTo>
                    <a:lnTo>
                      <a:pt x="187898" y="503521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6" name="Freeform: Shape 92">
                <a:extLst>
                  <a:ext uri="{FF2B5EF4-FFF2-40B4-BE49-F238E27FC236}">
                    <a16:creationId xmlns:a16="http://schemas.microsoft.com/office/drawing/2014/main" id="{46FFA6FA-A006-F13B-C137-4C7171ADE240}"/>
                  </a:ext>
                </a:extLst>
              </p:cNvPr>
              <p:cNvSpPr/>
              <p:nvPr/>
            </p:nvSpPr>
            <p:spPr>
              <a:xfrm>
                <a:off x="3667225" y="1582905"/>
                <a:ext cx="512121" cy="513347"/>
              </a:xfrm>
              <a:custGeom>
                <a:avLst/>
                <a:gdLst>
                  <a:gd name="connsiteX0" fmla="*/ 316851 w 512121"/>
                  <a:gd name="connsiteY0" fmla="*/ 12281 h 513347"/>
                  <a:gd name="connsiteX1" fmla="*/ 322992 w 512121"/>
                  <a:gd name="connsiteY1" fmla="*/ 71230 h 513347"/>
                  <a:gd name="connsiteX2" fmla="*/ 343872 w 512121"/>
                  <a:gd name="connsiteY2" fmla="*/ 79827 h 513347"/>
                  <a:gd name="connsiteX3" fmla="*/ 390536 w 512121"/>
                  <a:gd name="connsiteY3" fmla="*/ 42984 h 513347"/>
                  <a:gd name="connsiteX4" fmla="*/ 474050 w 512121"/>
                  <a:gd name="connsiteY4" fmla="*/ 126495 h 513347"/>
                  <a:gd name="connsiteX5" fmla="*/ 437205 w 512121"/>
                  <a:gd name="connsiteY5" fmla="*/ 173162 h 513347"/>
                  <a:gd name="connsiteX6" fmla="*/ 445804 w 512121"/>
                  <a:gd name="connsiteY6" fmla="*/ 192812 h 513347"/>
                  <a:gd name="connsiteX7" fmla="*/ 504749 w 512121"/>
                  <a:gd name="connsiteY7" fmla="*/ 198953 h 513347"/>
                  <a:gd name="connsiteX8" fmla="*/ 504749 w 512121"/>
                  <a:gd name="connsiteY8" fmla="*/ 316851 h 513347"/>
                  <a:gd name="connsiteX9" fmla="*/ 445804 w 512121"/>
                  <a:gd name="connsiteY9" fmla="*/ 322992 h 513347"/>
                  <a:gd name="connsiteX10" fmla="*/ 437205 w 512121"/>
                  <a:gd name="connsiteY10" fmla="*/ 342640 h 513347"/>
                  <a:gd name="connsiteX11" fmla="*/ 474050 w 512121"/>
                  <a:gd name="connsiteY11" fmla="*/ 389310 h 513347"/>
                  <a:gd name="connsiteX12" fmla="*/ 390536 w 512121"/>
                  <a:gd name="connsiteY12" fmla="*/ 472819 h 513347"/>
                  <a:gd name="connsiteX13" fmla="*/ 343872 w 512121"/>
                  <a:gd name="connsiteY13" fmla="*/ 435980 h 513347"/>
                  <a:gd name="connsiteX14" fmla="*/ 324217 w 512121"/>
                  <a:gd name="connsiteY14" fmla="*/ 444572 h 513347"/>
                  <a:gd name="connsiteX15" fmla="*/ 316851 w 512121"/>
                  <a:gd name="connsiteY15" fmla="*/ 503523 h 513347"/>
                  <a:gd name="connsiteX16" fmla="*/ 198954 w 512121"/>
                  <a:gd name="connsiteY16" fmla="*/ 503523 h 513347"/>
                  <a:gd name="connsiteX17" fmla="*/ 192813 w 512121"/>
                  <a:gd name="connsiteY17" fmla="*/ 444572 h 513347"/>
                  <a:gd name="connsiteX18" fmla="*/ 173165 w 512121"/>
                  <a:gd name="connsiteY18" fmla="*/ 435980 h 513347"/>
                  <a:gd name="connsiteX19" fmla="*/ 126495 w 512121"/>
                  <a:gd name="connsiteY19" fmla="*/ 472819 h 513347"/>
                  <a:gd name="connsiteX20" fmla="*/ 42986 w 512121"/>
                  <a:gd name="connsiteY20" fmla="*/ 389310 h 513347"/>
                  <a:gd name="connsiteX21" fmla="*/ 79826 w 512121"/>
                  <a:gd name="connsiteY21" fmla="*/ 342640 h 513347"/>
                  <a:gd name="connsiteX22" fmla="*/ 71227 w 512121"/>
                  <a:gd name="connsiteY22" fmla="*/ 322992 h 513347"/>
                  <a:gd name="connsiteX23" fmla="*/ 12282 w 512121"/>
                  <a:gd name="connsiteY23" fmla="*/ 316851 h 513347"/>
                  <a:gd name="connsiteX24" fmla="*/ 12282 w 512121"/>
                  <a:gd name="connsiteY24" fmla="*/ 198953 h 513347"/>
                  <a:gd name="connsiteX25" fmla="*/ 71227 w 512121"/>
                  <a:gd name="connsiteY25" fmla="*/ 192812 h 513347"/>
                  <a:gd name="connsiteX26" fmla="*/ 79826 w 512121"/>
                  <a:gd name="connsiteY26" fmla="*/ 171935 h 513347"/>
                  <a:gd name="connsiteX27" fmla="*/ 42986 w 512121"/>
                  <a:gd name="connsiteY27" fmla="*/ 125266 h 513347"/>
                  <a:gd name="connsiteX28" fmla="*/ 126495 w 512121"/>
                  <a:gd name="connsiteY28" fmla="*/ 41756 h 513347"/>
                  <a:gd name="connsiteX29" fmla="*/ 173165 w 512121"/>
                  <a:gd name="connsiteY29" fmla="*/ 78599 h 513347"/>
                  <a:gd name="connsiteX30" fmla="*/ 192813 w 512121"/>
                  <a:gd name="connsiteY30" fmla="*/ 70002 h 513347"/>
                  <a:gd name="connsiteX31" fmla="*/ 198954 w 512121"/>
                  <a:gd name="connsiteY31" fmla="*/ 12281 h 513347"/>
                  <a:gd name="connsiteX32" fmla="*/ 316851 w 512121"/>
                  <a:gd name="connsiteY32" fmla="*/ 12281 h 513347"/>
                  <a:gd name="connsiteX33" fmla="*/ 327900 w 512121"/>
                  <a:gd name="connsiteY33" fmla="*/ 0 h 513347"/>
                  <a:gd name="connsiteX34" fmla="*/ 316851 w 512121"/>
                  <a:gd name="connsiteY34" fmla="*/ 0 h 513347"/>
                  <a:gd name="connsiteX35" fmla="*/ 198954 w 512121"/>
                  <a:gd name="connsiteY35" fmla="*/ 0 h 513347"/>
                  <a:gd name="connsiteX36" fmla="*/ 187898 w 512121"/>
                  <a:gd name="connsiteY36" fmla="*/ 0 h 513347"/>
                  <a:gd name="connsiteX37" fmla="*/ 186672 w 512121"/>
                  <a:gd name="connsiteY37" fmla="*/ 11053 h 513347"/>
                  <a:gd name="connsiteX38" fmla="*/ 180531 w 512121"/>
                  <a:gd name="connsiteY38" fmla="*/ 62634 h 513347"/>
                  <a:gd name="connsiteX39" fmla="*/ 173165 w 512121"/>
                  <a:gd name="connsiteY39" fmla="*/ 65089 h 513347"/>
                  <a:gd name="connsiteX40" fmla="*/ 132636 w 512121"/>
                  <a:gd name="connsiteY40" fmla="*/ 31931 h 513347"/>
                  <a:gd name="connsiteX41" fmla="*/ 124038 w 512121"/>
                  <a:gd name="connsiteY41" fmla="*/ 24562 h 513347"/>
                  <a:gd name="connsiteX42" fmla="*/ 116671 w 512121"/>
                  <a:gd name="connsiteY42" fmla="*/ 34387 h 513347"/>
                  <a:gd name="connsiteX43" fmla="*/ 34388 w 512121"/>
                  <a:gd name="connsiteY43" fmla="*/ 116670 h 513347"/>
                  <a:gd name="connsiteX44" fmla="*/ 27021 w 512121"/>
                  <a:gd name="connsiteY44" fmla="*/ 124038 h 513347"/>
                  <a:gd name="connsiteX45" fmla="*/ 34388 w 512121"/>
                  <a:gd name="connsiteY45" fmla="*/ 132635 h 513347"/>
                  <a:gd name="connsiteX46" fmla="*/ 67544 w 512121"/>
                  <a:gd name="connsiteY46" fmla="*/ 173162 h 513347"/>
                  <a:gd name="connsiteX47" fmla="*/ 65092 w 512121"/>
                  <a:gd name="connsiteY47" fmla="*/ 180531 h 513347"/>
                  <a:gd name="connsiteX48" fmla="*/ 13507 w 512121"/>
                  <a:gd name="connsiteY48" fmla="*/ 186672 h 513347"/>
                  <a:gd name="connsiteX49" fmla="*/ 0 w 512121"/>
                  <a:gd name="connsiteY49" fmla="*/ 187900 h 513347"/>
                  <a:gd name="connsiteX50" fmla="*/ 0 w 512121"/>
                  <a:gd name="connsiteY50" fmla="*/ 198953 h 513347"/>
                  <a:gd name="connsiteX51" fmla="*/ 0 w 512121"/>
                  <a:gd name="connsiteY51" fmla="*/ 316851 h 513347"/>
                  <a:gd name="connsiteX52" fmla="*/ 0 w 512121"/>
                  <a:gd name="connsiteY52" fmla="*/ 327901 h 513347"/>
                  <a:gd name="connsiteX53" fmla="*/ 11050 w 512121"/>
                  <a:gd name="connsiteY53" fmla="*/ 329133 h 513347"/>
                  <a:gd name="connsiteX54" fmla="*/ 62635 w 512121"/>
                  <a:gd name="connsiteY54" fmla="*/ 335274 h 513347"/>
                  <a:gd name="connsiteX55" fmla="*/ 65092 w 512121"/>
                  <a:gd name="connsiteY55" fmla="*/ 341415 h 513347"/>
                  <a:gd name="connsiteX56" fmla="*/ 31930 w 512121"/>
                  <a:gd name="connsiteY56" fmla="*/ 381943 h 513347"/>
                  <a:gd name="connsiteX57" fmla="*/ 24564 w 512121"/>
                  <a:gd name="connsiteY57" fmla="*/ 390535 h 513347"/>
                  <a:gd name="connsiteX58" fmla="*/ 31930 w 512121"/>
                  <a:gd name="connsiteY58" fmla="*/ 397908 h 513347"/>
                  <a:gd name="connsiteX59" fmla="*/ 115439 w 512121"/>
                  <a:gd name="connsiteY59" fmla="*/ 481417 h 513347"/>
                  <a:gd name="connsiteX60" fmla="*/ 122812 w 512121"/>
                  <a:gd name="connsiteY60" fmla="*/ 488784 h 513347"/>
                  <a:gd name="connsiteX61" fmla="*/ 131404 w 512121"/>
                  <a:gd name="connsiteY61" fmla="*/ 481417 h 513347"/>
                  <a:gd name="connsiteX62" fmla="*/ 171933 w 512121"/>
                  <a:gd name="connsiteY62" fmla="*/ 448255 h 513347"/>
                  <a:gd name="connsiteX63" fmla="*/ 179306 w 512121"/>
                  <a:gd name="connsiteY63" fmla="*/ 450713 h 513347"/>
                  <a:gd name="connsiteX64" fmla="*/ 185447 w 512121"/>
                  <a:gd name="connsiteY64" fmla="*/ 502298 h 513347"/>
                  <a:gd name="connsiteX65" fmla="*/ 186672 w 512121"/>
                  <a:gd name="connsiteY65" fmla="*/ 513347 h 513347"/>
                  <a:gd name="connsiteX66" fmla="*/ 197722 w 512121"/>
                  <a:gd name="connsiteY66" fmla="*/ 513347 h 513347"/>
                  <a:gd name="connsiteX67" fmla="*/ 315625 w 512121"/>
                  <a:gd name="connsiteY67" fmla="*/ 513347 h 513347"/>
                  <a:gd name="connsiteX68" fmla="*/ 326675 w 512121"/>
                  <a:gd name="connsiteY68" fmla="*/ 513347 h 513347"/>
                  <a:gd name="connsiteX69" fmla="*/ 327900 w 512121"/>
                  <a:gd name="connsiteY69" fmla="*/ 502298 h 513347"/>
                  <a:gd name="connsiteX70" fmla="*/ 334042 w 512121"/>
                  <a:gd name="connsiteY70" fmla="*/ 450713 h 513347"/>
                  <a:gd name="connsiteX71" fmla="*/ 340182 w 512121"/>
                  <a:gd name="connsiteY71" fmla="*/ 448255 h 513347"/>
                  <a:gd name="connsiteX72" fmla="*/ 380711 w 512121"/>
                  <a:gd name="connsiteY72" fmla="*/ 481417 h 513347"/>
                  <a:gd name="connsiteX73" fmla="*/ 389310 w 512121"/>
                  <a:gd name="connsiteY73" fmla="*/ 488784 h 513347"/>
                  <a:gd name="connsiteX74" fmla="*/ 396676 w 512121"/>
                  <a:gd name="connsiteY74" fmla="*/ 481417 h 513347"/>
                  <a:gd name="connsiteX75" fmla="*/ 480192 w 512121"/>
                  <a:gd name="connsiteY75" fmla="*/ 397908 h 513347"/>
                  <a:gd name="connsiteX76" fmla="*/ 487558 w 512121"/>
                  <a:gd name="connsiteY76" fmla="*/ 390535 h 513347"/>
                  <a:gd name="connsiteX77" fmla="*/ 480192 w 512121"/>
                  <a:gd name="connsiteY77" fmla="*/ 381943 h 513347"/>
                  <a:gd name="connsiteX78" fmla="*/ 447029 w 512121"/>
                  <a:gd name="connsiteY78" fmla="*/ 341415 h 513347"/>
                  <a:gd name="connsiteX79" fmla="*/ 449487 w 512121"/>
                  <a:gd name="connsiteY79" fmla="*/ 335274 h 513347"/>
                  <a:gd name="connsiteX80" fmla="*/ 501066 w 512121"/>
                  <a:gd name="connsiteY80" fmla="*/ 329133 h 513347"/>
                  <a:gd name="connsiteX81" fmla="*/ 512122 w 512121"/>
                  <a:gd name="connsiteY81" fmla="*/ 327901 h 513347"/>
                  <a:gd name="connsiteX82" fmla="*/ 512122 w 512121"/>
                  <a:gd name="connsiteY82" fmla="*/ 316851 h 513347"/>
                  <a:gd name="connsiteX83" fmla="*/ 512122 w 512121"/>
                  <a:gd name="connsiteY83" fmla="*/ 198953 h 513347"/>
                  <a:gd name="connsiteX84" fmla="*/ 512122 w 512121"/>
                  <a:gd name="connsiteY84" fmla="*/ 187900 h 513347"/>
                  <a:gd name="connsiteX85" fmla="*/ 501066 w 512121"/>
                  <a:gd name="connsiteY85" fmla="*/ 186672 h 513347"/>
                  <a:gd name="connsiteX86" fmla="*/ 449487 w 512121"/>
                  <a:gd name="connsiteY86" fmla="*/ 180531 h 513347"/>
                  <a:gd name="connsiteX87" fmla="*/ 447029 w 512121"/>
                  <a:gd name="connsiteY87" fmla="*/ 173162 h 513347"/>
                  <a:gd name="connsiteX88" fmla="*/ 480192 w 512121"/>
                  <a:gd name="connsiteY88" fmla="*/ 132635 h 513347"/>
                  <a:gd name="connsiteX89" fmla="*/ 487558 w 512121"/>
                  <a:gd name="connsiteY89" fmla="*/ 124038 h 513347"/>
                  <a:gd name="connsiteX90" fmla="*/ 480192 w 512121"/>
                  <a:gd name="connsiteY90" fmla="*/ 116670 h 513347"/>
                  <a:gd name="connsiteX91" fmla="*/ 396676 w 512121"/>
                  <a:gd name="connsiteY91" fmla="*/ 33159 h 513347"/>
                  <a:gd name="connsiteX92" fmla="*/ 389310 w 512121"/>
                  <a:gd name="connsiteY92" fmla="*/ 25790 h 513347"/>
                  <a:gd name="connsiteX93" fmla="*/ 380711 w 512121"/>
                  <a:gd name="connsiteY93" fmla="*/ 33159 h 513347"/>
                  <a:gd name="connsiteX94" fmla="*/ 340182 w 512121"/>
                  <a:gd name="connsiteY94" fmla="*/ 66317 h 513347"/>
                  <a:gd name="connsiteX95" fmla="*/ 334042 w 512121"/>
                  <a:gd name="connsiteY95" fmla="*/ 63862 h 513347"/>
                  <a:gd name="connsiteX96" fmla="*/ 327900 w 512121"/>
                  <a:gd name="connsiteY96" fmla="*/ 12281 h 513347"/>
                  <a:gd name="connsiteX97" fmla="*/ 327900 w 512121"/>
                  <a:gd name="connsiteY97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512121" h="513347">
                    <a:moveTo>
                      <a:pt x="316851" y="12281"/>
                    </a:moveTo>
                    <a:lnTo>
                      <a:pt x="322992" y="71230"/>
                    </a:lnTo>
                    <a:cubicBezTo>
                      <a:pt x="330358" y="73687"/>
                      <a:pt x="336499" y="76142"/>
                      <a:pt x="343872" y="79827"/>
                    </a:cubicBezTo>
                    <a:lnTo>
                      <a:pt x="390536" y="42984"/>
                    </a:lnTo>
                    <a:lnTo>
                      <a:pt x="474050" y="126495"/>
                    </a:lnTo>
                    <a:lnTo>
                      <a:pt x="437205" y="173162"/>
                    </a:lnTo>
                    <a:cubicBezTo>
                      <a:pt x="439663" y="179303"/>
                      <a:pt x="443346" y="186672"/>
                      <a:pt x="445804" y="192812"/>
                    </a:cubicBezTo>
                    <a:lnTo>
                      <a:pt x="504749" y="198953"/>
                    </a:lnTo>
                    <a:lnTo>
                      <a:pt x="504749" y="316851"/>
                    </a:lnTo>
                    <a:lnTo>
                      <a:pt x="445804" y="322992"/>
                    </a:lnTo>
                    <a:cubicBezTo>
                      <a:pt x="443346" y="329133"/>
                      <a:pt x="440888" y="336499"/>
                      <a:pt x="437205" y="342640"/>
                    </a:cubicBezTo>
                    <a:lnTo>
                      <a:pt x="474050" y="389310"/>
                    </a:lnTo>
                    <a:lnTo>
                      <a:pt x="390536" y="472819"/>
                    </a:lnTo>
                    <a:lnTo>
                      <a:pt x="343872" y="435980"/>
                    </a:lnTo>
                    <a:cubicBezTo>
                      <a:pt x="337731" y="438431"/>
                      <a:pt x="330358" y="442120"/>
                      <a:pt x="324217" y="444572"/>
                    </a:cubicBezTo>
                    <a:lnTo>
                      <a:pt x="316851" y="503523"/>
                    </a:lnTo>
                    <a:lnTo>
                      <a:pt x="198954" y="503523"/>
                    </a:lnTo>
                    <a:lnTo>
                      <a:pt x="192813" y="444572"/>
                    </a:lnTo>
                    <a:cubicBezTo>
                      <a:pt x="185447" y="442120"/>
                      <a:pt x="179306" y="439663"/>
                      <a:pt x="173165" y="435980"/>
                    </a:cubicBezTo>
                    <a:lnTo>
                      <a:pt x="126495" y="472819"/>
                    </a:lnTo>
                    <a:lnTo>
                      <a:pt x="42986" y="389310"/>
                    </a:lnTo>
                    <a:lnTo>
                      <a:pt x="79826" y="342640"/>
                    </a:lnTo>
                    <a:cubicBezTo>
                      <a:pt x="77368" y="336499"/>
                      <a:pt x="73684" y="329133"/>
                      <a:pt x="71227" y="322992"/>
                    </a:cubicBezTo>
                    <a:lnTo>
                      <a:pt x="12282" y="316851"/>
                    </a:lnTo>
                    <a:lnTo>
                      <a:pt x="12282" y="198953"/>
                    </a:lnTo>
                    <a:lnTo>
                      <a:pt x="71227" y="192812"/>
                    </a:lnTo>
                    <a:cubicBezTo>
                      <a:pt x="73684" y="185444"/>
                      <a:pt x="76142" y="179303"/>
                      <a:pt x="79826" y="171935"/>
                    </a:cubicBezTo>
                    <a:lnTo>
                      <a:pt x="42986" y="125266"/>
                    </a:lnTo>
                    <a:lnTo>
                      <a:pt x="126495" y="41756"/>
                    </a:lnTo>
                    <a:lnTo>
                      <a:pt x="173165" y="78599"/>
                    </a:lnTo>
                    <a:cubicBezTo>
                      <a:pt x="179306" y="76142"/>
                      <a:pt x="186672" y="72458"/>
                      <a:pt x="192813" y="70002"/>
                    </a:cubicBezTo>
                    <a:lnTo>
                      <a:pt x="198954" y="12281"/>
                    </a:lnTo>
                    <a:lnTo>
                      <a:pt x="316851" y="12281"/>
                    </a:lnTo>
                    <a:close/>
                    <a:moveTo>
                      <a:pt x="327900" y="0"/>
                    </a:moveTo>
                    <a:lnTo>
                      <a:pt x="316851" y="0"/>
                    </a:lnTo>
                    <a:lnTo>
                      <a:pt x="198954" y="0"/>
                    </a:lnTo>
                    <a:lnTo>
                      <a:pt x="187898" y="0"/>
                    </a:lnTo>
                    <a:lnTo>
                      <a:pt x="186672" y="11053"/>
                    </a:lnTo>
                    <a:lnTo>
                      <a:pt x="180531" y="62634"/>
                    </a:lnTo>
                    <a:cubicBezTo>
                      <a:pt x="178074" y="63862"/>
                      <a:pt x="175616" y="65089"/>
                      <a:pt x="173165" y="65089"/>
                    </a:cubicBezTo>
                    <a:lnTo>
                      <a:pt x="132636" y="31931"/>
                    </a:lnTo>
                    <a:lnTo>
                      <a:pt x="124038" y="24562"/>
                    </a:lnTo>
                    <a:lnTo>
                      <a:pt x="116671" y="34387"/>
                    </a:lnTo>
                    <a:lnTo>
                      <a:pt x="34388" y="116670"/>
                    </a:lnTo>
                    <a:lnTo>
                      <a:pt x="27021" y="124038"/>
                    </a:lnTo>
                    <a:lnTo>
                      <a:pt x="34388" y="132635"/>
                    </a:lnTo>
                    <a:lnTo>
                      <a:pt x="67544" y="173162"/>
                    </a:lnTo>
                    <a:cubicBezTo>
                      <a:pt x="66318" y="175619"/>
                      <a:pt x="65092" y="178075"/>
                      <a:pt x="65092" y="180531"/>
                    </a:cubicBezTo>
                    <a:lnTo>
                      <a:pt x="13507" y="186672"/>
                    </a:lnTo>
                    <a:lnTo>
                      <a:pt x="0" y="187900"/>
                    </a:lnTo>
                    <a:lnTo>
                      <a:pt x="0" y="198953"/>
                    </a:lnTo>
                    <a:lnTo>
                      <a:pt x="0" y="316851"/>
                    </a:lnTo>
                    <a:lnTo>
                      <a:pt x="0" y="327901"/>
                    </a:lnTo>
                    <a:lnTo>
                      <a:pt x="11050" y="329133"/>
                    </a:lnTo>
                    <a:lnTo>
                      <a:pt x="62635" y="335274"/>
                    </a:lnTo>
                    <a:cubicBezTo>
                      <a:pt x="63861" y="337731"/>
                      <a:pt x="65092" y="340183"/>
                      <a:pt x="65092" y="341415"/>
                    </a:cubicBezTo>
                    <a:lnTo>
                      <a:pt x="31930" y="381943"/>
                    </a:lnTo>
                    <a:lnTo>
                      <a:pt x="24564" y="390535"/>
                    </a:lnTo>
                    <a:lnTo>
                      <a:pt x="31930" y="397908"/>
                    </a:lnTo>
                    <a:lnTo>
                      <a:pt x="115439" y="481417"/>
                    </a:lnTo>
                    <a:lnTo>
                      <a:pt x="122812" y="488784"/>
                    </a:lnTo>
                    <a:lnTo>
                      <a:pt x="131404" y="481417"/>
                    </a:lnTo>
                    <a:lnTo>
                      <a:pt x="171933" y="448255"/>
                    </a:lnTo>
                    <a:cubicBezTo>
                      <a:pt x="174391" y="449487"/>
                      <a:pt x="176848" y="450713"/>
                      <a:pt x="179306" y="450713"/>
                    </a:cubicBezTo>
                    <a:lnTo>
                      <a:pt x="185447" y="502298"/>
                    </a:lnTo>
                    <a:lnTo>
                      <a:pt x="186672" y="513347"/>
                    </a:lnTo>
                    <a:lnTo>
                      <a:pt x="197722" y="513347"/>
                    </a:lnTo>
                    <a:lnTo>
                      <a:pt x="315625" y="513347"/>
                    </a:lnTo>
                    <a:lnTo>
                      <a:pt x="326675" y="513347"/>
                    </a:lnTo>
                    <a:lnTo>
                      <a:pt x="327900" y="502298"/>
                    </a:lnTo>
                    <a:lnTo>
                      <a:pt x="334042" y="450713"/>
                    </a:lnTo>
                    <a:cubicBezTo>
                      <a:pt x="336499" y="449487"/>
                      <a:pt x="338957" y="448255"/>
                      <a:pt x="340182" y="448255"/>
                    </a:cubicBezTo>
                    <a:lnTo>
                      <a:pt x="380711" y="481417"/>
                    </a:lnTo>
                    <a:lnTo>
                      <a:pt x="389310" y="488784"/>
                    </a:lnTo>
                    <a:lnTo>
                      <a:pt x="396676" y="481417"/>
                    </a:lnTo>
                    <a:lnTo>
                      <a:pt x="480192" y="397908"/>
                    </a:lnTo>
                    <a:lnTo>
                      <a:pt x="487558" y="390535"/>
                    </a:lnTo>
                    <a:lnTo>
                      <a:pt x="480192" y="381943"/>
                    </a:lnTo>
                    <a:lnTo>
                      <a:pt x="447029" y="341415"/>
                    </a:lnTo>
                    <a:cubicBezTo>
                      <a:pt x="448255" y="338957"/>
                      <a:pt x="449487" y="336499"/>
                      <a:pt x="449487" y="335274"/>
                    </a:cubicBezTo>
                    <a:lnTo>
                      <a:pt x="501066" y="329133"/>
                    </a:lnTo>
                    <a:lnTo>
                      <a:pt x="512122" y="327901"/>
                    </a:lnTo>
                    <a:lnTo>
                      <a:pt x="512122" y="316851"/>
                    </a:lnTo>
                    <a:lnTo>
                      <a:pt x="512122" y="198953"/>
                    </a:lnTo>
                    <a:lnTo>
                      <a:pt x="512122" y="187900"/>
                    </a:lnTo>
                    <a:lnTo>
                      <a:pt x="501066" y="186672"/>
                    </a:lnTo>
                    <a:lnTo>
                      <a:pt x="449487" y="180531"/>
                    </a:lnTo>
                    <a:cubicBezTo>
                      <a:pt x="448255" y="178075"/>
                      <a:pt x="447029" y="175619"/>
                      <a:pt x="447029" y="173162"/>
                    </a:cubicBezTo>
                    <a:lnTo>
                      <a:pt x="480192" y="132635"/>
                    </a:lnTo>
                    <a:lnTo>
                      <a:pt x="487558" y="124038"/>
                    </a:lnTo>
                    <a:lnTo>
                      <a:pt x="480192" y="116670"/>
                    </a:lnTo>
                    <a:lnTo>
                      <a:pt x="396676" y="33159"/>
                    </a:lnTo>
                    <a:lnTo>
                      <a:pt x="389310" y="25790"/>
                    </a:lnTo>
                    <a:lnTo>
                      <a:pt x="380711" y="33159"/>
                    </a:lnTo>
                    <a:lnTo>
                      <a:pt x="340182" y="66317"/>
                    </a:lnTo>
                    <a:cubicBezTo>
                      <a:pt x="337731" y="65089"/>
                      <a:pt x="335274" y="63862"/>
                      <a:pt x="334042" y="63862"/>
                    </a:cubicBezTo>
                    <a:lnTo>
                      <a:pt x="327900" y="12281"/>
                    </a:lnTo>
                    <a:lnTo>
                      <a:pt x="3279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464" name="Graphic 3">
              <a:extLst>
                <a:ext uri="{FF2B5EF4-FFF2-40B4-BE49-F238E27FC236}">
                  <a16:creationId xmlns:a16="http://schemas.microsoft.com/office/drawing/2014/main" id="{3AFF5BA7-DFE4-0341-4D9F-45B386382D31}"/>
                </a:ext>
              </a:extLst>
            </p:cNvPr>
            <p:cNvGrpSpPr/>
            <p:nvPr/>
          </p:nvGrpSpPr>
          <p:grpSpPr>
            <a:xfrm>
              <a:off x="3679513" y="1595190"/>
              <a:ext cx="491241" cy="492469"/>
              <a:chOff x="3679513" y="1595190"/>
              <a:chExt cx="491241" cy="492469"/>
            </a:xfrm>
            <a:solidFill>
              <a:srgbClr val="2D5967"/>
            </a:solidFill>
          </p:grpSpPr>
          <p:sp>
            <p:nvSpPr>
              <p:cNvPr id="465" name="Freeform: Shape 94">
                <a:extLst>
                  <a:ext uri="{FF2B5EF4-FFF2-40B4-BE49-F238E27FC236}">
                    <a16:creationId xmlns:a16="http://schemas.microsoft.com/office/drawing/2014/main" id="{77489352-F6A5-2241-BE94-32CBAB007E86}"/>
                  </a:ext>
                </a:extLst>
              </p:cNvPr>
              <p:cNvSpPr/>
              <p:nvPr/>
            </p:nvSpPr>
            <p:spPr>
              <a:xfrm>
                <a:off x="3679513" y="1595190"/>
                <a:ext cx="491241" cy="492469"/>
              </a:xfrm>
              <a:custGeom>
                <a:avLst/>
                <a:gdLst>
                  <a:gd name="connsiteX0" fmla="*/ 491241 w 491241"/>
                  <a:gd name="connsiteY0" fmla="*/ 304570 h 492469"/>
                  <a:gd name="connsiteX1" fmla="*/ 491241 w 491241"/>
                  <a:gd name="connsiteY1" fmla="*/ 186672 h 492469"/>
                  <a:gd name="connsiteX2" fmla="*/ 432290 w 491241"/>
                  <a:gd name="connsiteY2" fmla="*/ 180531 h 492469"/>
                  <a:gd name="connsiteX3" fmla="*/ 423691 w 491241"/>
                  <a:gd name="connsiteY3" fmla="*/ 160881 h 492469"/>
                  <a:gd name="connsiteX4" fmla="*/ 460537 w 491241"/>
                  <a:gd name="connsiteY4" fmla="*/ 114213 h 492469"/>
                  <a:gd name="connsiteX5" fmla="*/ 377028 w 491241"/>
                  <a:gd name="connsiteY5" fmla="*/ 30702 h 492469"/>
                  <a:gd name="connsiteX6" fmla="*/ 330359 w 491241"/>
                  <a:gd name="connsiteY6" fmla="*/ 67546 h 492469"/>
                  <a:gd name="connsiteX7" fmla="*/ 310710 w 491241"/>
                  <a:gd name="connsiteY7" fmla="*/ 58949 h 492469"/>
                  <a:gd name="connsiteX8" fmla="*/ 304569 w 491241"/>
                  <a:gd name="connsiteY8" fmla="*/ 0 h 492469"/>
                  <a:gd name="connsiteX9" fmla="*/ 186666 w 491241"/>
                  <a:gd name="connsiteY9" fmla="*/ 0 h 492469"/>
                  <a:gd name="connsiteX10" fmla="*/ 180532 w 491241"/>
                  <a:gd name="connsiteY10" fmla="*/ 58949 h 492469"/>
                  <a:gd name="connsiteX11" fmla="*/ 159651 w 491241"/>
                  <a:gd name="connsiteY11" fmla="*/ 67546 h 492469"/>
                  <a:gd name="connsiteX12" fmla="*/ 112981 w 491241"/>
                  <a:gd name="connsiteY12" fmla="*/ 30702 h 492469"/>
                  <a:gd name="connsiteX13" fmla="*/ 29473 w 491241"/>
                  <a:gd name="connsiteY13" fmla="*/ 114213 h 492469"/>
                  <a:gd name="connsiteX14" fmla="*/ 66312 w 491241"/>
                  <a:gd name="connsiteY14" fmla="*/ 160881 h 492469"/>
                  <a:gd name="connsiteX15" fmla="*/ 57719 w 491241"/>
                  <a:gd name="connsiteY15" fmla="*/ 180531 h 492469"/>
                  <a:gd name="connsiteX16" fmla="*/ 0 w 491241"/>
                  <a:gd name="connsiteY16" fmla="*/ 186672 h 492469"/>
                  <a:gd name="connsiteX17" fmla="*/ 0 w 491241"/>
                  <a:gd name="connsiteY17" fmla="*/ 304570 h 492469"/>
                  <a:gd name="connsiteX18" fmla="*/ 58945 w 491241"/>
                  <a:gd name="connsiteY18" fmla="*/ 310713 h 492469"/>
                  <a:gd name="connsiteX19" fmla="*/ 67544 w 491241"/>
                  <a:gd name="connsiteY19" fmla="*/ 331586 h 492469"/>
                  <a:gd name="connsiteX20" fmla="*/ 30698 w 491241"/>
                  <a:gd name="connsiteY20" fmla="*/ 378256 h 492469"/>
                  <a:gd name="connsiteX21" fmla="*/ 114213 w 491241"/>
                  <a:gd name="connsiteY21" fmla="*/ 461765 h 492469"/>
                  <a:gd name="connsiteX22" fmla="*/ 160877 w 491241"/>
                  <a:gd name="connsiteY22" fmla="*/ 424926 h 492469"/>
                  <a:gd name="connsiteX23" fmla="*/ 180532 w 491241"/>
                  <a:gd name="connsiteY23" fmla="*/ 433518 h 492469"/>
                  <a:gd name="connsiteX24" fmla="*/ 186666 w 491241"/>
                  <a:gd name="connsiteY24" fmla="*/ 492470 h 492469"/>
                  <a:gd name="connsiteX25" fmla="*/ 304569 w 491241"/>
                  <a:gd name="connsiteY25" fmla="*/ 492470 h 492469"/>
                  <a:gd name="connsiteX26" fmla="*/ 310710 w 491241"/>
                  <a:gd name="connsiteY26" fmla="*/ 433518 h 492469"/>
                  <a:gd name="connsiteX27" fmla="*/ 330359 w 491241"/>
                  <a:gd name="connsiteY27" fmla="*/ 424926 h 492469"/>
                  <a:gd name="connsiteX28" fmla="*/ 377028 w 491241"/>
                  <a:gd name="connsiteY28" fmla="*/ 461765 h 492469"/>
                  <a:gd name="connsiteX29" fmla="*/ 460537 w 491241"/>
                  <a:gd name="connsiteY29" fmla="*/ 378256 h 492469"/>
                  <a:gd name="connsiteX30" fmla="*/ 423691 w 491241"/>
                  <a:gd name="connsiteY30" fmla="*/ 331586 h 492469"/>
                  <a:gd name="connsiteX31" fmla="*/ 432290 w 491241"/>
                  <a:gd name="connsiteY31" fmla="*/ 311938 h 492469"/>
                  <a:gd name="connsiteX32" fmla="*/ 491241 w 491241"/>
                  <a:gd name="connsiteY32" fmla="*/ 304570 h 492469"/>
                  <a:gd name="connsiteX33" fmla="*/ 435973 w 491241"/>
                  <a:gd name="connsiteY33" fmla="*/ 375799 h 492469"/>
                  <a:gd name="connsiteX34" fmla="*/ 375796 w 491241"/>
                  <a:gd name="connsiteY34" fmla="*/ 435976 h 492469"/>
                  <a:gd name="connsiteX35" fmla="*/ 332816 w 491241"/>
                  <a:gd name="connsiteY35" fmla="*/ 401588 h 492469"/>
                  <a:gd name="connsiteX36" fmla="*/ 327901 w 491241"/>
                  <a:gd name="connsiteY36" fmla="*/ 405271 h 492469"/>
                  <a:gd name="connsiteX37" fmla="*/ 299654 w 491241"/>
                  <a:gd name="connsiteY37" fmla="*/ 417553 h 492469"/>
                  <a:gd name="connsiteX38" fmla="*/ 294745 w 491241"/>
                  <a:gd name="connsiteY38" fmla="*/ 418785 h 492469"/>
                  <a:gd name="connsiteX39" fmla="*/ 288604 w 491241"/>
                  <a:gd name="connsiteY39" fmla="*/ 474047 h 492469"/>
                  <a:gd name="connsiteX40" fmla="*/ 203863 w 491241"/>
                  <a:gd name="connsiteY40" fmla="*/ 474047 h 492469"/>
                  <a:gd name="connsiteX41" fmla="*/ 196497 w 491241"/>
                  <a:gd name="connsiteY41" fmla="*/ 418785 h 492469"/>
                  <a:gd name="connsiteX42" fmla="*/ 190356 w 491241"/>
                  <a:gd name="connsiteY42" fmla="*/ 416327 h 492469"/>
                  <a:gd name="connsiteX43" fmla="*/ 162109 w 491241"/>
                  <a:gd name="connsiteY43" fmla="*/ 404045 h 492469"/>
                  <a:gd name="connsiteX44" fmla="*/ 157193 w 491241"/>
                  <a:gd name="connsiteY44" fmla="*/ 401588 h 492469"/>
                  <a:gd name="connsiteX45" fmla="*/ 114213 w 491241"/>
                  <a:gd name="connsiteY45" fmla="*/ 435976 h 492469"/>
                  <a:gd name="connsiteX46" fmla="*/ 54036 w 491241"/>
                  <a:gd name="connsiteY46" fmla="*/ 375799 h 492469"/>
                  <a:gd name="connsiteX47" fmla="*/ 88418 w 491241"/>
                  <a:gd name="connsiteY47" fmla="*/ 332819 h 492469"/>
                  <a:gd name="connsiteX48" fmla="*/ 85967 w 491241"/>
                  <a:gd name="connsiteY48" fmla="*/ 327903 h 492469"/>
                  <a:gd name="connsiteX49" fmla="*/ 74910 w 491241"/>
                  <a:gd name="connsiteY49" fmla="*/ 299657 h 492469"/>
                  <a:gd name="connsiteX50" fmla="*/ 72453 w 491241"/>
                  <a:gd name="connsiteY50" fmla="*/ 294745 h 492469"/>
                  <a:gd name="connsiteX51" fmla="*/ 17191 w 491241"/>
                  <a:gd name="connsiteY51" fmla="*/ 288604 h 492469"/>
                  <a:gd name="connsiteX52" fmla="*/ 17191 w 491241"/>
                  <a:gd name="connsiteY52" fmla="*/ 203865 h 492469"/>
                  <a:gd name="connsiteX53" fmla="*/ 72453 w 491241"/>
                  <a:gd name="connsiteY53" fmla="*/ 196497 h 492469"/>
                  <a:gd name="connsiteX54" fmla="*/ 74910 w 491241"/>
                  <a:gd name="connsiteY54" fmla="*/ 190356 h 492469"/>
                  <a:gd name="connsiteX55" fmla="*/ 85967 w 491241"/>
                  <a:gd name="connsiteY55" fmla="*/ 163338 h 492469"/>
                  <a:gd name="connsiteX56" fmla="*/ 88418 w 491241"/>
                  <a:gd name="connsiteY56" fmla="*/ 158425 h 492469"/>
                  <a:gd name="connsiteX57" fmla="*/ 54036 w 491241"/>
                  <a:gd name="connsiteY57" fmla="*/ 115442 h 492469"/>
                  <a:gd name="connsiteX58" fmla="*/ 114213 w 491241"/>
                  <a:gd name="connsiteY58" fmla="*/ 55264 h 492469"/>
                  <a:gd name="connsiteX59" fmla="*/ 157193 w 491241"/>
                  <a:gd name="connsiteY59" fmla="*/ 89651 h 492469"/>
                  <a:gd name="connsiteX60" fmla="*/ 163335 w 491241"/>
                  <a:gd name="connsiteY60" fmla="*/ 85967 h 492469"/>
                  <a:gd name="connsiteX61" fmla="*/ 191581 w 491241"/>
                  <a:gd name="connsiteY61" fmla="*/ 74914 h 492469"/>
                  <a:gd name="connsiteX62" fmla="*/ 196497 w 491241"/>
                  <a:gd name="connsiteY62" fmla="*/ 72458 h 492469"/>
                  <a:gd name="connsiteX63" fmla="*/ 202631 w 491241"/>
                  <a:gd name="connsiteY63" fmla="*/ 17193 h 492469"/>
                  <a:gd name="connsiteX64" fmla="*/ 287372 w 491241"/>
                  <a:gd name="connsiteY64" fmla="*/ 17193 h 492469"/>
                  <a:gd name="connsiteX65" fmla="*/ 294745 w 491241"/>
                  <a:gd name="connsiteY65" fmla="*/ 72458 h 492469"/>
                  <a:gd name="connsiteX66" fmla="*/ 300886 w 491241"/>
                  <a:gd name="connsiteY66" fmla="*/ 74914 h 492469"/>
                  <a:gd name="connsiteX67" fmla="*/ 327901 w 491241"/>
                  <a:gd name="connsiteY67" fmla="*/ 85967 h 492469"/>
                  <a:gd name="connsiteX68" fmla="*/ 332816 w 491241"/>
                  <a:gd name="connsiteY68" fmla="*/ 88423 h 492469"/>
                  <a:gd name="connsiteX69" fmla="*/ 375796 w 491241"/>
                  <a:gd name="connsiteY69" fmla="*/ 54036 h 492469"/>
                  <a:gd name="connsiteX70" fmla="*/ 435973 w 491241"/>
                  <a:gd name="connsiteY70" fmla="*/ 114213 h 492469"/>
                  <a:gd name="connsiteX71" fmla="*/ 401585 w 491241"/>
                  <a:gd name="connsiteY71" fmla="*/ 157197 h 492469"/>
                  <a:gd name="connsiteX72" fmla="*/ 404043 w 491241"/>
                  <a:gd name="connsiteY72" fmla="*/ 162109 h 492469"/>
                  <a:gd name="connsiteX73" fmla="*/ 416325 w 491241"/>
                  <a:gd name="connsiteY73" fmla="*/ 190356 h 492469"/>
                  <a:gd name="connsiteX74" fmla="*/ 418782 w 491241"/>
                  <a:gd name="connsiteY74" fmla="*/ 196497 h 492469"/>
                  <a:gd name="connsiteX75" fmla="*/ 474044 w 491241"/>
                  <a:gd name="connsiteY75" fmla="*/ 202637 h 492469"/>
                  <a:gd name="connsiteX76" fmla="*/ 474044 w 491241"/>
                  <a:gd name="connsiteY76" fmla="*/ 287376 h 492469"/>
                  <a:gd name="connsiteX77" fmla="*/ 418782 w 491241"/>
                  <a:gd name="connsiteY77" fmla="*/ 294745 h 492469"/>
                  <a:gd name="connsiteX78" fmla="*/ 416325 w 491241"/>
                  <a:gd name="connsiteY78" fmla="*/ 300885 h 492469"/>
                  <a:gd name="connsiteX79" fmla="*/ 404043 w 491241"/>
                  <a:gd name="connsiteY79" fmla="*/ 329129 h 492469"/>
                  <a:gd name="connsiteX80" fmla="*/ 401585 w 491241"/>
                  <a:gd name="connsiteY80" fmla="*/ 334044 h 492469"/>
                  <a:gd name="connsiteX81" fmla="*/ 435973 w 491241"/>
                  <a:gd name="connsiteY81" fmla="*/ 375799 h 49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491241" h="492469">
                    <a:moveTo>
                      <a:pt x="491241" y="304570"/>
                    </a:moveTo>
                    <a:lnTo>
                      <a:pt x="491241" y="186672"/>
                    </a:lnTo>
                    <a:lnTo>
                      <a:pt x="432290" y="180531"/>
                    </a:lnTo>
                    <a:cubicBezTo>
                      <a:pt x="429832" y="173162"/>
                      <a:pt x="427375" y="167022"/>
                      <a:pt x="423691" y="160881"/>
                    </a:cubicBezTo>
                    <a:lnTo>
                      <a:pt x="460537" y="114213"/>
                    </a:lnTo>
                    <a:lnTo>
                      <a:pt x="377028" y="30702"/>
                    </a:lnTo>
                    <a:lnTo>
                      <a:pt x="330359" y="67546"/>
                    </a:lnTo>
                    <a:cubicBezTo>
                      <a:pt x="324217" y="65089"/>
                      <a:pt x="316851" y="61405"/>
                      <a:pt x="310710" y="58949"/>
                    </a:cubicBezTo>
                    <a:lnTo>
                      <a:pt x="304569" y="0"/>
                    </a:lnTo>
                    <a:lnTo>
                      <a:pt x="186666" y="0"/>
                    </a:lnTo>
                    <a:lnTo>
                      <a:pt x="180532" y="58949"/>
                    </a:lnTo>
                    <a:cubicBezTo>
                      <a:pt x="173159" y="61405"/>
                      <a:pt x="167018" y="63861"/>
                      <a:pt x="159651" y="67546"/>
                    </a:cubicBezTo>
                    <a:lnTo>
                      <a:pt x="112981" y="30702"/>
                    </a:lnTo>
                    <a:lnTo>
                      <a:pt x="29473" y="114213"/>
                    </a:lnTo>
                    <a:lnTo>
                      <a:pt x="66312" y="160881"/>
                    </a:lnTo>
                    <a:cubicBezTo>
                      <a:pt x="63861" y="167022"/>
                      <a:pt x="60177" y="174391"/>
                      <a:pt x="57719" y="180531"/>
                    </a:cubicBezTo>
                    <a:lnTo>
                      <a:pt x="0" y="186672"/>
                    </a:lnTo>
                    <a:lnTo>
                      <a:pt x="0" y="304570"/>
                    </a:lnTo>
                    <a:lnTo>
                      <a:pt x="58945" y="310713"/>
                    </a:lnTo>
                    <a:cubicBezTo>
                      <a:pt x="61403" y="318079"/>
                      <a:pt x="63861" y="324220"/>
                      <a:pt x="67544" y="331586"/>
                    </a:cubicBezTo>
                    <a:lnTo>
                      <a:pt x="30698" y="378256"/>
                    </a:lnTo>
                    <a:lnTo>
                      <a:pt x="114213" y="461765"/>
                    </a:lnTo>
                    <a:lnTo>
                      <a:pt x="160877" y="424926"/>
                    </a:lnTo>
                    <a:cubicBezTo>
                      <a:pt x="167018" y="427377"/>
                      <a:pt x="174391" y="431067"/>
                      <a:pt x="180532" y="433518"/>
                    </a:cubicBezTo>
                    <a:lnTo>
                      <a:pt x="186666" y="492470"/>
                    </a:lnTo>
                    <a:lnTo>
                      <a:pt x="304569" y="492470"/>
                    </a:lnTo>
                    <a:lnTo>
                      <a:pt x="310710" y="433518"/>
                    </a:lnTo>
                    <a:cubicBezTo>
                      <a:pt x="316851" y="431067"/>
                      <a:pt x="324217" y="428609"/>
                      <a:pt x="330359" y="424926"/>
                    </a:cubicBezTo>
                    <a:lnTo>
                      <a:pt x="377028" y="461765"/>
                    </a:lnTo>
                    <a:lnTo>
                      <a:pt x="460537" y="378256"/>
                    </a:lnTo>
                    <a:lnTo>
                      <a:pt x="423691" y="331586"/>
                    </a:lnTo>
                    <a:cubicBezTo>
                      <a:pt x="426149" y="325446"/>
                      <a:pt x="429832" y="318079"/>
                      <a:pt x="432290" y="311938"/>
                    </a:cubicBezTo>
                    <a:lnTo>
                      <a:pt x="491241" y="304570"/>
                    </a:lnTo>
                    <a:close/>
                    <a:moveTo>
                      <a:pt x="435973" y="375799"/>
                    </a:moveTo>
                    <a:lnTo>
                      <a:pt x="375796" y="435976"/>
                    </a:lnTo>
                    <a:lnTo>
                      <a:pt x="332816" y="401588"/>
                    </a:lnTo>
                    <a:lnTo>
                      <a:pt x="327901" y="405271"/>
                    </a:lnTo>
                    <a:cubicBezTo>
                      <a:pt x="319302" y="410186"/>
                      <a:pt x="309478" y="413870"/>
                      <a:pt x="299654" y="417553"/>
                    </a:cubicBezTo>
                    <a:lnTo>
                      <a:pt x="294745" y="418785"/>
                    </a:lnTo>
                    <a:lnTo>
                      <a:pt x="288604" y="474047"/>
                    </a:lnTo>
                    <a:lnTo>
                      <a:pt x="203863" y="474047"/>
                    </a:lnTo>
                    <a:lnTo>
                      <a:pt x="196497" y="418785"/>
                    </a:lnTo>
                    <a:lnTo>
                      <a:pt x="190356" y="416327"/>
                    </a:lnTo>
                    <a:cubicBezTo>
                      <a:pt x="180532" y="413870"/>
                      <a:pt x="170701" y="408961"/>
                      <a:pt x="162109" y="404045"/>
                    </a:cubicBezTo>
                    <a:lnTo>
                      <a:pt x="157193" y="401588"/>
                    </a:lnTo>
                    <a:lnTo>
                      <a:pt x="114213" y="435976"/>
                    </a:lnTo>
                    <a:lnTo>
                      <a:pt x="54036" y="375799"/>
                    </a:lnTo>
                    <a:lnTo>
                      <a:pt x="88418" y="332819"/>
                    </a:lnTo>
                    <a:lnTo>
                      <a:pt x="85967" y="327903"/>
                    </a:lnTo>
                    <a:cubicBezTo>
                      <a:pt x="81051" y="319305"/>
                      <a:pt x="77368" y="309480"/>
                      <a:pt x="74910" y="299657"/>
                    </a:cubicBezTo>
                    <a:lnTo>
                      <a:pt x="72453" y="294745"/>
                    </a:lnTo>
                    <a:lnTo>
                      <a:pt x="17191" y="288604"/>
                    </a:lnTo>
                    <a:lnTo>
                      <a:pt x="17191" y="203865"/>
                    </a:lnTo>
                    <a:lnTo>
                      <a:pt x="72453" y="196497"/>
                    </a:lnTo>
                    <a:lnTo>
                      <a:pt x="74910" y="190356"/>
                    </a:lnTo>
                    <a:cubicBezTo>
                      <a:pt x="77368" y="181759"/>
                      <a:pt x="82283" y="171934"/>
                      <a:pt x="85967" y="163338"/>
                    </a:cubicBezTo>
                    <a:lnTo>
                      <a:pt x="88418" y="158425"/>
                    </a:lnTo>
                    <a:lnTo>
                      <a:pt x="54036" y="115442"/>
                    </a:lnTo>
                    <a:lnTo>
                      <a:pt x="114213" y="55264"/>
                    </a:lnTo>
                    <a:lnTo>
                      <a:pt x="157193" y="89651"/>
                    </a:lnTo>
                    <a:lnTo>
                      <a:pt x="163335" y="85967"/>
                    </a:lnTo>
                    <a:cubicBezTo>
                      <a:pt x="171933" y="81054"/>
                      <a:pt x="181757" y="77370"/>
                      <a:pt x="191581" y="74914"/>
                    </a:cubicBezTo>
                    <a:lnTo>
                      <a:pt x="196497" y="72458"/>
                    </a:lnTo>
                    <a:lnTo>
                      <a:pt x="202631" y="17193"/>
                    </a:lnTo>
                    <a:lnTo>
                      <a:pt x="287372" y="17193"/>
                    </a:lnTo>
                    <a:lnTo>
                      <a:pt x="294745" y="72458"/>
                    </a:lnTo>
                    <a:lnTo>
                      <a:pt x="300886" y="74914"/>
                    </a:lnTo>
                    <a:cubicBezTo>
                      <a:pt x="309478" y="77370"/>
                      <a:pt x="319302" y="82283"/>
                      <a:pt x="327901" y="85967"/>
                    </a:cubicBezTo>
                    <a:lnTo>
                      <a:pt x="332816" y="88423"/>
                    </a:lnTo>
                    <a:lnTo>
                      <a:pt x="375796" y="54036"/>
                    </a:lnTo>
                    <a:lnTo>
                      <a:pt x="435973" y="114213"/>
                    </a:lnTo>
                    <a:lnTo>
                      <a:pt x="401585" y="157197"/>
                    </a:lnTo>
                    <a:lnTo>
                      <a:pt x="404043" y="162109"/>
                    </a:lnTo>
                    <a:cubicBezTo>
                      <a:pt x="408958" y="170706"/>
                      <a:pt x="412642" y="180531"/>
                      <a:pt x="416325" y="190356"/>
                    </a:cubicBezTo>
                    <a:lnTo>
                      <a:pt x="418782" y="196497"/>
                    </a:lnTo>
                    <a:lnTo>
                      <a:pt x="474044" y="202637"/>
                    </a:lnTo>
                    <a:lnTo>
                      <a:pt x="474044" y="287376"/>
                    </a:lnTo>
                    <a:lnTo>
                      <a:pt x="418782" y="294745"/>
                    </a:lnTo>
                    <a:lnTo>
                      <a:pt x="416325" y="300885"/>
                    </a:lnTo>
                    <a:cubicBezTo>
                      <a:pt x="413867" y="310713"/>
                      <a:pt x="408958" y="319305"/>
                      <a:pt x="404043" y="329129"/>
                    </a:cubicBezTo>
                    <a:lnTo>
                      <a:pt x="401585" y="334044"/>
                    </a:lnTo>
                    <a:lnTo>
                      <a:pt x="435973" y="37579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6" name="Freeform: Shape 95">
                <a:extLst>
                  <a:ext uri="{FF2B5EF4-FFF2-40B4-BE49-F238E27FC236}">
                    <a16:creationId xmlns:a16="http://schemas.microsoft.com/office/drawing/2014/main" id="{B9CEB57C-1105-511D-3C59-50F3C964DC51}"/>
                  </a:ext>
                </a:extLst>
              </p:cNvPr>
              <p:cNvSpPr/>
              <p:nvPr/>
            </p:nvSpPr>
            <p:spPr>
              <a:xfrm>
                <a:off x="3977935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7" name="Freeform: Shape 96">
                <a:extLst>
                  <a:ext uri="{FF2B5EF4-FFF2-40B4-BE49-F238E27FC236}">
                    <a16:creationId xmlns:a16="http://schemas.microsoft.com/office/drawing/2014/main" id="{708DA14F-8D17-4D8D-B300-B0C612CE882C}"/>
                  </a:ext>
                </a:extLst>
              </p:cNvPr>
              <p:cNvSpPr/>
              <p:nvPr/>
            </p:nvSpPr>
            <p:spPr>
              <a:xfrm>
                <a:off x="4036899" y="1788003"/>
                <a:ext cx="45437" cy="45440"/>
              </a:xfrm>
              <a:custGeom>
                <a:avLst/>
                <a:gdLst>
                  <a:gd name="connsiteX0" fmla="*/ 45438 w 45437"/>
                  <a:gd name="connsiteY0" fmla="*/ 0 h 45440"/>
                  <a:gd name="connsiteX1" fmla="*/ 0 w 45437"/>
                  <a:gd name="connsiteY1" fmla="*/ 0 h 45440"/>
                  <a:gd name="connsiteX2" fmla="*/ 0 w 45437"/>
                  <a:gd name="connsiteY2" fmla="*/ 45440 h 45440"/>
                  <a:gd name="connsiteX3" fmla="*/ 45438 w 45437"/>
                  <a:gd name="connsiteY3" fmla="*/ 45440 h 45440"/>
                  <a:gd name="connsiteX4" fmla="*/ 45438 w 45437"/>
                  <a:gd name="connsiteY4" fmla="*/ 0 h 4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40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8" name="Freeform: Shape 97">
                <a:extLst>
                  <a:ext uri="{FF2B5EF4-FFF2-40B4-BE49-F238E27FC236}">
                    <a16:creationId xmlns:a16="http://schemas.microsoft.com/office/drawing/2014/main" id="{75F55D07-1312-0A2D-6778-F6B779BAA953}"/>
                  </a:ext>
                </a:extLst>
              </p:cNvPr>
              <p:cNvSpPr/>
              <p:nvPr/>
            </p:nvSpPr>
            <p:spPr>
              <a:xfrm>
                <a:off x="3977935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69" name="Freeform: Shape 98">
                <a:extLst>
                  <a:ext uri="{FF2B5EF4-FFF2-40B4-BE49-F238E27FC236}">
                    <a16:creationId xmlns:a16="http://schemas.microsoft.com/office/drawing/2014/main" id="{8EF84090-DD31-FE02-CCEB-B45CBED674D3}"/>
                  </a:ext>
                </a:extLst>
              </p:cNvPr>
              <p:cNvSpPr/>
              <p:nvPr/>
            </p:nvSpPr>
            <p:spPr>
              <a:xfrm>
                <a:off x="4036899" y="1848184"/>
                <a:ext cx="45437" cy="45439"/>
              </a:xfrm>
              <a:custGeom>
                <a:avLst/>
                <a:gdLst>
                  <a:gd name="connsiteX0" fmla="*/ 45438 w 45437"/>
                  <a:gd name="connsiteY0" fmla="*/ 0 h 45439"/>
                  <a:gd name="connsiteX1" fmla="*/ 0 w 45437"/>
                  <a:gd name="connsiteY1" fmla="*/ 0 h 45439"/>
                  <a:gd name="connsiteX2" fmla="*/ 0 w 45437"/>
                  <a:gd name="connsiteY2" fmla="*/ 45440 h 45439"/>
                  <a:gd name="connsiteX3" fmla="*/ 45438 w 45437"/>
                  <a:gd name="connsiteY3" fmla="*/ 45440 h 45439"/>
                  <a:gd name="connsiteX4" fmla="*/ 45438 w 45437"/>
                  <a:gd name="connsiteY4" fmla="*/ 0 h 4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437" h="45439">
                    <a:moveTo>
                      <a:pt x="45438" y="0"/>
                    </a:moveTo>
                    <a:lnTo>
                      <a:pt x="0" y="0"/>
                    </a:lnTo>
                    <a:lnTo>
                      <a:pt x="0" y="45440"/>
                    </a:lnTo>
                    <a:lnTo>
                      <a:pt x="45438" y="45440"/>
                    </a:lnTo>
                    <a:lnTo>
                      <a:pt x="45438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0" name="Freeform: Shape 99">
                <a:extLst>
                  <a:ext uri="{FF2B5EF4-FFF2-40B4-BE49-F238E27FC236}">
                    <a16:creationId xmlns:a16="http://schemas.microsoft.com/office/drawing/2014/main" id="{568B9772-6F7F-04BF-DC71-C35596E334D7}"/>
                  </a:ext>
                </a:extLst>
              </p:cNvPr>
              <p:cNvSpPr/>
              <p:nvPr/>
            </p:nvSpPr>
            <p:spPr>
              <a:xfrm>
                <a:off x="3872326" y="1788003"/>
                <a:ext cx="93332" cy="105617"/>
              </a:xfrm>
              <a:custGeom>
                <a:avLst/>
                <a:gdLst>
                  <a:gd name="connsiteX0" fmla="*/ 0 w 93332"/>
                  <a:gd name="connsiteY0" fmla="*/ 0 h 105617"/>
                  <a:gd name="connsiteX1" fmla="*/ 52804 w 93332"/>
                  <a:gd name="connsiteY1" fmla="*/ 52809 h 105617"/>
                  <a:gd name="connsiteX2" fmla="*/ 0 w 93332"/>
                  <a:gd name="connsiteY2" fmla="*/ 105617 h 105617"/>
                  <a:gd name="connsiteX3" fmla="*/ 41754 w 93332"/>
                  <a:gd name="connsiteY3" fmla="*/ 105617 h 105617"/>
                  <a:gd name="connsiteX4" fmla="*/ 93333 w 93332"/>
                  <a:gd name="connsiteY4" fmla="*/ 52809 h 105617"/>
                  <a:gd name="connsiteX5" fmla="*/ 41754 w 93332"/>
                  <a:gd name="connsiteY5" fmla="*/ 0 h 105617"/>
                  <a:gd name="connsiteX6" fmla="*/ 0 w 93332"/>
                  <a:gd name="connsiteY6" fmla="*/ 0 h 10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332" h="105617">
                    <a:moveTo>
                      <a:pt x="0" y="0"/>
                    </a:moveTo>
                    <a:lnTo>
                      <a:pt x="52804" y="52809"/>
                    </a:lnTo>
                    <a:lnTo>
                      <a:pt x="0" y="105617"/>
                    </a:lnTo>
                    <a:lnTo>
                      <a:pt x="41754" y="105617"/>
                    </a:lnTo>
                    <a:lnTo>
                      <a:pt x="93333" y="52809"/>
                    </a:lnTo>
                    <a:lnTo>
                      <a:pt x="417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1" name="Freeform: Shape 101">
                <a:extLst>
                  <a:ext uri="{FF2B5EF4-FFF2-40B4-BE49-F238E27FC236}">
                    <a16:creationId xmlns:a16="http://schemas.microsoft.com/office/drawing/2014/main" id="{CB9D6A9F-111F-B034-A202-6DE7DC0B4E9E}"/>
                  </a:ext>
                </a:extLst>
              </p:cNvPr>
              <p:cNvSpPr/>
              <p:nvPr/>
            </p:nvSpPr>
            <p:spPr>
              <a:xfrm>
                <a:off x="3759351" y="1792914"/>
                <a:ext cx="36845" cy="36842"/>
              </a:xfrm>
              <a:custGeom>
                <a:avLst/>
                <a:gdLst>
                  <a:gd name="connsiteX0" fmla="*/ 18423 w 36845"/>
                  <a:gd name="connsiteY0" fmla="*/ 36843 h 36842"/>
                  <a:gd name="connsiteX1" fmla="*/ 36846 w 36845"/>
                  <a:gd name="connsiteY1" fmla="*/ 18421 h 36842"/>
                  <a:gd name="connsiteX2" fmla="*/ 18423 w 36845"/>
                  <a:gd name="connsiteY2" fmla="*/ 0 h 36842"/>
                  <a:gd name="connsiteX3" fmla="*/ 0 w 36845"/>
                  <a:gd name="connsiteY3" fmla="*/ 18421 h 36842"/>
                  <a:gd name="connsiteX4" fmla="*/ 18423 w 36845"/>
                  <a:gd name="connsiteY4" fmla="*/ 36843 h 3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5" h="36842">
                    <a:moveTo>
                      <a:pt x="18423" y="36843"/>
                    </a:moveTo>
                    <a:cubicBezTo>
                      <a:pt x="28593" y="36843"/>
                      <a:pt x="36846" y="28595"/>
                      <a:pt x="36846" y="18421"/>
                    </a:cubicBezTo>
                    <a:cubicBezTo>
                      <a:pt x="36846" y="8248"/>
                      <a:pt x="28593" y="0"/>
                      <a:pt x="18423" y="0"/>
                    </a:cubicBezTo>
                    <a:cubicBezTo>
                      <a:pt x="8246" y="0"/>
                      <a:pt x="0" y="8248"/>
                      <a:pt x="0" y="18421"/>
                    </a:cubicBezTo>
                    <a:cubicBezTo>
                      <a:pt x="0" y="28595"/>
                      <a:pt x="8246" y="36843"/>
                      <a:pt x="18423" y="36843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2" name="Freeform: Shape 102">
                <a:extLst>
                  <a:ext uri="{FF2B5EF4-FFF2-40B4-BE49-F238E27FC236}">
                    <a16:creationId xmlns:a16="http://schemas.microsoft.com/office/drawing/2014/main" id="{1ADD5D29-3191-D8BE-883B-1793E02595A4}"/>
                  </a:ext>
                </a:extLst>
              </p:cNvPr>
              <p:cNvSpPr/>
              <p:nvPr/>
            </p:nvSpPr>
            <p:spPr>
              <a:xfrm>
                <a:off x="3810923" y="1864148"/>
                <a:ext cx="29478" cy="29474"/>
              </a:xfrm>
              <a:custGeom>
                <a:avLst/>
                <a:gdLst>
                  <a:gd name="connsiteX0" fmla="*/ 14739 w 29478"/>
                  <a:gd name="connsiteY0" fmla="*/ 29474 h 29474"/>
                  <a:gd name="connsiteX1" fmla="*/ 29479 w 29478"/>
                  <a:gd name="connsiteY1" fmla="*/ 14737 h 29474"/>
                  <a:gd name="connsiteX2" fmla="*/ 14739 w 29478"/>
                  <a:gd name="connsiteY2" fmla="*/ 0 h 29474"/>
                  <a:gd name="connsiteX3" fmla="*/ 0 w 29478"/>
                  <a:gd name="connsiteY3" fmla="*/ 14737 h 29474"/>
                  <a:gd name="connsiteX4" fmla="*/ 14739 w 29478"/>
                  <a:gd name="connsiteY4" fmla="*/ 29474 h 2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" h="29474">
                    <a:moveTo>
                      <a:pt x="14739" y="29474"/>
                    </a:moveTo>
                    <a:cubicBezTo>
                      <a:pt x="22876" y="29474"/>
                      <a:pt x="29479" y="22876"/>
                      <a:pt x="29479" y="14737"/>
                    </a:cubicBezTo>
                    <a:cubicBezTo>
                      <a:pt x="29479" y="6598"/>
                      <a:pt x="22876" y="0"/>
                      <a:pt x="14739" y="0"/>
                    </a:cubicBezTo>
                    <a:cubicBezTo>
                      <a:pt x="6603" y="0"/>
                      <a:pt x="0" y="6598"/>
                      <a:pt x="0" y="14737"/>
                    </a:cubicBezTo>
                    <a:cubicBezTo>
                      <a:pt x="0" y="22876"/>
                      <a:pt x="6603" y="29474"/>
                      <a:pt x="14739" y="2947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3" name="Freeform: Shape 103">
                <a:extLst>
                  <a:ext uri="{FF2B5EF4-FFF2-40B4-BE49-F238E27FC236}">
                    <a16:creationId xmlns:a16="http://schemas.microsoft.com/office/drawing/2014/main" id="{419D5566-8DE9-2A45-2B96-9BF2C3572B2F}"/>
                  </a:ext>
                </a:extLst>
              </p:cNvPr>
              <p:cNvSpPr/>
              <p:nvPr/>
            </p:nvSpPr>
            <p:spPr>
              <a:xfrm>
                <a:off x="3751966" y="1842041"/>
                <a:ext cx="46663" cy="46667"/>
              </a:xfrm>
              <a:custGeom>
                <a:avLst/>
                <a:gdLst>
                  <a:gd name="connsiteX0" fmla="*/ 23332 w 46663"/>
                  <a:gd name="connsiteY0" fmla="*/ 46668 h 46667"/>
                  <a:gd name="connsiteX1" fmla="*/ 46663 w 46663"/>
                  <a:gd name="connsiteY1" fmla="*/ 23334 h 46667"/>
                  <a:gd name="connsiteX2" fmla="*/ 23332 w 46663"/>
                  <a:gd name="connsiteY2" fmla="*/ 0 h 46667"/>
                  <a:gd name="connsiteX3" fmla="*/ 0 w 46663"/>
                  <a:gd name="connsiteY3" fmla="*/ 23334 h 46667"/>
                  <a:gd name="connsiteX4" fmla="*/ 23332 w 46663"/>
                  <a:gd name="connsiteY4" fmla="*/ 46668 h 4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63" h="46667">
                    <a:moveTo>
                      <a:pt x="23332" y="46668"/>
                    </a:moveTo>
                    <a:cubicBezTo>
                      <a:pt x="36217" y="46668"/>
                      <a:pt x="46663" y="36221"/>
                      <a:pt x="46663" y="23334"/>
                    </a:cubicBezTo>
                    <a:cubicBezTo>
                      <a:pt x="46663" y="10447"/>
                      <a:pt x="36217" y="0"/>
                      <a:pt x="23332" y="0"/>
                    </a:cubicBezTo>
                    <a:cubicBezTo>
                      <a:pt x="10447" y="0"/>
                      <a:pt x="0" y="10447"/>
                      <a:pt x="0" y="23334"/>
                    </a:cubicBezTo>
                    <a:cubicBezTo>
                      <a:pt x="0" y="36221"/>
                      <a:pt x="10447" y="46668"/>
                      <a:pt x="23332" y="46668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474" name="Freeform: Shape 104">
                <a:extLst>
                  <a:ext uri="{FF2B5EF4-FFF2-40B4-BE49-F238E27FC236}">
                    <a16:creationId xmlns:a16="http://schemas.microsoft.com/office/drawing/2014/main" id="{3B47AD28-1322-4F1D-D20F-2259C50B5214}"/>
                  </a:ext>
                </a:extLst>
              </p:cNvPr>
              <p:cNvSpPr/>
              <p:nvPr/>
            </p:nvSpPr>
            <p:spPr>
              <a:xfrm>
                <a:off x="3809698" y="1788003"/>
                <a:ext cx="61402" cy="61405"/>
              </a:xfrm>
              <a:custGeom>
                <a:avLst/>
                <a:gdLst>
                  <a:gd name="connsiteX0" fmla="*/ 30698 w 61402"/>
                  <a:gd name="connsiteY0" fmla="*/ 61405 h 61405"/>
                  <a:gd name="connsiteX1" fmla="*/ 61403 w 61402"/>
                  <a:gd name="connsiteY1" fmla="*/ 30703 h 61405"/>
                  <a:gd name="connsiteX2" fmla="*/ 30698 w 61402"/>
                  <a:gd name="connsiteY2" fmla="*/ 0 h 61405"/>
                  <a:gd name="connsiteX3" fmla="*/ 0 w 61402"/>
                  <a:gd name="connsiteY3" fmla="*/ 30703 h 61405"/>
                  <a:gd name="connsiteX4" fmla="*/ 30698 w 61402"/>
                  <a:gd name="connsiteY4" fmla="*/ 61405 h 6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02" h="61405">
                    <a:moveTo>
                      <a:pt x="30698" y="61405"/>
                    </a:moveTo>
                    <a:cubicBezTo>
                      <a:pt x="47658" y="61405"/>
                      <a:pt x="61403" y="47659"/>
                      <a:pt x="61403" y="30703"/>
                    </a:cubicBezTo>
                    <a:cubicBezTo>
                      <a:pt x="61403" y="13746"/>
                      <a:pt x="47658" y="0"/>
                      <a:pt x="30698" y="0"/>
                    </a:cubicBezTo>
                    <a:cubicBezTo>
                      <a:pt x="13745" y="0"/>
                      <a:pt x="0" y="13746"/>
                      <a:pt x="0" y="30703"/>
                    </a:cubicBezTo>
                    <a:cubicBezTo>
                      <a:pt x="0" y="47659"/>
                      <a:pt x="13745" y="61405"/>
                      <a:pt x="30698" y="61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477" name="TextBox 12">
            <a:extLst>
              <a:ext uri="{FF2B5EF4-FFF2-40B4-BE49-F238E27FC236}">
                <a16:creationId xmlns:a16="http://schemas.microsoft.com/office/drawing/2014/main" id="{47BBA422-B579-43EB-2B76-CAA4C67D9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8354" y="5330657"/>
            <a:ext cx="1651413" cy="52322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en-US" sz="14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Data Transforms</a:t>
            </a:r>
          </a:p>
          <a:p>
            <a:pPr algn="ctr" eaLnBrk="1" hangingPunct="1"/>
            <a:endParaRPr lang="en-US" altLang="en-US" sz="1400" dirty="0">
              <a:latin typeface="Meiryo UI" panose="020B0604030504040204" pitchFamily="34" charset="-128"/>
              <a:ea typeface="Meiryo UI" panose="020B0604030504040204" pitchFamily="34" charset="-128"/>
              <a:cs typeface="Amazon Ember" panose="020B0603020204020204" pitchFamily="34" charset="0"/>
            </a:endParaRPr>
          </a:p>
        </p:txBody>
      </p:sp>
      <p:cxnSp>
        <p:nvCxnSpPr>
          <p:cNvPr id="37" name="直線矢印コネクタ 36">
            <a:extLst>
              <a:ext uri="{FF2B5EF4-FFF2-40B4-BE49-F238E27FC236}">
                <a16:creationId xmlns:a16="http://schemas.microsoft.com/office/drawing/2014/main" id="{FC13151E-24A9-7B77-42DD-88CF693566DA}"/>
              </a:ext>
            </a:extLst>
          </p:cNvPr>
          <p:cNvCxnSpPr>
            <a:cxnSpLocks/>
            <a:stCxn id="26" idx="2"/>
          </p:cNvCxnSpPr>
          <p:nvPr/>
        </p:nvCxnSpPr>
        <p:spPr>
          <a:xfrm rot="16200000" flipH="1">
            <a:off x="6679598" y="3165525"/>
            <a:ext cx="668772" cy="3263562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直線矢印コネクタ 42">
            <a:extLst>
              <a:ext uri="{FF2B5EF4-FFF2-40B4-BE49-F238E27FC236}">
                <a16:creationId xmlns:a16="http://schemas.microsoft.com/office/drawing/2014/main" id="{0295F934-4487-01D3-4BD5-8483795BA013}"/>
              </a:ext>
            </a:extLst>
          </p:cNvPr>
          <p:cNvCxnSpPr>
            <a:cxnSpLocks/>
          </p:cNvCxnSpPr>
          <p:nvPr/>
        </p:nvCxnSpPr>
        <p:spPr>
          <a:xfrm flipV="1">
            <a:off x="8916259" y="4049786"/>
            <a:ext cx="0" cy="7908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直線矢印コネクタ 46">
            <a:extLst>
              <a:ext uri="{FF2B5EF4-FFF2-40B4-BE49-F238E27FC236}">
                <a16:creationId xmlns:a16="http://schemas.microsoft.com/office/drawing/2014/main" id="{B87AB0E5-72BE-1CB6-7E35-632E87BD4740}"/>
              </a:ext>
            </a:extLst>
          </p:cNvPr>
          <p:cNvCxnSpPr>
            <a:cxnSpLocks/>
          </p:cNvCxnSpPr>
          <p:nvPr/>
        </p:nvCxnSpPr>
        <p:spPr>
          <a:xfrm>
            <a:off x="9000927" y="4071901"/>
            <a:ext cx="0" cy="8026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正方形/長方形 56">
            <a:extLst>
              <a:ext uri="{FF2B5EF4-FFF2-40B4-BE49-F238E27FC236}">
                <a16:creationId xmlns:a16="http://schemas.microsoft.com/office/drawing/2014/main" id="{645D9902-E011-6F8D-FDF1-FB6A855C705F}"/>
              </a:ext>
            </a:extLst>
          </p:cNvPr>
          <p:cNvSpPr/>
          <p:nvPr/>
        </p:nvSpPr>
        <p:spPr>
          <a:xfrm>
            <a:off x="12879216" y="3842029"/>
            <a:ext cx="2108993" cy="125944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zh-TW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書類出力</a:t>
            </a:r>
            <a:r>
              <a:rPr kumimoji="1" lang="en-US" altLang="zh-TW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_</a:t>
            </a:r>
            <a:r>
              <a:rPr kumimoji="1" lang="zh-TW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法定帳票作成機能（外部）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sp>
        <p:nvSpPr>
          <p:cNvPr id="58" name="TextBox 20">
            <a:extLst>
              <a:ext uri="{FF2B5EF4-FFF2-40B4-BE49-F238E27FC236}">
                <a16:creationId xmlns:a16="http://schemas.microsoft.com/office/drawing/2014/main" id="{9DFEC366-8DA3-2B7D-0972-F3F7F0410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35268" y="4790419"/>
            <a:ext cx="22923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rial" panose="020B0604020202020204" pitchFamily="34" charset="0"/>
              </a:rPr>
              <a:t>Container</a:t>
            </a:r>
          </a:p>
        </p:txBody>
      </p:sp>
      <p:pic>
        <p:nvPicPr>
          <p:cNvPr id="59" name="グラフィックス 58">
            <a:extLst>
              <a:ext uri="{FF2B5EF4-FFF2-40B4-BE49-F238E27FC236}">
                <a16:creationId xmlns:a16="http://schemas.microsoft.com/office/drawing/2014/main" id="{DA792D37-40DC-CC5F-E3D5-22A8021EC47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3790943" y="4377840"/>
            <a:ext cx="381000" cy="381000"/>
          </a:xfrm>
          <a:prstGeom prst="rect">
            <a:avLst/>
          </a:prstGeom>
        </p:spPr>
      </p:pic>
      <p:cxnSp>
        <p:nvCxnSpPr>
          <p:cNvPr id="79" name="直線矢印コネクタ 399">
            <a:extLst>
              <a:ext uri="{FF2B5EF4-FFF2-40B4-BE49-F238E27FC236}">
                <a16:creationId xmlns:a16="http://schemas.microsoft.com/office/drawing/2014/main" id="{CE8E40B8-8ADC-4AFC-CF7A-44F3C924B0F0}"/>
              </a:ext>
            </a:extLst>
          </p:cNvPr>
          <p:cNvCxnSpPr>
            <a:cxnSpLocks/>
          </p:cNvCxnSpPr>
          <p:nvPr/>
        </p:nvCxnSpPr>
        <p:spPr>
          <a:xfrm rot="10800000">
            <a:off x="9937142" y="3890973"/>
            <a:ext cx="3779749" cy="513884"/>
          </a:xfrm>
          <a:prstGeom prst="bentConnector3">
            <a:avLst>
              <a:gd name="adj1" fmla="val 2536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6" name="直線矢印コネクタ 36">
            <a:extLst>
              <a:ext uri="{FF2B5EF4-FFF2-40B4-BE49-F238E27FC236}">
                <a16:creationId xmlns:a16="http://schemas.microsoft.com/office/drawing/2014/main" id="{ED79F6A3-F5F6-3DE1-5B98-A9E881DEC8E4}"/>
              </a:ext>
            </a:extLst>
          </p:cNvPr>
          <p:cNvCxnSpPr>
            <a:cxnSpLocks/>
          </p:cNvCxnSpPr>
          <p:nvPr/>
        </p:nvCxnSpPr>
        <p:spPr>
          <a:xfrm rot="16200000" flipH="1">
            <a:off x="10329489" y="1179925"/>
            <a:ext cx="309587" cy="6505895"/>
          </a:xfrm>
          <a:prstGeom prst="bentConnector2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4" name="直線矢印コネクタ 383">
            <a:extLst>
              <a:ext uri="{FF2B5EF4-FFF2-40B4-BE49-F238E27FC236}">
                <a16:creationId xmlns:a16="http://schemas.microsoft.com/office/drawing/2014/main" id="{7F5196E0-3444-E8BF-FFEE-CE0F52DF7DE5}"/>
              </a:ext>
            </a:extLst>
          </p:cNvPr>
          <p:cNvCxnSpPr>
            <a:cxnSpLocks/>
          </p:cNvCxnSpPr>
          <p:nvPr/>
        </p:nvCxnSpPr>
        <p:spPr>
          <a:xfrm>
            <a:off x="9141794" y="4071901"/>
            <a:ext cx="0" cy="540240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451" name="グラフィックス 450">
            <a:extLst>
              <a:ext uri="{FF2B5EF4-FFF2-40B4-BE49-F238E27FC236}">
                <a16:creationId xmlns:a16="http://schemas.microsoft.com/office/drawing/2014/main" id="{25A31B3D-9AD1-AC4E-51B1-730BA102480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963288" y="2615337"/>
            <a:ext cx="381000" cy="381000"/>
          </a:xfrm>
          <a:prstGeom prst="rect">
            <a:avLst/>
          </a:prstGeom>
        </p:spPr>
      </p:pic>
      <p:pic>
        <p:nvPicPr>
          <p:cNvPr id="453" name="グラフィックス 452">
            <a:extLst>
              <a:ext uri="{FF2B5EF4-FFF2-40B4-BE49-F238E27FC236}">
                <a16:creationId xmlns:a16="http://schemas.microsoft.com/office/drawing/2014/main" id="{947D5895-98EB-5F47-C6B5-F75E199841B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115688" y="2767737"/>
            <a:ext cx="381000" cy="381000"/>
          </a:xfrm>
          <a:prstGeom prst="rect">
            <a:avLst/>
          </a:prstGeom>
        </p:spPr>
      </p:pic>
      <p:pic>
        <p:nvPicPr>
          <p:cNvPr id="454" name="グラフィックス 453">
            <a:extLst>
              <a:ext uri="{FF2B5EF4-FFF2-40B4-BE49-F238E27FC236}">
                <a16:creationId xmlns:a16="http://schemas.microsoft.com/office/drawing/2014/main" id="{A903BF02-082C-0B27-2D37-9900DB2775E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639896" y="3377770"/>
            <a:ext cx="400050" cy="409575"/>
          </a:xfrm>
          <a:prstGeom prst="rect">
            <a:avLst/>
          </a:prstGeom>
        </p:spPr>
      </p:pic>
      <p:sp>
        <p:nvSpPr>
          <p:cNvPr id="455" name="TextBox 12">
            <a:extLst>
              <a:ext uri="{FF2B5EF4-FFF2-40B4-BE49-F238E27FC236}">
                <a16:creationId xmlns:a16="http://schemas.microsoft.com/office/drawing/2014/main" id="{325F2E05-24A9-00F9-84DD-E79F4E676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1376" y="3735920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API</a:t>
            </a:r>
            <a:b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</a:br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Gateway</a:t>
            </a:r>
          </a:p>
        </p:txBody>
      </p:sp>
      <p:pic>
        <p:nvPicPr>
          <p:cNvPr id="456" name="グラフィックス 455">
            <a:extLst>
              <a:ext uri="{FF2B5EF4-FFF2-40B4-BE49-F238E27FC236}">
                <a16:creationId xmlns:a16="http://schemas.microsoft.com/office/drawing/2014/main" id="{0C30A894-BF36-B32E-C501-034640BD3E2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268023" y="3363819"/>
            <a:ext cx="400050" cy="400050"/>
          </a:xfrm>
          <a:prstGeom prst="rect">
            <a:avLst/>
          </a:prstGeom>
        </p:spPr>
      </p:pic>
      <p:sp>
        <p:nvSpPr>
          <p:cNvPr id="457" name="TextBox 12">
            <a:extLst>
              <a:ext uri="{FF2B5EF4-FFF2-40B4-BE49-F238E27FC236}">
                <a16:creationId xmlns:a16="http://schemas.microsoft.com/office/drawing/2014/main" id="{C50009BB-D55D-7D46-9497-896C5A2E1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304" y="3889808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/>
            <a:r>
              <a:rPr lang="en-US" altLang="en-US" sz="12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rPr>
              <a:t>Functions</a:t>
            </a:r>
          </a:p>
        </p:txBody>
      </p:sp>
      <p:pic>
        <p:nvPicPr>
          <p:cNvPr id="458" name="グラフィックス 457">
            <a:extLst>
              <a:ext uri="{FF2B5EF4-FFF2-40B4-BE49-F238E27FC236}">
                <a16:creationId xmlns:a16="http://schemas.microsoft.com/office/drawing/2014/main" id="{7F3A63DF-1A86-0A80-1062-B7049509965D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7420423" y="3516219"/>
            <a:ext cx="400050" cy="400050"/>
          </a:xfrm>
          <a:prstGeom prst="rect">
            <a:avLst/>
          </a:prstGeom>
        </p:spPr>
      </p:pic>
      <p:sp>
        <p:nvSpPr>
          <p:cNvPr id="459" name="角丸四角形 45">
            <a:extLst>
              <a:ext uri="{FF2B5EF4-FFF2-40B4-BE49-F238E27FC236}">
                <a16:creationId xmlns:a16="http://schemas.microsoft.com/office/drawing/2014/main" id="{9032795F-E889-A279-589D-429EAEF87C66}"/>
              </a:ext>
            </a:extLst>
          </p:cNvPr>
          <p:cNvSpPr/>
          <p:nvPr/>
        </p:nvSpPr>
        <p:spPr>
          <a:xfrm>
            <a:off x="6465130" y="2509537"/>
            <a:ext cx="1462398" cy="1719424"/>
          </a:xfrm>
          <a:prstGeom prst="roundRect">
            <a:avLst>
              <a:gd name="adj" fmla="val 9089"/>
            </a:avLst>
          </a:prstGeom>
          <a:noFill/>
          <a:ln w="635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正方形/長方形 478">
            <a:extLst>
              <a:ext uri="{FF2B5EF4-FFF2-40B4-BE49-F238E27FC236}">
                <a16:creationId xmlns:a16="http://schemas.microsoft.com/office/drawing/2014/main" id="{CA603D20-E565-B2AD-03E0-A398AAE9D827}"/>
              </a:ext>
            </a:extLst>
          </p:cNvPr>
          <p:cNvSpPr/>
          <p:nvPr/>
        </p:nvSpPr>
        <p:spPr>
          <a:xfrm>
            <a:off x="11452248" y="7151054"/>
            <a:ext cx="4587618" cy="1334686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セキュリティ管理機能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B9762C8-DA8C-3FE9-E6D6-3759B64C6B02}"/>
              </a:ext>
            </a:extLst>
          </p:cNvPr>
          <p:cNvGrpSpPr/>
          <p:nvPr/>
        </p:nvGrpSpPr>
        <p:grpSpPr>
          <a:xfrm>
            <a:off x="11477922" y="7475400"/>
            <a:ext cx="599843" cy="843269"/>
            <a:chOff x="10515621" y="3754054"/>
            <a:chExt cx="599862" cy="843294"/>
          </a:xfrm>
        </p:grpSpPr>
        <p:pic>
          <p:nvPicPr>
            <p:cNvPr id="38" name="グラフィックス 37">
              <a:extLst>
                <a:ext uri="{FF2B5EF4-FFF2-40B4-BE49-F238E27FC236}">
                  <a16:creationId xmlns:a16="http://schemas.microsoft.com/office/drawing/2014/main" id="{21693D46-1E83-8E99-23FC-68A8E42AC5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</p:spPr>
        </p:pic>
        <p:sp>
          <p:nvSpPr>
            <p:cNvPr id="39" name="TextBox 12">
              <a:extLst>
                <a:ext uri="{FF2B5EF4-FFF2-40B4-BE49-F238E27FC236}">
                  <a16:creationId xmlns:a16="http://schemas.microsoft.com/office/drawing/2014/main" id="{E9C6B997-314E-BAA6-87BA-7DF295A7B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Cloud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Guard</a:t>
              </a:r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3E31452A-0213-8CFC-29C3-96BC17B8A426}"/>
              </a:ext>
            </a:extLst>
          </p:cNvPr>
          <p:cNvGrpSpPr/>
          <p:nvPr/>
        </p:nvGrpSpPr>
        <p:grpSpPr>
          <a:xfrm>
            <a:off x="15008284" y="7504105"/>
            <a:ext cx="1026242" cy="661647"/>
            <a:chOff x="10302419" y="5156668"/>
            <a:chExt cx="1026272" cy="661668"/>
          </a:xfrm>
        </p:grpSpPr>
        <p:pic>
          <p:nvPicPr>
            <p:cNvPr id="46" name="グラフィックス 45">
              <a:extLst>
                <a:ext uri="{FF2B5EF4-FFF2-40B4-BE49-F238E27FC236}">
                  <a16:creationId xmlns:a16="http://schemas.microsoft.com/office/drawing/2014/main" id="{48FC3D32-4F38-A5A8-A6A2-EE8DB849F39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</p:spPr>
        </p:pic>
        <p:sp>
          <p:nvSpPr>
            <p:cNvPr id="48" name="TextBox 12">
              <a:extLst>
                <a:ext uri="{FF2B5EF4-FFF2-40B4-BE49-F238E27FC236}">
                  <a16:creationId xmlns:a16="http://schemas.microsoft.com/office/drawing/2014/main" id="{8DB9E558-F467-4D83-C2BF-252CDE16C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Notifications</a:t>
              </a:r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F416E11B-8429-16D0-D205-55E2BF9B191B}"/>
              </a:ext>
            </a:extLst>
          </p:cNvPr>
          <p:cNvGrpSpPr/>
          <p:nvPr/>
        </p:nvGrpSpPr>
        <p:grpSpPr>
          <a:xfrm>
            <a:off x="12653556" y="7536721"/>
            <a:ext cx="974946" cy="785693"/>
            <a:chOff x="10328069" y="6650877"/>
            <a:chExt cx="974974" cy="785716"/>
          </a:xfrm>
        </p:grpSpPr>
        <p:pic>
          <p:nvPicPr>
            <p:cNvPr id="51" name="グラフィックス 50">
              <a:extLst>
                <a:ext uri="{FF2B5EF4-FFF2-40B4-BE49-F238E27FC236}">
                  <a16:creationId xmlns:a16="http://schemas.microsoft.com/office/drawing/2014/main" id="{416F653B-92E5-7FD5-5767-E0D82268F3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</p:spPr>
        </p:pic>
        <p:sp>
          <p:nvSpPr>
            <p:cNvPr id="52" name="TextBox 12">
              <a:extLst>
                <a:ext uri="{FF2B5EF4-FFF2-40B4-BE49-F238E27FC236}">
                  <a16:creationId xmlns:a16="http://schemas.microsoft.com/office/drawing/2014/main" id="{EABC1390-665D-CCB5-D734-E4AB095663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Threat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Intelligence</a:t>
              </a:r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3FCC280F-3A06-CF59-77B1-55A34A0EF150}"/>
              </a:ext>
            </a:extLst>
          </p:cNvPr>
          <p:cNvGrpSpPr/>
          <p:nvPr/>
        </p:nvGrpSpPr>
        <p:grpSpPr>
          <a:xfrm>
            <a:off x="13469383" y="7522732"/>
            <a:ext cx="1083950" cy="812890"/>
            <a:chOff x="10256563" y="2687458"/>
            <a:chExt cx="1083982" cy="812912"/>
          </a:xfrm>
        </p:grpSpPr>
        <p:pic>
          <p:nvPicPr>
            <p:cNvPr id="54" name="グラフィックス 53">
              <a:extLst>
                <a:ext uri="{FF2B5EF4-FFF2-40B4-BE49-F238E27FC236}">
                  <a16:creationId xmlns:a16="http://schemas.microsoft.com/office/drawing/2014/main" id="{4FF7B134-AC75-A788-EA77-2EA7C90BEC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</p:spPr>
        </p:pic>
        <p:sp>
          <p:nvSpPr>
            <p:cNvPr id="62" name="TextBox 12">
              <a:extLst>
                <a:ext uri="{FF2B5EF4-FFF2-40B4-BE49-F238E27FC236}">
                  <a16:creationId xmlns:a16="http://schemas.microsoft.com/office/drawing/2014/main" id="{4DC10BAD-2FF2-2096-FCEC-A3ED90020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Vulnerability 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Scanning</a:t>
              </a:r>
            </a:p>
          </p:txBody>
        </p:sp>
      </p:grpSp>
      <p:grpSp>
        <p:nvGrpSpPr>
          <p:cNvPr id="75" name="グループ化 74">
            <a:extLst>
              <a:ext uri="{FF2B5EF4-FFF2-40B4-BE49-F238E27FC236}">
                <a16:creationId xmlns:a16="http://schemas.microsoft.com/office/drawing/2014/main" id="{1146AEA4-0C93-E997-CAFE-AC7D91805EB0}"/>
              </a:ext>
            </a:extLst>
          </p:cNvPr>
          <p:cNvGrpSpPr/>
          <p:nvPr/>
        </p:nvGrpSpPr>
        <p:grpSpPr>
          <a:xfrm>
            <a:off x="12157022" y="7542623"/>
            <a:ext cx="506870" cy="770894"/>
            <a:chOff x="10545108" y="7974124"/>
            <a:chExt cx="506885" cy="770918"/>
          </a:xfrm>
        </p:grpSpPr>
        <p:pic>
          <p:nvPicPr>
            <p:cNvPr id="76" name="グラフィックス 75">
              <a:extLst>
                <a:ext uri="{FF2B5EF4-FFF2-40B4-BE49-F238E27FC236}">
                  <a16:creationId xmlns:a16="http://schemas.microsoft.com/office/drawing/2014/main" id="{1F40255E-D2DB-ADC2-9350-9B3DA55C67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78" name="TextBox 12">
              <a:extLst>
                <a:ext uri="{FF2B5EF4-FFF2-40B4-BE49-F238E27FC236}">
                  <a16:creationId xmlns:a16="http://schemas.microsoft.com/office/drawing/2014/main" id="{5F427A9D-363E-DEA4-8663-0ECE768D0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Safe</a:t>
              </a:r>
            </a:p>
          </p:txBody>
        </p:sp>
      </p:grpSp>
      <p:grpSp>
        <p:nvGrpSpPr>
          <p:cNvPr id="353" name="グループ化 352">
            <a:extLst>
              <a:ext uri="{FF2B5EF4-FFF2-40B4-BE49-F238E27FC236}">
                <a16:creationId xmlns:a16="http://schemas.microsoft.com/office/drawing/2014/main" id="{F0AAF25A-6A30-4172-5790-33892B565390}"/>
              </a:ext>
            </a:extLst>
          </p:cNvPr>
          <p:cNvGrpSpPr/>
          <p:nvPr/>
        </p:nvGrpSpPr>
        <p:grpSpPr>
          <a:xfrm>
            <a:off x="14181816" y="7484430"/>
            <a:ext cx="1096564" cy="695324"/>
            <a:chOff x="10715462" y="7773090"/>
            <a:chExt cx="1096597" cy="695344"/>
          </a:xfrm>
        </p:grpSpPr>
        <p:sp>
          <p:nvSpPr>
            <p:cNvPr id="354" name="TextBox 11">
              <a:extLst>
                <a:ext uri="{FF2B5EF4-FFF2-40B4-BE49-F238E27FC236}">
                  <a16:creationId xmlns:a16="http://schemas.microsoft.com/office/drawing/2014/main" id="{851F4848-5B70-FA05-3A29-C9B832350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Events</a:t>
              </a:r>
            </a:p>
          </p:txBody>
        </p:sp>
        <p:pic>
          <p:nvPicPr>
            <p:cNvPr id="355" name="グラフィックス 354">
              <a:extLst>
                <a:ext uri="{FF2B5EF4-FFF2-40B4-BE49-F238E27FC236}">
                  <a16:creationId xmlns:a16="http://schemas.microsoft.com/office/drawing/2014/main" id="{CECD2EFB-E871-ED6E-0C84-96C449703A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</p:spPr>
        </p:pic>
      </p:grpSp>
      <p:sp>
        <p:nvSpPr>
          <p:cNvPr id="357" name="正方形/長方形 356">
            <a:extLst>
              <a:ext uri="{FF2B5EF4-FFF2-40B4-BE49-F238E27FC236}">
                <a16:creationId xmlns:a16="http://schemas.microsoft.com/office/drawing/2014/main" id="{E05465EF-3116-3F6C-CAD0-303E942A66E9}"/>
              </a:ext>
            </a:extLst>
          </p:cNvPr>
          <p:cNvSpPr/>
          <p:nvPr/>
        </p:nvSpPr>
        <p:spPr>
          <a:xfrm>
            <a:off x="7918198" y="7158700"/>
            <a:ext cx="3491064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通信を介した攻撃への保護機能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358" name="グループ化 357">
            <a:extLst>
              <a:ext uri="{FF2B5EF4-FFF2-40B4-BE49-F238E27FC236}">
                <a16:creationId xmlns:a16="http://schemas.microsoft.com/office/drawing/2014/main" id="{B332FEE0-1660-7A90-C303-AC893210DACA}"/>
              </a:ext>
            </a:extLst>
          </p:cNvPr>
          <p:cNvGrpSpPr/>
          <p:nvPr/>
        </p:nvGrpSpPr>
        <p:grpSpPr>
          <a:xfrm>
            <a:off x="8818616" y="7523291"/>
            <a:ext cx="484428" cy="641879"/>
            <a:chOff x="1528670" y="7429303"/>
            <a:chExt cx="484428" cy="641879"/>
          </a:xfrm>
        </p:grpSpPr>
        <p:pic>
          <p:nvPicPr>
            <p:cNvPr id="381" name="グラフィックス 380">
              <a:extLst>
                <a:ext uri="{FF2B5EF4-FFF2-40B4-BE49-F238E27FC236}">
                  <a16:creationId xmlns:a16="http://schemas.microsoft.com/office/drawing/2014/main" id="{335C70E0-3D7D-5F47-9E26-3ADC4D67A9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</p:spPr>
        </p:pic>
        <p:sp>
          <p:nvSpPr>
            <p:cNvPr id="388" name="TextBox 12">
              <a:extLst>
                <a:ext uri="{FF2B5EF4-FFF2-40B4-BE49-F238E27FC236}">
                  <a16:creationId xmlns:a16="http://schemas.microsoft.com/office/drawing/2014/main" id="{D4B5AFC7-F573-AC7B-FD65-A0CE03E901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DNS</a:t>
              </a:r>
            </a:p>
          </p:txBody>
        </p:sp>
      </p:grpSp>
      <p:grpSp>
        <p:nvGrpSpPr>
          <p:cNvPr id="389" name="グループ化 388">
            <a:extLst>
              <a:ext uri="{FF2B5EF4-FFF2-40B4-BE49-F238E27FC236}">
                <a16:creationId xmlns:a16="http://schemas.microsoft.com/office/drawing/2014/main" id="{C7ED37F0-464C-034F-053D-EC4F7B79CF3C}"/>
              </a:ext>
            </a:extLst>
          </p:cNvPr>
          <p:cNvGrpSpPr/>
          <p:nvPr/>
        </p:nvGrpSpPr>
        <p:grpSpPr>
          <a:xfrm>
            <a:off x="9410642" y="7526251"/>
            <a:ext cx="502061" cy="651792"/>
            <a:chOff x="2919266" y="8604037"/>
            <a:chExt cx="502061" cy="651792"/>
          </a:xfrm>
        </p:grpSpPr>
        <p:pic>
          <p:nvPicPr>
            <p:cNvPr id="390" name="グラフィックス 389">
              <a:extLst>
                <a:ext uri="{FF2B5EF4-FFF2-40B4-BE49-F238E27FC236}">
                  <a16:creationId xmlns:a16="http://schemas.microsoft.com/office/drawing/2014/main" id="{E873DC03-D914-96EF-0EF6-F5CAC58A188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</p:spPr>
        </p:pic>
        <p:sp>
          <p:nvSpPr>
            <p:cNvPr id="391" name="TextBox 12">
              <a:extLst>
                <a:ext uri="{FF2B5EF4-FFF2-40B4-BE49-F238E27FC236}">
                  <a16:creationId xmlns:a16="http://schemas.microsoft.com/office/drawing/2014/main" id="{92E612F5-472E-52B5-C22E-E5E93B806A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WAF</a:t>
              </a:r>
            </a:p>
          </p:txBody>
        </p:sp>
      </p:grpSp>
      <p:grpSp>
        <p:nvGrpSpPr>
          <p:cNvPr id="392" name="グループ化 391">
            <a:extLst>
              <a:ext uri="{FF2B5EF4-FFF2-40B4-BE49-F238E27FC236}">
                <a16:creationId xmlns:a16="http://schemas.microsoft.com/office/drawing/2014/main" id="{F50A01DD-A8A2-C038-4031-EBCD66A10126}"/>
              </a:ext>
            </a:extLst>
          </p:cNvPr>
          <p:cNvGrpSpPr/>
          <p:nvPr/>
        </p:nvGrpSpPr>
        <p:grpSpPr>
          <a:xfrm>
            <a:off x="7940356" y="7533051"/>
            <a:ext cx="972887" cy="791743"/>
            <a:chOff x="1284441" y="8610369"/>
            <a:chExt cx="972887" cy="791743"/>
          </a:xfrm>
        </p:grpSpPr>
        <p:pic>
          <p:nvPicPr>
            <p:cNvPr id="393" name="グラフィックス 392">
              <a:extLst>
                <a:ext uri="{FF2B5EF4-FFF2-40B4-BE49-F238E27FC236}">
                  <a16:creationId xmlns:a16="http://schemas.microsoft.com/office/drawing/2014/main" id="{43112550-6C6A-7B6B-10F2-163287FDC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</p:spPr>
        </p:pic>
        <p:sp>
          <p:nvSpPr>
            <p:cNvPr id="396" name="TextBox 9">
              <a:extLst>
                <a:ext uri="{FF2B5EF4-FFF2-40B4-BE49-F238E27FC236}">
                  <a16:creationId xmlns:a16="http://schemas.microsoft.com/office/drawing/2014/main" id="{8A0B31BE-D9FF-F6DD-84F7-CD477EB3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Network Firewall</a:t>
              </a:r>
            </a:p>
          </p:txBody>
        </p:sp>
      </p:grpSp>
      <p:grpSp>
        <p:nvGrpSpPr>
          <p:cNvPr id="397" name="グループ化 396">
            <a:extLst>
              <a:ext uri="{FF2B5EF4-FFF2-40B4-BE49-F238E27FC236}">
                <a16:creationId xmlns:a16="http://schemas.microsoft.com/office/drawing/2014/main" id="{F79B215D-A998-6640-5DC3-EEEB2B7CD65F}"/>
              </a:ext>
            </a:extLst>
          </p:cNvPr>
          <p:cNvGrpSpPr/>
          <p:nvPr/>
        </p:nvGrpSpPr>
        <p:grpSpPr>
          <a:xfrm>
            <a:off x="9942615" y="7534882"/>
            <a:ext cx="716863" cy="797569"/>
            <a:chOff x="7891760" y="7929853"/>
            <a:chExt cx="716863" cy="797569"/>
          </a:xfrm>
        </p:grpSpPr>
        <p:pic>
          <p:nvPicPr>
            <p:cNvPr id="398" name="グラフィックス 397">
              <a:extLst>
                <a:ext uri="{FF2B5EF4-FFF2-40B4-BE49-F238E27FC236}">
                  <a16:creationId xmlns:a16="http://schemas.microsoft.com/office/drawing/2014/main" id="{777CC504-051D-D1BD-FC42-4AC5E68094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</p:spPr>
        </p:pic>
        <p:sp>
          <p:nvSpPr>
            <p:cNvPr id="399" name="TextBox 12">
              <a:extLst>
                <a:ext uri="{FF2B5EF4-FFF2-40B4-BE49-F238E27FC236}">
                  <a16:creationId xmlns:a16="http://schemas.microsoft.com/office/drawing/2014/main" id="{58911588-7194-9118-C059-91AD181DA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Identity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Domain</a:t>
              </a:r>
            </a:p>
          </p:txBody>
        </p:sp>
      </p:grpSp>
      <p:grpSp>
        <p:nvGrpSpPr>
          <p:cNvPr id="401" name="グループ化 400">
            <a:extLst>
              <a:ext uri="{FF2B5EF4-FFF2-40B4-BE49-F238E27FC236}">
                <a16:creationId xmlns:a16="http://schemas.microsoft.com/office/drawing/2014/main" id="{84F34337-0255-2864-EFFB-376852F2188D}"/>
              </a:ext>
            </a:extLst>
          </p:cNvPr>
          <p:cNvGrpSpPr/>
          <p:nvPr/>
        </p:nvGrpSpPr>
        <p:grpSpPr>
          <a:xfrm>
            <a:off x="10513090" y="7547854"/>
            <a:ext cx="927286" cy="772063"/>
            <a:chOff x="5815140" y="8649267"/>
            <a:chExt cx="927286" cy="772063"/>
          </a:xfrm>
        </p:grpSpPr>
        <p:pic>
          <p:nvPicPr>
            <p:cNvPr id="402" name="グラフィックス 401">
              <a:extLst>
                <a:ext uri="{FF2B5EF4-FFF2-40B4-BE49-F238E27FC236}">
                  <a16:creationId xmlns:a16="http://schemas.microsoft.com/office/drawing/2014/main" id="{0872131C-DDC1-091E-E06E-B48A54DC88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</p:spPr>
        </p:pic>
        <p:sp>
          <p:nvSpPr>
            <p:cNvPr id="403" name="TextBox 12">
              <a:extLst>
                <a:ext uri="{FF2B5EF4-FFF2-40B4-BE49-F238E27FC236}">
                  <a16:creationId xmlns:a16="http://schemas.microsoft.com/office/drawing/2014/main" id="{74246CEC-6700-5213-0913-C4F6BCB89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Security Group</a:t>
              </a:r>
            </a:p>
          </p:txBody>
        </p:sp>
      </p:grpSp>
      <p:sp>
        <p:nvSpPr>
          <p:cNvPr id="404" name="正方形/長方形 403">
            <a:extLst>
              <a:ext uri="{FF2B5EF4-FFF2-40B4-BE49-F238E27FC236}">
                <a16:creationId xmlns:a16="http://schemas.microsoft.com/office/drawing/2014/main" id="{604584C9-6154-5F87-4973-B3B68E0606B8}"/>
              </a:ext>
            </a:extLst>
          </p:cNvPr>
          <p:cNvSpPr/>
          <p:nvPr/>
        </p:nvSpPr>
        <p:spPr>
          <a:xfrm>
            <a:off x="6621446" y="7151054"/>
            <a:ext cx="1247491" cy="1332491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システム構成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管理機能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05" name="グループ化 404">
            <a:extLst>
              <a:ext uri="{FF2B5EF4-FFF2-40B4-BE49-F238E27FC236}">
                <a16:creationId xmlns:a16="http://schemas.microsoft.com/office/drawing/2014/main" id="{C814DB74-DACA-75C4-FE69-1EA60DCCCED2}"/>
              </a:ext>
            </a:extLst>
          </p:cNvPr>
          <p:cNvGrpSpPr/>
          <p:nvPr/>
        </p:nvGrpSpPr>
        <p:grpSpPr>
          <a:xfrm>
            <a:off x="6831048" y="7680390"/>
            <a:ext cx="814646" cy="803155"/>
            <a:chOff x="1907750" y="4310477"/>
            <a:chExt cx="814646" cy="803155"/>
          </a:xfrm>
        </p:grpSpPr>
        <p:sp>
          <p:nvSpPr>
            <p:cNvPr id="406" name="TextBox 12">
              <a:extLst>
                <a:ext uri="{FF2B5EF4-FFF2-40B4-BE49-F238E27FC236}">
                  <a16:creationId xmlns:a16="http://schemas.microsoft.com/office/drawing/2014/main" id="{D9582D61-788F-00C1-5046-89A3AA4D2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Resource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Manager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407" name="グラフィックス 406">
              <a:extLst>
                <a:ext uri="{FF2B5EF4-FFF2-40B4-BE49-F238E27FC236}">
                  <a16:creationId xmlns:a16="http://schemas.microsoft.com/office/drawing/2014/main" id="{F23CD611-0DBA-5417-5D55-AA48640DE0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</p:spPr>
        </p:pic>
      </p:grpSp>
      <p:sp>
        <p:nvSpPr>
          <p:cNvPr id="408" name="正方形/長方形 407">
            <a:extLst>
              <a:ext uri="{FF2B5EF4-FFF2-40B4-BE49-F238E27FC236}">
                <a16:creationId xmlns:a16="http://schemas.microsoft.com/office/drawing/2014/main" id="{837B2E46-2F27-B9A9-5906-D7869C63F18F}"/>
              </a:ext>
            </a:extLst>
          </p:cNvPr>
          <p:cNvSpPr/>
          <p:nvPr/>
        </p:nvSpPr>
        <p:spPr>
          <a:xfrm>
            <a:off x="1811422" y="8537570"/>
            <a:ext cx="2300575" cy="1324845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バックアップ機能</a:t>
            </a:r>
            <a:endParaRPr kumimoji="1"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409" name="グループ化 408">
            <a:extLst>
              <a:ext uri="{FF2B5EF4-FFF2-40B4-BE49-F238E27FC236}">
                <a16:creationId xmlns:a16="http://schemas.microsoft.com/office/drawing/2014/main" id="{C6A23171-0EFC-7A84-A248-49E8FA7B4502}"/>
              </a:ext>
            </a:extLst>
          </p:cNvPr>
          <p:cNvGrpSpPr/>
          <p:nvPr/>
        </p:nvGrpSpPr>
        <p:grpSpPr>
          <a:xfrm>
            <a:off x="3043921" y="8925044"/>
            <a:ext cx="972887" cy="825552"/>
            <a:chOff x="4360158" y="7332449"/>
            <a:chExt cx="972887" cy="825552"/>
          </a:xfrm>
        </p:grpSpPr>
        <p:pic>
          <p:nvPicPr>
            <p:cNvPr id="411" name="グラフィックス 14">
              <a:extLst>
                <a:ext uri="{FF2B5EF4-FFF2-40B4-BE49-F238E27FC236}">
                  <a16:creationId xmlns:a16="http://schemas.microsoft.com/office/drawing/2014/main" id="{F11B1490-B74B-08D8-B4B0-FE5ECE75A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</p:spPr>
        </p:pic>
        <p:sp>
          <p:nvSpPr>
            <p:cNvPr id="412" name="TextBox 9">
              <a:extLst>
                <a:ext uri="{FF2B5EF4-FFF2-40B4-BE49-F238E27FC236}">
                  <a16:creationId xmlns:a16="http://schemas.microsoft.com/office/drawing/2014/main" id="{EFF19A75-5D60-DC81-2521-160E4B5D0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Object Storage</a:t>
              </a:r>
            </a:p>
          </p:txBody>
        </p:sp>
      </p:grpSp>
      <p:grpSp>
        <p:nvGrpSpPr>
          <p:cNvPr id="413" name="グループ化 412">
            <a:extLst>
              <a:ext uri="{FF2B5EF4-FFF2-40B4-BE49-F238E27FC236}">
                <a16:creationId xmlns:a16="http://schemas.microsoft.com/office/drawing/2014/main" id="{83CEDE94-EE96-C080-6748-4BA0D629B345}"/>
              </a:ext>
            </a:extLst>
          </p:cNvPr>
          <p:cNvGrpSpPr/>
          <p:nvPr/>
        </p:nvGrpSpPr>
        <p:grpSpPr>
          <a:xfrm>
            <a:off x="1824291" y="8873889"/>
            <a:ext cx="1337226" cy="854673"/>
            <a:chOff x="3633560" y="7400150"/>
            <a:chExt cx="1337226" cy="854673"/>
          </a:xfrm>
        </p:grpSpPr>
        <p:pic>
          <p:nvPicPr>
            <p:cNvPr id="414" name="グラフィックス 413">
              <a:extLst>
                <a:ext uri="{FF2B5EF4-FFF2-40B4-BE49-F238E27FC236}">
                  <a16:creationId xmlns:a16="http://schemas.microsoft.com/office/drawing/2014/main" id="{77D7A244-DF6E-473A-99A9-A120E31970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</p:spPr>
        </p:pic>
        <p:sp>
          <p:nvSpPr>
            <p:cNvPr id="415" name="TextBox 12">
              <a:extLst>
                <a:ext uri="{FF2B5EF4-FFF2-40B4-BE49-F238E27FC236}">
                  <a16:creationId xmlns:a16="http://schemas.microsoft.com/office/drawing/2014/main" id="{BCD4D0C7-295A-50C9-CCA5-B22E6B816A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Backup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(Object Storage)</a:t>
              </a:r>
            </a:p>
          </p:txBody>
        </p:sp>
      </p:grpSp>
      <p:sp>
        <p:nvSpPr>
          <p:cNvPr id="219" name="正方形/長方形 218">
            <a:extLst>
              <a:ext uri="{FF2B5EF4-FFF2-40B4-BE49-F238E27FC236}">
                <a16:creationId xmlns:a16="http://schemas.microsoft.com/office/drawing/2014/main" id="{4C28EA30-AD45-C95E-7D73-BEDCAEFD3A39}"/>
              </a:ext>
            </a:extLst>
          </p:cNvPr>
          <p:cNvSpPr/>
          <p:nvPr/>
        </p:nvSpPr>
        <p:spPr>
          <a:xfrm>
            <a:off x="12685622" y="8533455"/>
            <a:ext cx="3354245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ログ管理機能</a:t>
            </a:r>
          </a:p>
        </p:txBody>
      </p:sp>
      <p:grpSp>
        <p:nvGrpSpPr>
          <p:cNvPr id="220" name="グループ化 219">
            <a:extLst>
              <a:ext uri="{FF2B5EF4-FFF2-40B4-BE49-F238E27FC236}">
                <a16:creationId xmlns:a16="http://schemas.microsoft.com/office/drawing/2014/main" id="{C3C033B3-7F3B-F59A-F156-2E4369D045AB}"/>
              </a:ext>
            </a:extLst>
          </p:cNvPr>
          <p:cNvGrpSpPr/>
          <p:nvPr/>
        </p:nvGrpSpPr>
        <p:grpSpPr>
          <a:xfrm>
            <a:off x="12709284" y="8899443"/>
            <a:ext cx="723275" cy="661895"/>
            <a:chOff x="12360566" y="4730781"/>
            <a:chExt cx="723275" cy="661895"/>
          </a:xfrm>
        </p:grpSpPr>
        <p:pic>
          <p:nvPicPr>
            <p:cNvPr id="221" name="グラフィックス 220">
              <a:extLst>
                <a:ext uri="{FF2B5EF4-FFF2-40B4-BE49-F238E27FC236}">
                  <a16:creationId xmlns:a16="http://schemas.microsoft.com/office/drawing/2014/main" id="{02475AD1-B095-E645-7043-C6CAB52034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</p:spPr>
        </p:pic>
        <p:sp>
          <p:nvSpPr>
            <p:cNvPr id="222" name="TextBox 12">
              <a:extLst>
                <a:ext uri="{FF2B5EF4-FFF2-40B4-BE49-F238E27FC236}">
                  <a16:creationId xmlns:a16="http://schemas.microsoft.com/office/drawing/2014/main" id="{526AED98-E947-740F-4B46-ACD4D94E18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Logging</a:t>
              </a:r>
            </a:p>
          </p:txBody>
        </p:sp>
      </p:grpSp>
      <p:grpSp>
        <p:nvGrpSpPr>
          <p:cNvPr id="223" name="グループ化 222">
            <a:extLst>
              <a:ext uri="{FF2B5EF4-FFF2-40B4-BE49-F238E27FC236}">
                <a16:creationId xmlns:a16="http://schemas.microsoft.com/office/drawing/2014/main" id="{2207C770-824A-3182-356B-D9BBBA191A38}"/>
              </a:ext>
            </a:extLst>
          </p:cNvPr>
          <p:cNvGrpSpPr/>
          <p:nvPr/>
        </p:nvGrpSpPr>
        <p:grpSpPr>
          <a:xfrm>
            <a:off x="13845211" y="8792022"/>
            <a:ext cx="1569059" cy="944217"/>
            <a:chOff x="11379958" y="8469259"/>
            <a:chExt cx="1569059" cy="944217"/>
          </a:xfrm>
        </p:grpSpPr>
        <p:sp>
          <p:nvSpPr>
            <p:cNvPr id="480" name="TextBox 12">
              <a:extLst>
                <a:ext uri="{FF2B5EF4-FFF2-40B4-BE49-F238E27FC236}">
                  <a16:creationId xmlns:a16="http://schemas.microsoft.com/office/drawing/2014/main" id="{D6395302-4C0F-497F-8084-79872F112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Connecter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Hub</a:t>
              </a:r>
            </a:p>
          </p:txBody>
        </p:sp>
        <p:grpSp>
          <p:nvGrpSpPr>
            <p:cNvPr id="481" name="Graphic 3">
              <a:extLst>
                <a:ext uri="{FF2B5EF4-FFF2-40B4-BE49-F238E27FC236}">
                  <a16:creationId xmlns:a16="http://schemas.microsoft.com/office/drawing/2014/main" id="{76D9DC6F-319E-A814-AC2B-E1024E5D897A}"/>
                </a:ext>
              </a:extLst>
            </p:cNvPr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482" name="Freeform: Shape 141">
                <a:extLst>
                  <a:ext uri="{FF2B5EF4-FFF2-40B4-BE49-F238E27FC236}">
                    <a16:creationId xmlns:a16="http://schemas.microsoft.com/office/drawing/2014/main" id="{13F5CE62-7699-F61E-33D2-F525C97C85DF}"/>
                  </a:ext>
                </a:extLst>
              </p:cNvPr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>
                  <a:gd name="connsiteX0" fmla="*/ 222609 w 445439"/>
                  <a:gd name="connsiteY0" fmla="*/ 503837 h 503960"/>
                  <a:gd name="connsiteX1" fmla="*/ 202204 w 445439"/>
                  <a:gd name="connsiteY1" fmla="*/ 496823 h 503960"/>
                  <a:gd name="connsiteX2" fmla="*/ 190717 w 445439"/>
                  <a:gd name="connsiteY2" fmla="*/ 478529 h 503960"/>
                  <a:gd name="connsiteX3" fmla="*/ 193284 w 445439"/>
                  <a:gd name="connsiteY3" fmla="*/ 457084 h 503960"/>
                  <a:gd name="connsiteX4" fmla="*/ 208748 w 445439"/>
                  <a:gd name="connsiteY4" fmla="*/ 442030 h 503960"/>
                  <a:gd name="connsiteX5" fmla="*/ 208748 w 445439"/>
                  <a:gd name="connsiteY5" fmla="*/ 410754 h 503960"/>
                  <a:gd name="connsiteX6" fmla="*/ 142784 w 445439"/>
                  <a:gd name="connsiteY6" fmla="*/ 389688 h 503960"/>
                  <a:gd name="connsiteX7" fmla="*/ 91834 w 445439"/>
                  <a:gd name="connsiteY7" fmla="*/ 342768 h 503960"/>
                  <a:gd name="connsiteX8" fmla="*/ 64562 w 445439"/>
                  <a:gd name="connsiteY8" fmla="*/ 358463 h 503960"/>
                  <a:gd name="connsiteX9" fmla="*/ 63599 w 445439"/>
                  <a:gd name="connsiteY9" fmla="*/ 369468 h 503960"/>
                  <a:gd name="connsiteX10" fmla="*/ 52114 w 445439"/>
                  <a:gd name="connsiteY10" fmla="*/ 386723 h 503960"/>
                  <a:gd name="connsiteX11" fmla="*/ 32478 w 445439"/>
                  <a:gd name="connsiteY11" fmla="*/ 393326 h 503960"/>
                  <a:gd name="connsiteX12" fmla="*/ 16243 w 445439"/>
                  <a:gd name="connsiteY12" fmla="*/ 388988 h 503960"/>
                  <a:gd name="connsiteX13" fmla="*/ 4308 w 445439"/>
                  <a:gd name="connsiteY13" fmla="*/ 377130 h 503960"/>
                  <a:gd name="connsiteX14" fmla="*/ 265 w 445439"/>
                  <a:gd name="connsiteY14" fmla="*/ 365086 h 503960"/>
                  <a:gd name="connsiteX15" fmla="*/ 1228 w 445439"/>
                  <a:gd name="connsiteY15" fmla="*/ 352406 h 503960"/>
                  <a:gd name="connsiteX16" fmla="*/ 8607 w 445439"/>
                  <a:gd name="connsiteY16" fmla="*/ 339065 h 503960"/>
                  <a:gd name="connsiteX17" fmla="*/ 21248 w 445439"/>
                  <a:gd name="connsiteY17" fmla="*/ 330608 h 503960"/>
                  <a:gd name="connsiteX18" fmla="*/ 36392 w 445439"/>
                  <a:gd name="connsiteY18" fmla="*/ 328907 h 503960"/>
                  <a:gd name="connsiteX19" fmla="*/ 50638 w 445439"/>
                  <a:gd name="connsiteY19" fmla="*/ 334362 h 503960"/>
                  <a:gd name="connsiteX20" fmla="*/ 77909 w 445439"/>
                  <a:gd name="connsiteY20" fmla="*/ 318538 h 503960"/>
                  <a:gd name="connsiteX21" fmla="*/ 63215 w 445439"/>
                  <a:gd name="connsiteY21" fmla="*/ 251785 h 503960"/>
                  <a:gd name="connsiteX22" fmla="*/ 78037 w 445439"/>
                  <a:gd name="connsiteY22" fmla="*/ 184909 h 503960"/>
                  <a:gd name="connsiteX23" fmla="*/ 50766 w 445439"/>
                  <a:gd name="connsiteY23" fmla="*/ 169333 h 503960"/>
                  <a:gd name="connsiteX24" fmla="*/ 32478 w 445439"/>
                  <a:gd name="connsiteY24" fmla="*/ 175144 h 503960"/>
                  <a:gd name="connsiteX25" fmla="*/ 16436 w 445439"/>
                  <a:gd name="connsiteY25" fmla="*/ 170817 h 503960"/>
                  <a:gd name="connsiteX26" fmla="*/ 6875 w 445439"/>
                  <a:gd name="connsiteY26" fmla="*/ 162580 h 503960"/>
                  <a:gd name="connsiteX27" fmla="*/ 1228 w 445439"/>
                  <a:gd name="connsiteY27" fmla="*/ 151286 h 503960"/>
                  <a:gd name="connsiteX28" fmla="*/ 265 w 445439"/>
                  <a:gd name="connsiteY28" fmla="*/ 138608 h 503960"/>
                  <a:gd name="connsiteX29" fmla="*/ 4308 w 445439"/>
                  <a:gd name="connsiteY29" fmla="*/ 126563 h 503960"/>
                  <a:gd name="connsiteX30" fmla="*/ 16243 w 445439"/>
                  <a:gd name="connsiteY30" fmla="*/ 114777 h 503960"/>
                  <a:gd name="connsiteX31" fmla="*/ 32478 w 445439"/>
                  <a:gd name="connsiteY31" fmla="*/ 110493 h 503960"/>
                  <a:gd name="connsiteX32" fmla="*/ 48392 w 445439"/>
                  <a:gd name="connsiteY32" fmla="*/ 114696 h 503960"/>
                  <a:gd name="connsiteX33" fmla="*/ 57953 w 445439"/>
                  <a:gd name="connsiteY33" fmla="*/ 122988 h 503960"/>
                  <a:gd name="connsiteX34" fmla="*/ 63599 w 445439"/>
                  <a:gd name="connsiteY34" fmla="*/ 134351 h 503960"/>
                  <a:gd name="connsiteX35" fmla="*/ 64562 w 445439"/>
                  <a:gd name="connsiteY35" fmla="*/ 145352 h 503960"/>
                  <a:gd name="connsiteX36" fmla="*/ 91962 w 445439"/>
                  <a:gd name="connsiteY36" fmla="*/ 160928 h 503960"/>
                  <a:gd name="connsiteX37" fmla="*/ 142912 w 445439"/>
                  <a:gd name="connsiteY37" fmla="*/ 114099 h 503960"/>
                  <a:gd name="connsiteX38" fmla="*/ 208748 w 445439"/>
                  <a:gd name="connsiteY38" fmla="*/ 93063 h 503960"/>
                  <a:gd name="connsiteX39" fmla="*/ 208748 w 445439"/>
                  <a:gd name="connsiteY39" fmla="*/ 61665 h 503960"/>
                  <a:gd name="connsiteX40" fmla="*/ 193540 w 445439"/>
                  <a:gd name="connsiteY40" fmla="*/ 46594 h 503960"/>
                  <a:gd name="connsiteX41" fmla="*/ 191038 w 445439"/>
                  <a:gd name="connsiteY41" fmla="*/ 25292 h 503960"/>
                  <a:gd name="connsiteX42" fmla="*/ 202396 w 445439"/>
                  <a:gd name="connsiteY42" fmla="*/ 7102 h 503960"/>
                  <a:gd name="connsiteX43" fmla="*/ 222609 w 445439"/>
                  <a:gd name="connsiteY43" fmla="*/ 0 h 503960"/>
                  <a:gd name="connsiteX44" fmla="*/ 242822 w 445439"/>
                  <a:gd name="connsiteY44" fmla="*/ 7102 h 503960"/>
                  <a:gd name="connsiteX45" fmla="*/ 254180 w 445439"/>
                  <a:gd name="connsiteY45" fmla="*/ 25292 h 503960"/>
                  <a:gd name="connsiteX46" fmla="*/ 251677 w 445439"/>
                  <a:gd name="connsiteY46" fmla="*/ 46594 h 503960"/>
                  <a:gd name="connsiteX47" fmla="*/ 236405 w 445439"/>
                  <a:gd name="connsiteY47" fmla="*/ 61665 h 503960"/>
                  <a:gd name="connsiteX48" fmla="*/ 236405 w 445439"/>
                  <a:gd name="connsiteY48" fmla="*/ 93063 h 503960"/>
                  <a:gd name="connsiteX49" fmla="*/ 302435 w 445439"/>
                  <a:gd name="connsiteY49" fmla="*/ 114049 h 503960"/>
                  <a:gd name="connsiteX50" fmla="*/ 353448 w 445439"/>
                  <a:gd name="connsiteY50" fmla="*/ 160928 h 503960"/>
                  <a:gd name="connsiteX51" fmla="*/ 380784 w 445439"/>
                  <a:gd name="connsiteY51" fmla="*/ 145352 h 503960"/>
                  <a:gd name="connsiteX52" fmla="*/ 381747 w 445439"/>
                  <a:gd name="connsiteY52" fmla="*/ 134351 h 503960"/>
                  <a:gd name="connsiteX53" fmla="*/ 387394 w 445439"/>
                  <a:gd name="connsiteY53" fmla="*/ 123007 h 503960"/>
                  <a:gd name="connsiteX54" fmla="*/ 396955 w 445439"/>
                  <a:gd name="connsiteY54" fmla="*/ 114696 h 503960"/>
                  <a:gd name="connsiteX55" fmla="*/ 412997 w 445439"/>
                  <a:gd name="connsiteY55" fmla="*/ 110493 h 503960"/>
                  <a:gd name="connsiteX56" fmla="*/ 429167 w 445439"/>
                  <a:gd name="connsiteY56" fmla="*/ 114829 h 503960"/>
                  <a:gd name="connsiteX57" fmla="*/ 441038 w 445439"/>
                  <a:gd name="connsiteY57" fmla="*/ 126686 h 503960"/>
                  <a:gd name="connsiteX58" fmla="*/ 445081 w 445439"/>
                  <a:gd name="connsiteY58" fmla="*/ 147795 h 503960"/>
                  <a:gd name="connsiteX59" fmla="*/ 435006 w 445439"/>
                  <a:gd name="connsiteY59" fmla="*/ 166777 h 503960"/>
                  <a:gd name="connsiteX60" fmla="*/ 415243 w 445439"/>
                  <a:gd name="connsiteY60" fmla="*/ 175204 h 503960"/>
                  <a:gd name="connsiteX61" fmla="*/ 394580 w 445439"/>
                  <a:gd name="connsiteY61" fmla="*/ 169333 h 503960"/>
                  <a:gd name="connsiteX62" fmla="*/ 367309 w 445439"/>
                  <a:gd name="connsiteY62" fmla="*/ 185033 h 503960"/>
                  <a:gd name="connsiteX63" fmla="*/ 382003 w 445439"/>
                  <a:gd name="connsiteY63" fmla="*/ 251909 h 503960"/>
                  <a:gd name="connsiteX64" fmla="*/ 367309 w 445439"/>
                  <a:gd name="connsiteY64" fmla="*/ 318782 h 503960"/>
                  <a:gd name="connsiteX65" fmla="*/ 394580 w 445439"/>
                  <a:gd name="connsiteY65" fmla="*/ 334484 h 503960"/>
                  <a:gd name="connsiteX66" fmla="*/ 413125 w 445439"/>
                  <a:gd name="connsiteY66" fmla="*/ 328670 h 503960"/>
                  <a:gd name="connsiteX67" fmla="*/ 429167 w 445439"/>
                  <a:gd name="connsiteY67" fmla="*/ 333059 h 503960"/>
                  <a:gd name="connsiteX68" fmla="*/ 440974 w 445439"/>
                  <a:gd name="connsiteY68" fmla="*/ 344885 h 503960"/>
                  <a:gd name="connsiteX69" fmla="*/ 445274 w 445439"/>
                  <a:gd name="connsiteY69" fmla="*/ 360998 h 503960"/>
                  <a:gd name="connsiteX70" fmla="*/ 441038 w 445439"/>
                  <a:gd name="connsiteY70" fmla="*/ 377130 h 503960"/>
                  <a:gd name="connsiteX71" fmla="*/ 429167 w 445439"/>
                  <a:gd name="connsiteY71" fmla="*/ 388988 h 503960"/>
                  <a:gd name="connsiteX72" fmla="*/ 412997 w 445439"/>
                  <a:gd name="connsiteY72" fmla="*/ 393326 h 503960"/>
                  <a:gd name="connsiteX73" fmla="*/ 396955 w 445439"/>
                  <a:gd name="connsiteY73" fmla="*/ 389123 h 503960"/>
                  <a:gd name="connsiteX74" fmla="*/ 384378 w 445439"/>
                  <a:gd name="connsiteY74" fmla="*/ 376219 h 503960"/>
                  <a:gd name="connsiteX75" fmla="*/ 380784 w 445439"/>
                  <a:gd name="connsiteY75" fmla="*/ 358585 h 503960"/>
                  <a:gd name="connsiteX76" fmla="*/ 353448 w 445439"/>
                  <a:gd name="connsiteY76" fmla="*/ 342890 h 503960"/>
                  <a:gd name="connsiteX77" fmla="*/ 302499 w 445439"/>
                  <a:gd name="connsiteY77" fmla="*/ 389746 h 503960"/>
                  <a:gd name="connsiteX78" fmla="*/ 236534 w 445439"/>
                  <a:gd name="connsiteY78" fmla="*/ 410754 h 503960"/>
                  <a:gd name="connsiteX79" fmla="*/ 236534 w 445439"/>
                  <a:gd name="connsiteY79" fmla="*/ 442152 h 503960"/>
                  <a:gd name="connsiteX80" fmla="*/ 251998 w 445439"/>
                  <a:gd name="connsiteY80" fmla="*/ 457206 h 503960"/>
                  <a:gd name="connsiteX81" fmla="*/ 254629 w 445439"/>
                  <a:gd name="connsiteY81" fmla="*/ 478651 h 503960"/>
                  <a:gd name="connsiteX82" fmla="*/ 243143 w 445439"/>
                  <a:gd name="connsiteY82" fmla="*/ 496952 h 503960"/>
                  <a:gd name="connsiteX83" fmla="*/ 222737 w 445439"/>
                  <a:gd name="connsiteY83" fmla="*/ 503959 h 503960"/>
                  <a:gd name="connsiteX84" fmla="*/ 222609 w 445439"/>
                  <a:gd name="connsiteY84" fmla="*/ 503837 h 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445439" h="50396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83" name="Freeform: Shape 142">
                <a:extLst>
                  <a:ext uri="{FF2B5EF4-FFF2-40B4-BE49-F238E27FC236}">
                    <a16:creationId xmlns:a16="http://schemas.microsoft.com/office/drawing/2014/main" id="{E98B552E-F04E-63DB-EF94-BF3019D3B14A}"/>
                  </a:ext>
                </a:extLst>
              </p:cNvPr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>
                  <a:gd name="connsiteX0" fmla="*/ 227102 w 454869"/>
                  <a:gd name="connsiteY0" fmla="*/ 9271 h 513347"/>
                  <a:gd name="connsiteX1" fmla="*/ 244748 w 454869"/>
                  <a:gd name="connsiteY1" fmla="*/ 15936 h 513347"/>
                  <a:gd name="connsiteX2" fmla="*/ 254117 w 454869"/>
                  <a:gd name="connsiteY2" fmla="*/ 32367 h 513347"/>
                  <a:gd name="connsiteX3" fmla="*/ 250780 w 454869"/>
                  <a:gd name="connsiteY3" fmla="*/ 50975 h 513347"/>
                  <a:gd name="connsiteX4" fmla="*/ 236342 w 454869"/>
                  <a:gd name="connsiteY4" fmla="*/ 63167 h 513347"/>
                  <a:gd name="connsiteX5" fmla="*/ 236342 w 454869"/>
                  <a:gd name="connsiteY5" fmla="*/ 101982 h 513347"/>
                  <a:gd name="connsiteX6" fmla="*/ 304618 w 454869"/>
                  <a:gd name="connsiteY6" fmla="*/ 122616 h 513347"/>
                  <a:gd name="connsiteX7" fmla="*/ 356337 w 454869"/>
                  <a:gd name="connsiteY7" fmla="*/ 171701 h 513347"/>
                  <a:gd name="connsiteX8" fmla="*/ 390090 w 454869"/>
                  <a:gd name="connsiteY8" fmla="*/ 152293 h 513347"/>
                  <a:gd name="connsiteX9" fmla="*/ 390090 w 454869"/>
                  <a:gd name="connsiteY9" fmla="*/ 139931 h 513347"/>
                  <a:gd name="connsiteX10" fmla="*/ 402410 w 454869"/>
                  <a:gd name="connsiteY10" fmla="*/ 123120 h 513347"/>
                  <a:gd name="connsiteX11" fmla="*/ 412677 w 454869"/>
                  <a:gd name="connsiteY11" fmla="*/ 119675 h 513347"/>
                  <a:gd name="connsiteX12" fmla="*/ 423457 w 454869"/>
                  <a:gd name="connsiteY12" fmla="*/ 120416 h 513347"/>
                  <a:gd name="connsiteX13" fmla="*/ 433082 w 454869"/>
                  <a:gd name="connsiteY13" fmla="*/ 125229 h 513347"/>
                  <a:gd name="connsiteX14" fmla="*/ 440205 w 454869"/>
                  <a:gd name="connsiteY14" fmla="*/ 133380 h 513347"/>
                  <a:gd name="connsiteX15" fmla="*/ 443606 w 454869"/>
                  <a:gd name="connsiteY15" fmla="*/ 143630 h 513347"/>
                  <a:gd name="connsiteX16" fmla="*/ 442900 w 454869"/>
                  <a:gd name="connsiteY16" fmla="*/ 154418 h 513347"/>
                  <a:gd name="connsiteX17" fmla="*/ 438087 w 454869"/>
                  <a:gd name="connsiteY17" fmla="*/ 164101 h 513347"/>
                  <a:gd name="connsiteX18" fmla="*/ 429938 w 454869"/>
                  <a:gd name="connsiteY18" fmla="*/ 171206 h 513347"/>
                  <a:gd name="connsiteX19" fmla="*/ 416270 w 454869"/>
                  <a:gd name="connsiteY19" fmla="*/ 174915 h 513347"/>
                  <a:gd name="connsiteX20" fmla="*/ 398239 w 454869"/>
                  <a:gd name="connsiteY20" fmla="*/ 168115 h 513347"/>
                  <a:gd name="connsiteX21" fmla="*/ 364486 w 454869"/>
                  <a:gd name="connsiteY21" fmla="*/ 187523 h 513347"/>
                  <a:gd name="connsiteX22" fmla="*/ 380528 w 454869"/>
                  <a:gd name="connsiteY22" fmla="*/ 256253 h 513347"/>
                  <a:gd name="connsiteX23" fmla="*/ 364486 w 454869"/>
                  <a:gd name="connsiteY23" fmla="*/ 324981 h 513347"/>
                  <a:gd name="connsiteX24" fmla="*/ 398239 w 454869"/>
                  <a:gd name="connsiteY24" fmla="*/ 344392 h 513347"/>
                  <a:gd name="connsiteX25" fmla="*/ 416334 w 454869"/>
                  <a:gd name="connsiteY25" fmla="*/ 337712 h 513347"/>
                  <a:gd name="connsiteX26" fmla="*/ 429938 w 454869"/>
                  <a:gd name="connsiteY26" fmla="*/ 341299 h 513347"/>
                  <a:gd name="connsiteX27" fmla="*/ 438087 w 454869"/>
                  <a:gd name="connsiteY27" fmla="*/ 348402 h 513347"/>
                  <a:gd name="connsiteX28" fmla="*/ 442900 w 454869"/>
                  <a:gd name="connsiteY28" fmla="*/ 358086 h 513347"/>
                  <a:gd name="connsiteX29" fmla="*/ 443606 w 454869"/>
                  <a:gd name="connsiteY29" fmla="*/ 368879 h 513347"/>
                  <a:gd name="connsiteX30" fmla="*/ 440205 w 454869"/>
                  <a:gd name="connsiteY30" fmla="*/ 379126 h 513347"/>
                  <a:gd name="connsiteX31" fmla="*/ 433082 w 454869"/>
                  <a:gd name="connsiteY31" fmla="*/ 387276 h 513347"/>
                  <a:gd name="connsiteX32" fmla="*/ 423457 w 454869"/>
                  <a:gd name="connsiteY32" fmla="*/ 392088 h 513347"/>
                  <a:gd name="connsiteX33" fmla="*/ 412677 w 454869"/>
                  <a:gd name="connsiteY33" fmla="*/ 392833 h 513347"/>
                  <a:gd name="connsiteX34" fmla="*/ 402410 w 454869"/>
                  <a:gd name="connsiteY34" fmla="*/ 389387 h 513347"/>
                  <a:gd name="connsiteX35" fmla="*/ 390090 w 454869"/>
                  <a:gd name="connsiteY35" fmla="*/ 372575 h 513347"/>
                  <a:gd name="connsiteX36" fmla="*/ 390090 w 454869"/>
                  <a:gd name="connsiteY36" fmla="*/ 360216 h 513347"/>
                  <a:gd name="connsiteX37" fmla="*/ 356337 w 454869"/>
                  <a:gd name="connsiteY37" fmla="*/ 340805 h 513347"/>
                  <a:gd name="connsiteX38" fmla="*/ 304618 w 454869"/>
                  <a:gd name="connsiteY38" fmla="*/ 389887 h 513347"/>
                  <a:gd name="connsiteX39" fmla="*/ 236342 w 454869"/>
                  <a:gd name="connsiteY39" fmla="*/ 410524 h 513347"/>
                  <a:gd name="connsiteX40" fmla="*/ 236342 w 454869"/>
                  <a:gd name="connsiteY40" fmla="*/ 449339 h 513347"/>
                  <a:gd name="connsiteX41" fmla="*/ 250972 w 454869"/>
                  <a:gd name="connsiteY41" fmla="*/ 461448 h 513347"/>
                  <a:gd name="connsiteX42" fmla="*/ 254373 w 454869"/>
                  <a:gd name="connsiteY42" fmla="*/ 480134 h 513347"/>
                  <a:gd name="connsiteX43" fmla="*/ 244941 w 454869"/>
                  <a:gd name="connsiteY43" fmla="*/ 496606 h 513347"/>
                  <a:gd name="connsiteX44" fmla="*/ 227102 w 454869"/>
                  <a:gd name="connsiteY44" fmla="*/ 503119 h 513347"/>
                  <a:gd name="connsiteX45" fmla="*/ 209263 w 454869"/>
                  <a:gd name="connsiteY45" fmla="*/ 496606 h 513347"/>
                  <a:gd name="connsiteX46" fmla="*/ 199830 w 454869"/>
                  <a:gd name="connsiteY46" fmla="*/ 480134 h 513347"/>
                  <a:gd name="connsiteX47" fmla="*/ 203231 w 454869"/>
                  <a:gd name="connsiteY47" fmla="*/ 461448 h 513347"/>
                  <a:gd name="connsiteX48" fmla="*/ 217862 w 454869"/>
                  <a:gd name="connsiteY48" fmla="*/ 449339 h 513347"/>
                  <a:gd name="connsiteX49" fmla="*/ 217862 w 454869"/>
                  <a:gd name="connsiteY49" fmla="*/ 411018 h 513347"/>
                  <a:gd name="connsiteX50" fmla="*/ 149522 w 454869"/>
                  <a:gd name="connsiteY50" fmla="*/ 390369 h 513347"/>
                  <a:gd name="connsiteX51" fmla="*/ 97674 w 454869"/>
                  <a:gd name="connsiteY51" fmla="*/ 341177 h 513347"/>
                  <a:gd name="connsiteX52" fmla="*/ 64114 w 454869"/>
                  <a:gd name="connsiteY52" fmla="*/ 360582 h 513347"/>
                  <a:gd name="connsiteX53" fmla="*/ 61996 w 454869"/>
                  <a:gd name="connsiteY53" fmla="*/ 377253 h 513347"/>
                  <a:gd name="connsiteX54" fmla="*/ 50638 w 454869"/>
                  <a:gd name="connsiteY54" fmla="*/ 389631 h 513347"/>
                  <a:gd name="connsiteX55" fmla="*/ 38639 w 454869"/>
                  <a:gd name="connsiteY55" fmla="*/ 393173 h 513347"/>
                  <a:gd name="connsiteX56" fmla="*/ 26319 w 454869"/>
                  <a:gd name="connsiteY56" fmla="*/ 391049 h 513347"/>
                  <a:gd name="connsiteX57" fmla="*/ 16180 w 454869"/>
                  <a:gd name="connsiteY57" fmla="*/ 383695 h 513347"/>
                  <a:gd name="connsiteX58" fmla="*/ 10341 w 454869"/>
                  <a:gd name="connsiteY58" fmla="*/ 372620 h 513347"/>
                  <a:gd name="connsiteX59" fmla="*/ 9956 w 454869"/>
                  <a:gd name="connsiteY59" fmla="*/ 360094 h 513347"/>
                  <a:gd name="connsiteX60" fmla="*/ 15089 w 454869"/>
                  <a:gd name="connsiteY60" fmla="*/ 348678 h 513347"/>
                  <a:gd name="connsiteX61" fmla="*/ 24779 w 454869"/>
                  <a:gd name="connsiteY61" fmla="*/ 340715 h 513347"/>
                  <a:gd name="connsiteX62" fmla="*/ 36970 w 454869"/>
                  <a:gd name="connsiteY62" fmla="*/ 337840 h 513347"/>
                  <a:gd name="connsiteX63" fmla="*/ 55002 w 454869"/>
                  <a:gd name="connsiteY63" fmla="*/ 344636 h 513347"/>
                  <a:gd name="connsiteX64" fmla="*/ 88562 w 454869"/>
                  <a:gd name="connsiteY64" fmla="*/ 325109 h 513347"/>
                  <a:gd name="connsiteX65" fmla="*/ 72456 w 454869"/>
                  <a:gd name="connsiteY65" fmla="*/ 256438 h 513347"/>
                  <a:gd name="connsiteX66" fmla="*/ 88562 w 454869"/>
                  <a:gd name="connsiteY66" fmla="*/ 187770 h 513347"/>
                  <a:gd name="connsiteX67" fmla="*/ 54874 w 454869"/>
                  <a:gd name="connsiteY67" fmla="*/ 168363 h 513347"/>
                  <a:gd name="connsiteX68" fmla="*/ 36970 w 454869"/>
                  <a:gd name="connsiteY68" fmla="*/ 175162 h 513347"/>
                  <a:gd name="connsiteX69" fmla="*/ 18554 w 454869"/>
                  <a:gd name="connsiteY69" fmla="*/ 166411 h 513347"/>
                  <a:gd name="connsiteX70" fmla="*/ 11047 w 454869"/>
                  <a:gd name="connsiteY70" fmla="*/ 147410 h 513347"/>
                  <a:gd name="connsiteX71" fmla="*/ 18554 w 454869"/>
                  <a:gd name="connsiteY71" fmla="*/ 128410 h 513347"/>
                  <a:gd name="connsiteX72" fmla="*/ 36970 w 454869"/>
                  <a:gd name="connsiteY72" fmla="*/ 119659 h 513347"/>
                  <a:gd name="connsiteX73" fmla="*/ 50638 w 454869"/>
                  <a:gd name="connsiteY73" fmla="*/ 123367 h 513347"/>
                  <a:gd name="connsiteX74" fmla="*/ 63023 w 454869"/>
                  <a:gd name="connsiteY74" fmla="*/ 140179 h 513347"/>
                  <a:gd name="connsiteX75" fmla="*/ 63023 w 454869"/>
                  <a:gd name="connsiteY75" fmla="*/ 152541 h 513347"/>
                  <a:gd name="connsiteX76" fmla="*/ 96712 w 454869"/>
                  <a:gd name="connsiteY76" fmla="*/ 171948 h 513347"/>
                  <a:gd name="connsiteX77" fmla="*/ 148495 w 454869"/>
                  <a:gd name="connsiteY77" fmla="*/ 122863 h 513347"/>
                  <a:gd name="connsiteX78" fmla="*/ 216706 w 454869"/>
                  <a:gd name="connsiteY78" fmla="*/ 102229 h 513347"/>
                  <a:gd name="connsiteX79" fmla="*/ 216706 w 454869"/>
                  <a:gd name="connsiteY79" fmla="*/ 63167 h 513347"/>
                  <a:gd name="connsiteX80" fmla="*/ 202140 w 454869"/>
                  <a:gd name="connsiteY80" fmla="*/ 50735 h 513347"/>
                  <a:gd name="connsiteX81" fmla="*/ 199060 w 454869"/>
                  <a:gd name="connsiteY81" fmla="*/ 31812 h 513347"/>
                  <a:gd name="connsiteX82" fmla="*/ 208942 w 454869"/>
                  <a:gd name="connsiteY82" fmla="*/ 15390 h 513347"/>
                  <a:gd name="connsiteX83" fmla="*/ 227102 w 454869"/>
                  <a:gd name="connsiteY83" fmla="*/ 9271 h 513347"/>
                  <a:gd name="connsiteX84" fmla="*/ 227102 w 454869"/>
                  <a:gd name="connsiteY84" fmla="*/ 0 h 513347"/>
                  <a:gd name="connsiteX85" fmla="*/ 204771 w 454869"/>
                  <a:gd name="connsiteY85" fmla="*/ 7768 h 513347"/>
                  <a:gd name="connsiteX86" fmla="*/ 191680 w 454869"/>
                  <a:gd name="connsiteY86" fmla="*/ 27455 h 513347"/>
                  <a:gd name="connsiteX87" fmla="*/ 193157 w 454869"/>
                  <a:gd name="connsiteY87" fmla="*/ 51058 h 513347"/>
                  <a:gd name="connsiteX88" fmla="*/ 208557 w 454869"/>
                  <a:gd name="connsiteY88" fmla="*/ 68977 h 513347"/>
                  <a:gd name="connsiteX89" fmla="*/ 208557 w 454869"/>
                  <a:gd name="connsiteY89" fmla="*/ 93700 h 513347"/>
                  <a:gd name="connsiteX90" fmla="*/ 145031 w 454869"/>
                  <a:gd name="connsiteY90" fmla="*/ 114820 h 513347"/>
                  <a:gd name="connsiteX91" fmla="*/ 95107 w 454869"/>
                  <a:gd name="connsiteY91" fmla="*/ 159463 h 513347"/>
                  <a:gd name="connsiteX92" fmla="*/ 73996 w 454869"/>
                  <a:gd name="connsiteY92" fmla="*/ 147225 h 513347"/>
                  <a:gd name="connsiteX93" fmla="*/ 72649 w 454869"/>
                  <a:gd name="connsiteY93" fmla="*/ 137707 h 513347"/>
                  <a:gd name="connsiteX94" fmla="*/ 66296 w 454869"/>
                  <a:gd name="connsiteY94" fmla="*/ 124760 h 513347"/>
                  <a:gd name="connsiteX95" fmla="*/ 55387 w 454869"/>
                  <a:gd name="connsiteY95" fmla="*/ 115332 h 513347"/>
                  <a:gd name="connsiteX96" fmla="*/ 36970 w 454869"/>
                  <a:gd name="connsiteY96" fmla="*/ 110388 h 513347"/>
                  <a:gd name="connsiteX97" fmla="*/ 18426 w 454869"/>
                  <a:gd name="connsiteY97" fmla="*/ 115404 h 513347"/>
                  <a:gd name="connsiteX98" fmla="*/ 4886 w 454869"/>
                  <a:gd name="connsiteY98" fmla="*/ 129054 h 513347"/>
                  <a:gd name="connsiteX99" fmla="*/ 1357 w 454869"/>
                  <a:gd name="connsiteY99" fmla="*/ 157099 h 513347"/>
                  <a:gd name="connsiteX100" fmla="*/ 18554 w 454869"/>
                  <a:gd name="connsiteY100" fmla="*/ 179488 h 513347"/>
                  <a:gd name="connsiteX101" fmla="*/ 36842 w 454869"/>
                  <a:gd name="connsiteY101" fmla="*/ 184433 h 513347"/>
                  <a:gd name="connsiteX102" fmla="*/ 55387 w 454869"/>
                  <a:gd name="connsiteY102" fmla="*/ 179365 h 513347"/>
                  <a:gd name="connsiteX103" fmla="*/ 76691 w 454869"/>
                  <a:gd name="connsiteY103" fmla="*/ 191726 h 513347"/>
                  <a:gd name="connsiteX104" fmla="*/ 63344 w 454869"/>
                  <a:gd name="connsiteY104" fmla="*/ 256624 h 513347"/>
                  <a:gd name="connsiteX105" fmla="*/ 76691 w 454869"/>
                  <a:gd name="connsiteY105" fmla="*/ 321522 h 513347"/>
                  <a:gd name="connsiteX106" fmla="*/ 55387 w 454869"/>
                  <a:gd name="connsiteY106" fmla="*/ 333759 h 513347"/>
                  <a:gd name="connsiteX107" fmla="*/ 36970 w 454869"/>
                  <a:gd name="connsiteY107" fmla="*/ 328568 h 513347"/>
                  <a:gd name="connsiteX108" fmla="*/ 14512 w 454869"/>
                  <a:gd name="connsiteY108" fmla="*/ 336191 h 513347"/>
                  <a:gd name="connsiteX109" fmla="*/ 1293 w 454869"/>
                  <a:gd name="connsiteY109" fmla="*/ 355885 h 513347"/>
                  <a:gd name="connsiteX110" fmla="*/ 4886 w 454869"/>
                  <a:gd name="connsiteY110" fmla="*/ 383945 h 513347"/>
                  <a:gd name="connsiteX111" fmla="*/ 18426 w 454869"/>
                  <a:gd name="connsiteY111" fmla="*/ 397594 h 513347"/>
                  <a:gd name="connsiteX112" fmla="*/ 36970 w 454869"/>
                  <a:gd name="connsiteY112" fmla="*/ 402612 h 513347"/>
                  <a:gd name="connsiteX113" fmla="*/ 55259 w 454869"/>
                  <a:gd name="connsiteY113" fmla="*/ 397671 h 513347"/>
                  <a:gd name="connsiteX114" fmla="*/ 66167 w 454869"/>
                  <a:gd name="connsiteY114" fmla="*/ 388238 h 513347"/>
                  <a:gd name="connsiteX115" fmla="*/ 72520 w 454869"/>
                  <a:gd name="connsiteY115" fmla="*/ 375295 h 513347"/>
                  <a:gd name="connsiteX116" fmla="*/ 73996 w 454869"/>
                  <a:gd name="connsiteY116" fmla="*/ 365651 h 513347"/>
                  <a:gd name="connsiteX117" fmla="*/ 95107 w 454869"/>
                  <a:gd name="connsiteY117" fmla="*/ 353292 h 513347"/>
                  <a:gd name="connsiteX118" fmla="*/ 145031 w 454869"/>
                  <a:gd name="connsiteY118" fmla="*/ 398172 h 513347"/>
                  <a:gd name="connsiteX119" fmla="*/ 208685 w 454869"/>
                  <a:gd name="connsiteY119" fmla="*/ 419424 h 513347"/>
                  <a:gd name="connsiteX120" fmla="*/ 208685 w 454869"/>
                  <a:gd name="connsiteY120" fmla="*/ 444148 h 513347"/>
                  <a:gd name="connsiteX121" fmla="*/ 193029 w 454869"/>
                  <a:gd name="connsiteY121" fmla="*/ 462070 h 513347"/>
                  <a:gd name="connsiteX122" fmla="*/ 191424 w 454869"/>
                  <a:gd name="connsiteY122" fmla="*/ 485864 h 513347"/>
                  <a:gd name="connsiteX123" fmla="*/ 204643 w 454869"/>
                  <a:gd name="connsiteY123" fmla="*/ 505686 h 513347"/>
                  <a:gd name="connsiteX124" fmla="*/ 227230 w 454869"/>
                  <a:gd name="connsiteY124" fmla="*/ 513347 h 513347"/>
                  <a:gd name="connsiteX125" fmla="*/ 249753 w 454869"/>
                  <a:gd name="connsiteY125" fmla="*/ 505686 h 513347"/>
                  <a:gd name="connsiteX126" fmla="*/ 262971 w 454869"/>
                  <a:gd name="connsiteY126" fmla="*/ 485864 h 513347"/>
                  <a:gd name="connsiteX127" fmla="*/ 261432 w 454869"/>
                  <a:gd name="connsiteY127" fmla="*/ 462070 h 513347"/>
                  <a:gd name="connsiteX128" fmla="*/ 245711 w 454869"/>
                  <a:gd name="connsiteY128" fmla="*/ 444148 h 513347"/>
                  <a:gd name="connsiteX129" fmla="*/ 245711 w 454869"/>
                  <a:gd name="connsiteY129" fmla="*/ 419424 h 513347"/>
                  <a:gd name="connsiteX130" fmla="*/ 309302 w 454869"/>
                  <a:gd name="connsiteY130" fmla="*/ 398191 h 513347"/>
                  <a:gd name="connsiteX131" fmla="*/ 359224 w 454869"/>
                  <a:gd name="connsiteY131" fmla="*/ 353414 h 513347"/>
                  <a:gd name="connsiteX132" fmla="*/ 380528 w 454869"/>
                  <a:gd name="connsiteY132" fmla="*/ 365773 h 513347"/>
                  <a:gd name="connsiteX133" fmla="*/ 381812 w 454869"/>
                  <a:gd name="connsiteY133" fmla="*/ 375295 h 513347"/>
                  <a:gd name="connsiteX134" fmla="*/ 399073 w 454869"/>
                  <a:gd name="connsiteY134" fmla="*/ 397671 h 513347"/>
                  <a:gd name="connsiteX135" fmla="*/ 417618 w 454869"/>
                  <a:gd name="connsiteY135" fmla="*/ 402734 h 513347"/>
                  <a:gd name="connsiteX136" fmla="*/ 436226 w 454869"/>
                  <a:gd name="connsiteY136" fmla="*/ 397819 h 513347"/>
                  <a:gd name="connsiteX137" fmla="*/ 449831 w 454869"/>
                  <a:gd name="connsiteY137" fmla="*/ 384234 h 513347"/>
                  <a:gd name="connsiteX138" fmla="*/ 454835 w 454869"/>
                  <a:gd name="connsiteY138" fmla="*/ 365651 h 513347"/>
                  <a:gd name="connsiteX139" fmla="*/ 449831 w 454869"/>
                  <a:gd name="connsiteY139" fmla="*/ 347068 h 513347"/>
                  <a:gd name="connsiteX140" fmla="*/ 436226 w 454869"/>
                  <a:gd name="connsiteY140" fmla="*/ 333483 h 513347"/>
                  <a:gd name="connsiteX141" fmla="*/ 417618 w 454869"/>
                  <a:gd name="connsiteY141" fmla="*/ 328568 h 513347"/>
                  <a:gd name="connsiteX142" fmla="*/ 399073 w 454869"/>
                  <a:gd name="connsiteY142" fmla="*/ 333637 h 513347"/>
                  <a:gd name="connsiteX143" fmla="*/ 377833 w 454869"/>
                  <a:gd name="connsiteY143" fmla="*/ 321272 h 513347"/>
                  <a:gd name="connsiteX144" fmla="*/ 391181 w 454869"/>
                  <a:gd name="connsiteY144" fmla="*/ 256253 h 513347"/>
                  <a:gd name="connsiteX145" fmla="*/ 377833 w 454869"/>
                  <a:gd name="connsiteY145" fmla="*/ 191232 h 513347"/>
                  <a:gd name="connsiteX146" fmla="*/ 399073 w 454869"/>
                  <a:gd name="connsiteY146" fmla="*/ 178870 h 513347"/>
                  <a:gd name="connsiteX147" fmla="*/ 417618 w 454869"/>
                  <a:gd name="connsiteY147" fmla="*/ 183839 h 513347"/>
                  <a:gd name="connsiteX148" fmla="*/ 436099 w 454869"/>
                  <a:gd name="connsiteY148" fmla="*/ 178870 h 513347"/>
                  <a:gd name="connsiteX149" fmla="*/ 449188 w 454869"/>
                  <a:gd name="connsiteY149" fmla="*/ 166397 h 513347"/>
                  <a:gd name="connsiteX150" fmla="*/ 454771 w 454869"/>
                  <a:gd name="connsiteY150" fmla="*/ 149231 h 513347"/>
                  <a:gd name="connsiteX151" fmla="*/ 451627 w 454869"/>
                  <a:gd name="connsiteY151" fmla="*/ 131445 h 513347"/>
                  <a:gd name="connsiteX152" fmla="*/ 440462 w 454869"/>
                  <a:gd name="connsiteY152" fmla="*/ 117259 h 513347"/>
                  <a:gd name="connsiteX153" fmla="*/ 423906 w 454869"/>
                  <a:gd name="connsiteY153" fmla="*/ 110039 h 513347"/>
                  <a:gd name="connsiteX154" fmla="*/ 405939 w 454869"/>
                  <a:gd name="connsiteY154" fmla="*/ 111497 h 513347"/>
                  <a:gd name="connsiteX155" fmla="*/ 390795 w 454869"/>
                  <a:gd name="connsiteY155" fmla="*/ 121288 h 513347"/>
                  <a:gd name="connsiteX156" fmla="*/ 382068 w 454869"/>
                  <a:gd name="connsiteY156" fmla="*/ 137089 h 513347"/>
                  <a:gd name="connsiteX157" fmla="*/ 380785 w 454869"/>
                  <a:gd name="connsiteY157" fmla="*/ 146607 h 513347"/>
                  <a:gd name="connsiteX158" fmla="*/ 359417 w 454869"/>
                  <a:gd name="connsiteY158" fmla="*/ 158968 h 513347"/>
                  <a:gd name="connsiteX159" fmla="*/ 309302 w 454869"/>
                  <a:gd name="connsiteY159" fmla="*/ 114391 h 513347"/>
                  <a:gd name="connsiteX160" fmla="*/ 245582 w 454869"/>
                  <a:gd name="connsiteY160" fmla="*/ 93452 h 513347"/>
                  <a:gd name="connsiteX161" fmla="*/ 245582 w 454869"/>
                  <a:gd name="connsiteY161" fmla="*/ 68730 h 513347"/>
                  <a:gd name="connsiteX162" fmla="*/ 260726 w 454869"/>
                  <a:gd name="connsiteY162" fmla="*/ 50819 h 513347"/>
                  <a:gd name="connsiteX163" fmla="*/ 262074 w 454869"/>
                  <a:gd name="connsiteY163" fmla="*/ 27417 h 513347"/>
                  <a:gd name="connsiteX164" fmla="*/ 249176 w 454869"/>
                  <a:gd name="connsiteY164" fmla="*/ 7874 h 513347"/>
                  <a:gd name="connsiteX165" fmla="*/ 227102 w 454869"/>
                  <a:gd name="connsiteY165" fmla="*/ 0 h 513347"/>
                  <a:gd name="connsiteX166" fmla="*/ 227102 w 454869"/>
                  <a:gd name="connsiteY166" fmla="*/ 0 h 5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454869" h="513347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84" name="Freeform: Shape 143">
                <a:extLst>
                  <a:ext uri="{FF2B5EF4-FFF2-40B4-BE49-F238E27FC236}">
                    <a16:creationId xmlns:a16="http://schemas.microsoft.com/office/drawing/2014/main" id="{88CE0B6C-5EFC-249E-2E34-D94649B57947}"/>
                  </a:ext>
                </a:extLst>
              </p:cNvPr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>
                  <a:gd name="connsiteX0" fmla="*/ 421891 w 435694"/>
                  <a:gd name="connsiteY0" fmla="*/ 332164 h 494227"/>
                  <a:gd name="connsiteX1" fmla="*/ 405528 w 435694"/>
                  <a:gd name="connsiteY1" fmla="*/ 328699 h 494227"/>
                  <a:gd name="connsiteX2" fmla="*/ 390128 w 435694"/>
                  <a:gd name="connsiteY2" fmla="*/ 335251 h 494227"/>
                  <a:gd name="connsiteX3" fmla="*/ 356439 w 435694"/>
                  <a:gd name="connsiteY3" fmla="*/ 315846 h 494227"/>
                  <a:gd name="connsiteX4" fmla="*/ 372481 w 435694"/>
                  <a:gd name="connsiteY4" fmla="*/ 247115 h 494227"/>
                  <a:gd name="connsiteX5" fmla="*/ 356439 w 435694"/>
                  <a:gd name="connsiteY5" fmla="*/ 178385 h 494227"/>
                  <a:gd name="connsiteX6" fmla="*/ 390128 w 435694"/>
                  <a:gd name="connsiteY6" fmla="*/ 158977 h 494227"/>
                  <a:gd name="connsiteX7" fmla="*/ 408159 w 435694"/>
                  <a:gd name="connsiteY7" fmla="*/ 165776 h 494227"/>
                  <a:gd name="connsiteX8" fmla="*/ 422726 w 435694"/>
                  <a:gd name="connsiteY8" fmla="*/ 161558 h 494227"/>
                  <a:gd name="connsiteX9" fmla="*/ 432864 w 435694"/>
                  <a:gd name="connsiteY9" fmla="*/ 150288 h 494227"/>
                  <a:gd name="connsiteX10" fmla="*/ 435559 w 435694"/>
                  <a:gd name="connsiteY10" fmla="*/ 135352 h 494227"/>
                  <a:gd name="connsiteX11" fmla="*/ 429977 w 435694"/>
                  <a:gd name="connsiteY11" fmla="*/ 121238 h 494227"/>
                  <a:gd name="connsiteX12" fmla="*/ 417849 w 435694"/>
                  <a:gd name="connsiteY12" fmla="*/ 112186 h 494227"/>
                  <a:gd name="connsiteX13" fmla="*/ 402705 w 435694"/>
                  <a:gd name="connsiteY13" fmla="*/ 110916 h 494227"/>
                  <a:gd name="connsiteX14" fmla="*/ 389230 w 435694"/>
                  <a:gd name="connsiteY14" fmla="*/ 117808 h 494227"/>
                  <a:gd name="connsiteX15" fmla="*/ 381337 w 435694"/>
                  <a:gd name="connsiteY15" fmla="*/ 130793 h 494227"/>
                  <a:gd name="connsiteX16" fmla="*/ 381337 w 435694"/>
                  <a:gd name="connsiteY16" fmla="*/ 143155 h 494227"/>
                  <a:gd name="connsiteX17" fmla="*/ 347648 w 435694"/>
                  <a:gd name="connsiteY17" fmla="*/ 162562 h 494227"/>
                  <a:gd name="connsiteX18" fmla="*/ 295929 w 435694"/>
                  <a:gd name="connsiteY18" fmla="*/ 113477 h 494227"/>
                  <a:gd name="connsiteX19" fmla="*/ 227654 w 435694"/>
                  <a:gd name="connsiteY19" fmla="*/ 92843 h 494227"/>
                  <a:gd name="connsiteX20" fmla="*/ 227654 w 435694"/>
                  <a:gd name="connsiteY20" fmla="*/ 53781 h 494227"/>
                  <a:gd name="connsiteX21" fmla="*/ 242284 w 435694"/>
                  <a:gd name="connsiteY21" fmla="*/ 41672 h 494227"/>
                  <a:gd name="connsiteX22" fmla="*/ 245621 w 435694"/>
                  <a:gd name="connsiteY22" fmla="*/ 22986 h 494227"/>
                  <a:gd name="connsiteX23" fmla="*/ 236188 w 435694"/>
                  <a:gd name="connsiteY23" fmla="*/ 6512 h 494227"/>
                  <a:gd name="connsiteX24" fmla="*/ 218414 w 435694"/>
                  <a:gd name="connsiteY24" fmla="*/ 0 h 494227"/>
                  <a:gd name="connsiteX25" fmla="*/ 200575 w 435694"/>
                  <a:gd name="connsiteY25" fmla="*/ 6512 h 494227"/>
                  <a:gd name="connsiteX26" fmla="*/ 191142 w 435694"/>
                  <a:gd name="connsiteY26" fmla="*/ 22986 h 494227"/>
                  <a:gd name="connsiteX27" fmla="*/ 194542 w 435694"/>
                  <a:gd name="connsiteY27" fmla="*/ 41672 h 494227"/>
                  <a:gd name="connsiteX28" fmla="*/ 209109 w 435694"/>
                  <a:gd name="connsiteY28" fmla="*/ 53781 h 494227"/>
                  <a:gd name="connsiteX29" fmla="*/ 209109 w 435694"/>
                  <a:gd name="connsiteY29" fmla="*/ 92596 h 494227"/>
                  <a:gd name="connsiteX30" fmla="*/ 140898 w 435694"/>
                  <a:gd name="connsiteY30" fmla="*/ 113230 h 494227"/>
                  <a:gd name="connsiteX31" fmla="*/ 89114 w 435694"/>
                  <a:gd name="connsiteY31" fmla="*/ 162315 h 494227"/>
                  <a:gd name="connsiteX32" fmla="*/ 54912 w 435694"/>
                  <a:gd name="connsiteY32" fmla="*/ 142908 h 494227"/>
                  <a:gd name="connsiteX33" fmla="*/ 54912 w 435694"/>
                  <a:gd name="connsiteY33" fmla="*/ 130546 h 494227"/>
                  <a:gd name="connsiteX34" fmla="*/ 42592 w 435694"/>
                  <a:gd name="connsiteY34" fmla="*/ 113735 h 494227"/>
                  <a:gd name="connsiteX35" fmla="*/ 28026 w 435694"/>
                  <a:gd name="connsiteY35" fmla="*/ 109932 h 494227"/>
                  <a:gd name="connsiteX36" fmla="*/ 13652 w 435694"/>
                  <a:gd name="connsiteY36" fmla="*/ 114284 h 494227"/>
                  <a:gd name="connsiteX37" fmla="*/ 3578 w 435694"/>
                  <a:gd name="connsiteY37" fmla="*/ 125513 h 494227"/>
                  <a:gd name="connsiteX38" fmla="*/ 883 w 435694"/>
                  <a:gd name="connsiteY38" fmla="*/ 140327 h 494227"/>
                  <a:gd name="connsiteX39" fmla="*/ 6272 w 435694"/>
                  <a:gd name="connsiteY39" fmla="*/ 154383 h 494227"/>
                  <a:gd name="connsiteX40" fmla="*/ 18208 w 435694"/>
                  <a:gd name="connsiteY40" fmla="*/ 163560 h 494227"/>
                  <a:gd name="connsiteX41" fmla="*/ 33159 w 435694"/>
                  <a:gd name="connsiteY41" fmla="*/ 165166 h 494227"/>
                  <a:gd name="connsiteX42" fmla="*/ 46763 w 435694"/>
                  <a:gd name="connsiteY42" fmla="*/ 158730 h 494227"/>
                  <a:gd name="connsiteX43" fmla="*/ 80579 w 435694"/>
                  <a:gd name="connsiteY43" fmla="*/ 178138 h 494227"/>
                  <a:gd name="connsiteX44" fmla="*/ 64473 w 435694"/>
                  <a:gd name="connsiteY44" fmla="*/ 246805 h 494227"/>
                  <a:gd name="connsiteX45" fmla="*/ 80579 w 435694"/>
                  <a:gd name="connsiteY45" fmla="*/ 315474 h 494227"/>
                  <a:gd name="connsiteX46" fmla="*/ 45672 w 435694"/>
                  <a:gd name="connsiteY46" fmla="*/ 335251 h 494227"/>
                  <a:gd name="connsiteX47" fmla="*/ 32133 w 435694"/>
                  <a:gd name="connsiteY47" fmla="*/ 328936 h 494227"/>
                  <a:gd name="connsiteX48" fmla="*/ 17310 w 435694"/>
                  <a:gd name="connsiteY48" fmla="*/ 330592 h 494227"/>
                  <a:gd name="connsiteX49" fmla="*/ 5438 w 435694"/>
                  <a:gd name="connsiteY49" fmla="*/ 339729 h 494227"/>
                  <a:gd name="connsiteX50" fmla="*/ 112 w 435694"/>
                  <a:gd name="connsiteY50" fmla="*/ 353686 h 494227"/>
                  <a:gd name="connsiteX51" fmla="*/ 2808 w 435694"/>
                  <a:gd name="connsiteY51" fmla="*/ 368394 h 494227"/>
                  <a:gd name="connsiteX52" fmla="*/ 12689 w 435694"/>
                  <a:gd name="connsiteY52" fmla="*/ 379565 h 494227"/>
                  <a:gd name="connsiteX53" fmla="*/ 26999 w 435694"/>
                  <a:gd name="connsiteY53" fmla="*/ 383942 h 494227"/>
                  <a:gd name="connsiteX54" fmla="*/ 41501 w 435694"/>
                  <a:gd name="connsiteY54" fmla="*/ 380245 h 494227"/>
                  <a:gd name="connsiteX55" fmla="*/ 52795 w 435694"/>
                  <a:gd name="connsiteY55" fmla="*/ 367867 h 494227"/>
                  <a:gd name="connsiteX56" fmla="*/ 54912 w 435694"/>
                  <a:gd name="connsiteY56" fmla="*/ 351196 h 494227"/>
                  <a:gd name="connsiteX57" fmla="*/ 88536 w 435694"/>
                  <a:gd name="connsiteY57" fmla="*/ 331792 h 494227"/>
                  <a:gd name="connsiteX58" fmla="*/ 140320 w 435694"/>
                  <a:gd name="connsiteY58" fmla="*/ 380983 h 494227"/>
                  <a:gd name="connsiteX59" fmla="*/ 208660 w 435694"/>
                  <a:gd name="connsiteY59" fmla="*/ 401633 h 494227"/>
                  <a:gd name="connsiteX60" fmla="*/ 208660 w 435694"/>
                  <a:gd name="connsiteY60" fmla="*/ 440448 h 494227"/>
                  <a:gd name="connsiteX61" fmla="*/ 194029 w 435694"/>
                  <a:gd name="connsiteY61" fmla="*/ 452557 h 494227"/>
                  <a:gd name="connsiteX62" fmla="*/ 190628 w 435694"/>
                  <a:gd name="connsiteY62" fmla="*/ 471243 h 494227"/>
                  <a:gd name="connsiteX63" fmla="*/ 200061 w 435694"/>
                  <a:gd name="connsiteY63" fmla="*/ 487715 h 494227"/>
                  <a:gd name="connsiteX64" fmla="*/ 217900 w 435694"/>
                  <a:gd name="connsiteY64" fmla="*/ 494228 h 494227"/>
                  <a:gd name="connsiteX65" fmla="*/ 235739 w 435694"/>
                  <a:gd name="connsiteY65" fmla="*/ 487715 h 494227"/>
                  <a:gd name="connsiteX66" fmla="*/ 245171 w 435694"/>
                  <a:gd name="connsiteY66" fmla="*/ 471243 h 494227"/>
                  <a:gd name="connsiteX67" fmla="*/ 241770 w 435694"/>
                  <a:gd name="connsiteY67" fmla="*/ 452557 h 494227"/>
                  <a:gd name="connsiteX68" fmla="*/ 227140 w 435694"/>
                  <a:gd name="connsiteY68" fmla="*/ 440448 h 494227"/>
                  <a:gd name="connsiteX69" fmla="*/ 227140 w 435694"/>
                  <a:gd name="connsiteY69" fmla="*/ 401633 h 494227"/>
                  <a:gd name="connsiteX70" fmla="*/ 295416 w 435694"/>
                  <a:gd name="connsiteY70" fmla="*/ 380996 h 494227"/>
                  <a:gd name="connsiteX71" fmla="*/ 347135 w 435694"/>
                  <a:gd name="connsiteY71" fmla="*/ 331914 h 494227"/>
                  <a:gd name="connsiteX72" fmla="*/ 380888 w 435694"/>
                  <a:gd name="connsiteY72" fmla="*/ 351325 h 494227"/>
                  <a:gd name="connsiteX73" fmla="*/ 380888 w 435694"/>
                  <a:gd name="connsiteY73" fmla="*/ 363684 h 494227"/>
                  <a:gd name="connsiteX74" fmla="*/ 393208 w 435694"/>
                  <a:gd name="connsiteY74" fmla="*/ 380496 h 494227"/>
                  <a:gd name="connsiteX75" fmla="*/ 403475 w 435694"/>
                  <a:gd name="connsiteY75" fmla="*/ 383942 h 494227"/>
                  <a:gd name="connsiteX76" fmla="*/ 414255 w 435694"/>
                  <a:gd name="connsiteY76" fmla="*/ 383197 h 494227"/>
                  <a:gd name="connsiteX77" fmla="*/ 423880 w 435694"/>
                  <a:gd name="connsiteY77" fmla="*/ 378385 h 494227"/>
                  <a:gd name="connsiteX78" fmla="*/ 431004 w 435694"/>
                  <a:gd name="connsiteY78" fmla="*/ 370235 h 494227"/>
                  <a:gd name="connsiteX79" fmla="*/ 434468 w 435694"/>
                  <a:gd name="connsiteY79" fmla="*/ 359987 h 494227"/>
                  <a:gd name="connsiteX80" fmla="*/ 433698 w 435694"/>
                  <a:gd name="connsiteY80" fmla="*/ 349194 h 494227"/>
                  <a:gd name="connsiteX81" fmla="*/ 428886 w 435694"/>
                  <a:gd name="connsiteY81" fmla="*/ 339511 h 494227"/>
                  <a:gd name="connsiteX82" fmla="*/ 420736 w 435694"/>
                  <a:gd name="connsiteY82" fmla="*/ 332408 h 494227"/>
                  <a:gd name="connsiteX83" fmla="*/ 421891 w 435694"/>
                  <a:gd name="connsiteY83" fmla="*/ 332164 h 494227"/>
                  <a:gd name="connsiteX84" fmla="*/ 104578 w 435694"/>
                  <a:gd name="connsiteY84" fmla="*/ 322519 h 494227"/>
                  <a:gd name="connsiteX85" fmla="*/ 137048 w 435694"/>
                  <a:gd name="connsiteY85" fmla="*/ 303730 h 494227"/>
                  <a:gd name="connsiteX86" fmla="*/ 160598 w 435694"/>
                  <a:gd name="connsiteY86" fmla="*/ 319305 h 494227"/>
                  <a:gd name="connsiteX87" fmla="*/ 196660 w 435694"/>
                  <a:gd name="connsiteY87" fmla="*/ 314364 h 494227"/>
                  <a:gd name="connsiteX88" fmla="*/ 228488 w 435694"/>
                  <a:gd name="connsiteY88" fmla="*/ 295819 h 494227"/>
                  <a:gd name="connsiteX89" fmla="*/ 218028 w 435694"/>
                  <a:gd name="connsiteY89" fmla="*/ 277771 h 494227"/>
                  <a:gd name="connsiteX90" fmla="*/ 192104 w 435694"/>
                  <a:gd name="connsiteY90" fmla="*/ 292976 h 494227"/>
                  <a:gd name="connsiteX91" fmla="*/ 182864 w 435694"/>
                  <a:gd name="connsiteY91" fmla="*/ 276906 h 494227"/>
                  <a:gd name="connsiteX92" fmla="*/ 208916 w 435694"/>
                  <a:gd name="connsiteY92" fmla="*/ 262566 h 494227"/>
                  <a:gd name="connsiteX93" fmla="*/ 199612 w 435694"/>
                  <a:gd name="connsiteY93" fmla="*/ 246620 h 494227"/>
                  <a:gd name="connsiteX94" fmla="*/ 173688 w 435694"/>
                  <a:gd name="connsiteY94" fmla="*/ 261701 h 494227"/>
                  <a:gd name="connsiteX95" fmla="*/ 163549 w 435694"/>
                  <a:gd name="connsiteY95" fmla="*/ 243282 h 494227"/>
                  <a:gd name="connsiteX96" fmla="*/ 189474 w 435694"/>
                  <a:gd name="connsiteY96" fmla="*/ 228202 h 494227"/>
                  <a:gd name="connsiteX97" fmla="*/ 180233 w 435694"/>
                  <a:gd name="connsiteY97" fmla="*/ 212132 h 494227"/>
                  <a:gd name="connsiteX98" fmla="*/ 148149 w 435694"/>
                  <a:gd name="connsiteY98" fmla="*/ 230921 h 494227"/>
                  <a:gd name="connsiteX99" fmla="*/ 128449 w 435694"/>
                  <a:gd name="connsiteY99" fmla="*/ 255662 h 494227"/>
                  <a:gd name="connsiteX100" fmla="*/ 127744 w 435694"/>
                  <a:gd name="connsiteY100" fmla="*/ 287289 h 494227"/>
                  <a:gd name="connsiteX101" fmla="*/ 95403 w 435694"/>
                  <a:gd name="connsiteY101" fmla="*/ 306450 h 494227"/>
                  <a:gd name="connsiteX102" fmla="*/ 81735 w 435694"/>
                  <a:gd name="connsiteY102" fmla="*/ 247115 h 494227"/>
                  <a:gd name="connsiteX103" fmla="*/ 108108 w 435694"/>
                  <a:gd name="connsiteY103" fmla="*/ 165425 h 494227"/>
                  <a:gd name="connsiteX104" fmla="*/ 178116 w 435694"/>
                  <a:gd name="connsiteY104" fmla="*/ 115859 h 494227"/>
                  <a:gd name="connsiteX105" fmla="*/ 263845 w 435694"/>
                  <a:gd name="connsiteY105" fmla="*/ 118180 h 494227"/>
                  <a:gd name="connsiteX106" fmla="*/ 331093 w 435694"/>
                  <a:gd name="connsiteY106" fmla="*/ 171463 h 494227"/>
                  <a:gd name="connsiteX107" fmla="*/ 304078 w 435694"/>
                  <a:gd name="connsiteY107" fmla="*/ 187038 h 494227"/>
                  <a:gd name="connsiteX108" fmla="*/ 303308 w 435694"/>
                  <a:gd name="connsiteY108" fmla="*/ 185678 h 494227"/>
                  <a:gd name="connsiteX109" fmla="*/ 275459 w 435694"/>
                  <a:gd name="connsiteY109" fmla="*/ 169662 h 494227"/>
                  <a:gd name="connsiteX110" fmla="*/ 243696 w 435694"/>
                  <a:gd name="connsiteY110" fmla="*/ 174924 h 494227"/>
                  <a:gd name="connsiteX111" fmla="*/ 215783 w 435694"/>
                  <a:gd name="connsiteY111" fmla="*/ 191241 h 494227"/>
                  <a:gd name="connsiteX112" fmla="*/ 225279 w 435694"/>
                  <a:gd name="connsiteY112" fmla="*/ 207187 h 494227"/>
                  <a:gd name="connsiteX113" fmla="*/ 200639 w 435694"/>
                  <a:gd name="connsiteY113" fmla="*/ 221156 h 494227"/>
                  <a:gd name="connsiteX114" fmla="*/ 211098 w 435694"/>
                  <a:gd name="connsiteY114" fmla="*/ 239079 h 494227"/>
                  <a:gd name="connsiteX115" fmla="*/ 235546 w 435694"/>
                  <a:gd name="connsiteY115" fmla="*/ 225482 h 494227"/>
                  <a:gd name="connsiteX116" fmla="*/ 244787 w 435694"/>
                  <a:gd name="connsiteY116" fmla="*/ 241429 h 494227"/>
                  <a:gd name="connsiteX117" fmla="*/ 220852 w 435694"/>
                  <a:gd name="connsiteY117" fmla="*/ 255150 h 494227"/>
                  <a:gd name="connsiteX118" fmla="*/ 230092 w 435694"/>
                  <a:gd name="connsiteY118" fmla="*/ 271096 h 494227"/>
                  <a:gd name="connsiteX119" fmla="*/ 254091 w 435694"/>
                  <a:gd name="connsiteY119" fmla="*/ 257127 h 494227"/>
                  <a:gd name="connsiteX120" fmla="*/ 264550 w 435694"/>
                  <a:gd name="connsiteY120" fmla="*/ 274928 h 494227"/>
                  <a:gd name="connsiteX121" fmla="*/ 292463 w 435694"/>
                  <a:gd name="connsiteY121" fmla="*/ 258611 h 494227"/>
                  <a:gd name="connsiteX122" fmla="*/ 312035 w 435694"/>
                  <a:gd name="connsiteY122" fmla="*/ 234238 h 494227"/>
                  <a:gd name="connsiteX123" fmla="*/ 313062 w 435694"/>
                  <a:gd name="connsiteY123" fmla="*/ 202984 h 494227"/>
                  <a:gd name="connsiteX124" fmla="*/ 340397 w 435694"/>
                  <a:gd name="connsiteY124" fmla="*/ 187285 h 494227"/>
                  <a:gd name="connsiteX125" fmla="*/ 353616 w 435694"/>
                  <a:gd name="connsiteY125" fmla="*/ 290565 h 494227"/>
                  <a:gd name="connsiteX126" fmla="*/ 290025 w 435694"/>
                  <a:gd name="connsiteY126" fmla="*/ 372956 h 494227"/>
                  <a:gd name="connsiteX127" fmla="*/ 186843 w 435694"/>
                  <a:gd name="connsiteY127" fmla="*/ 386187 h 494227"/>
                  <a:gd name="connsiteX128" fmla="*/ 104578 w 435694"/>
                  <a:gd name="connsiteY128" fmla="*/ 322519 h 494227"/>
                  <a:gd name="connsiteX129" fmla="*/ 399240 w 435694"/>
                  <a:gd name="connsiteY129" fmla="*/ 135985 h 494227"/>
                  <a:gd name="connsiteX130" fmla="*/ 400844 w 435694"/>
                  <a:gd name="connsiteY130" fmla="*/ 132682 h 494227"/>
                  <a:gd name="connsiteX131" fmla="*/ 403604 w 435694"/>
                  <a:gd name="connsiteY131" fmla="*/ 130299 h 494227"/>
                  <a:gd name="connsiteX132" fmla="*/ 407068 w 435694"/>
                  <a:gd name="connsiteY132" fmla="*/ 128873 h 494227"/>
                  <a:gd name="connsiteX133" fmla="*/ 410855 w 435694"/>
                  <a:gd name="connsiteY133" fmla="*/ 128968 h 494227"/>
                  <a:gd name="connsiteX134" fmla="*/ 414319 w 435694"/>
                  <a:gd name="connsiteY134" fmla="*/ 130568 h 494227"/>
                  <a:gd name="connsiteX135" fmla="*/ 416822 w 435694"/>
                  <a:gd name="connsiteY135" fmla="*/ 133407 h 494227"/>
                  <a:gd name="connsiteX136" fmla="*/ 417977 w 435694"/>
                  <a:gd name="connsiteY136" fmla="*/ 137011 h 494227"/>
                  <a:gd name="connsiteX137" fmla="*/ 417592 w 435694"/>
                  <a:gd name="connsiteY137" fmla="*/ 140778 h 494227"/>
                  <a:gd name="connsiteX138" fmla="*/ 415732 w 435694"/>
                  <a:gd name="connsiteY138" fmla="*/ 144081 h 494227"/>
                  <a:gd name="connsiteX139" fmla="*/ 412715 w 435694"/>
                  <a:gd name="connsiteY139" fmla="*/ 146369 h 494227"/>
                  <a:gd name="connsiteX140" fmla="*/ 405849 w 435694"/>
                  <a:gd name="connsiteY140" fmla="*/ 147170 h 494227"/>
                  <a:gd name="connsiteX141" fmla="*/ 400395 w 435694"/>
                  <a:gd name="connsiteY141" fmla="*/ 142908 h 494227"/>
                  <a:gd name="connsiteX142" fmla="*/ 399047 w 435694"/>
                  <a:gd name="connsiteY142" fmla="*/ 139380 h 494227"/>
                  <a:gd name="connsiteX143" fmla="*/ 399240 w 435694"/>
                  <a:gd name="connsiteY143" fmla="*/ 135614 h 494227"/>
                  <a:gd name="connsiteX144" fmla="*/ 399240 w 435694"/>
                  <a:gd name="connsiteY144" fmla="*/ 135985 h 494227"/>
                  <a:gd name="connsiteX145" fmla="*/ 217900 w 435694"/>
                  <a:gd name="connsiteY145" fmla="*/ 18428 h 494227"/>
                  <a:gd name="connsiteX146" fmla="*/ 223034 w 435694"/>
                  <a:gd name="connsiteY146" fmla="*/ 19999 h 494227"/>
                  <a:gd name="connsiteX147" fmla="*/ 226435 w 435694"/>
                  <a:gd name="connsiteY147" fmla="*/ 24180 h 494227"/>
                  <a:gd name="connsiteX148" fmla="*/ 226948 w 435694"/>
                  <a:gd name="connsiteY148" fmla="*/ 29553 h 494227"/>
                  <a:gd name="connsiteX149" fmla="*/ 224381 w 435694"/>
                  <a:gd name="connsiteY149" fmla="*/ 34298 h 494227"/>
                  <a:gd name="connsiteX150" fmla="*/ 219632 w 435694"/>
                  <a:gd name="connsiteY150" fmla="*/ 36806 h 494227"/>
                  <a:gd name="connsiteX151" fmla="*/ 214243 w 435694"/>
                  <a:gd name="connsiteY151" fmla="*/ 36228 h 494227"/>
                  <a:gd name="connsiteX152" fmla="*/ 210136 w 435694"/>
                  <a:gd name="connsiteY152" fmla="*/ 32759 h 494227"/>
                  <a:gd name="connsiteX153" fmla="*/ 208660 w 435694"/>
                  <a:gd name="connsiteY153" fmla="*/ 27575 h 494227"/>
                  <a:gd name="connsiteX154" fmla="*/ 211419 w 435694"/>
                  <a:gd name="connsiteY154" fmla="*/ 21099 h 494227"/>
                  <a:gd name="connsiteX155" fmla="*/ 217900 w 435694"/>
                  <a:gd name="connsiteY155" fmla="*/ 18428 h 494227"/>
                  <a:gd name="connsiteX156" fmla="*/ 35662 w 435694"/>
                  <a:gd name="connsiteY156" fmla="*/ 142042 h 494227"/>
                  <a:gd name="connsiteX157" fmla="*/ 30207 w 435694"/>
                  <a:gd name="connsiteY157" fmla="*/ 146305 h 494227"/>
                  <a:gd name="connsiteX158" fmla="*/ 23342 w 435694"/>
                  <a:gd name="connsiteY158" fmla="*/ 145503 h 494227"/>
                  <a:gd name="connsiteX159" fmla="*/ 19106 w 435694"/>
                  <a:gd name="connsiteY159" fmla="*/ 140019 h 494227"/>
                  <a:gd name="connsiteX160" fmla="*/ 19876 w 435694"/>
                  <a:gd name="connsiteY160" fmla="*/ 133142 h 494227"/>
                  <a:gd name="connsiteX161" fmla="*/ 23277 w 435694"/>
                  <a:gd name="connsiteY161" fmla="*/ 129967 h 494227"/>
                  <a:gd name="connsiteX162" fmla="*/ 27769 w 435694"/>
                  <a:gd name="connsiteY162" fmla="*/ 128816 h 494227"/>
                  <a:gd name="connsiteX163" fmla="*/ 32453 w 435694"/>
                  <a:gd name="connsiteY163" fmla="*/ 129928 h 494227"/>
                  <a:gd name="connsiteX164" fmla="*/ 36752 w 435694"/>
                  <a:gd name="connsiteY164" fmla="*/ 135614 h 494227"/>
                  <a:gd name="connsiteX165" fmla="*/ 36945 w 435694"/>
                  <a:gd name="connsiteY165" fmla="*/ 139188 h 494227"/>
                  <a:gd name="connsiteX166" fmla="*/ 35662 w 435694"/>
                  <a:gd name="connsiteY166" fmla="*/ 142537 h 494227"/>
                  <a:gd name="connsiteX167" fmla="*/ 35662 w 435694"/>
                  <a:gd name="connsiteY167" fmla="*/ 142042 h 494227"/>
                  <a:gd name="connsiteX168" fmla="*/ 36624 w 435694"/>
                  <a:gd name="connsiteY168" fmla="*/ 358120 h 494227"/>
                  <a:gd name="connsiteX169" fmla="*/ 32325 w 435694"/>
                  <a:gd name="connsiteY169" fmla="*/ 363805 h 494227"/>
                  <a:gd name="connsiteX170" fmla="*/ 25459 w 435694"/>
                  <a:gd name="connsiteY170" fmla="*/ 364518 h 494227"/>
                  <a:gd name="connsiteX171" fmla="*/ 20005 w 435694"/>
                  <a:gd name="connsiteY171" fmla="*/ 360347 h 494227"/>
                  <a:gd name="connsiteX172" fmla="*/ 19235 w 435694"/>
                  <a:gd name="connsiteY172" fmla="*/ 353468 h 494227"/>
                  <a:gd name="connsiteX173" fmla="*/ 23470 w 435694"/>
                  <a:gd name="connsiteY173" fmla="*/ 347982 h 494227"/>
                  <a:gd name="connsiteX174" fmla="*/ 30336 w 435694"/>
                  <a:gd name="connsiteY174" fmla="*/ 347179 h 494227"/>
                  <a:gd name="connsiteX175" fmla="*/ 35790 w 435694"/>
                  <a:gd name="connsiteY175" fmla="*/ 351447 h 494227"/>
                  <a:gd name="connsiteX176" fmla="*/ 36945 w 435694"/>
                  <a:gd name="connsiteY176" fmla="*/ 354937 h 494227"/>
                  <a:gd name="connsiteX177" fmla="*/ 36624 w 435694"/>
                  <a:gd name="connsiteY177" fmla="*/ 358614 h 494227"/>
                  <a:gd name="connsiteX178" fmla="*/ 36624 w 435694"/>
                  <a:gd name="connsiteY178" fmla="*/ 358120 h 494227"/>
                  <a:gd name="connsiteX179" fmla="*/ 217900 w 435694"/>
                  <a:gd name="connsiteY179" fmla="*/ 475799 h 494227"/>
                  <a:gd name="connsiteX180" fmla="*/ 212767 w 435694"/>
                  <a:gd name="connsiteY180" fmla="*/ 474233 h 494227"/>
                  <a:gd name="connsiteX181" fmla="*/ 209301 w 435694"/>
                  <a:gd name="connsiteY181" fmla="*/ 470049 h 494227"/>
                  <a:gd name="connsiteX182" fmla="*/ 208852 w 435694"/>
                  <a:gd name="connsiteY182" fmla="*/ 464678 h 494227"/>
                  <a:gd name="connsiteX183" fmla="*/ 211419 w 435694"/>
                  <a:gd name="connsiteY183" fmla="*/ 459930 h 494227"/>
                  <a:gd name="connsiteX184" fmla="*/ 216167 w 435694"/>
                  <a:gd name="connsiteY184" fmla="*/ 457421 h 494227"/>
                  <a:gd name="connsiteX185" fmla="*/ 221558 w 435694"/>
                  <a:gd name="connsiteY185" fmla="*/ 457998 h 494227"/>
                  <a:gd name="connsiteX186" fmla="*/ 225665 w 435694"/>
                  <a:gd name="connsiteY186" fmla="*/ 461470 h 494227"/>
                  <a:gd name="connsiteX187" fmla="*/ 227140 w 435694"/>
                  <a:gd name="connsiteY187" fmla="*/ 466655 h 494227"/>
                  <a:gd name="connsiteX188" fmla="*/ 224381 w 435694"/>
                  <a:gd name="connsiteY188" fmla="*/ 473129 h 494227"/>
                  <a:gd name="connsiteX189" fmla="*/ 217900 w 435694"/>
                  <a:gd name="connsiteY189" fmla="*/ 475799 h 494227"/>
                  <a:gd name="connsiteX190" fmla="*/ 416180 w 435694"/>
                  <a:gd name="connsiteY190" fmla="*/ 361457 h 494227"/>
                  <a:gd name="connsiteX191" fmla="*/ 410726 w 435694"/>
                  <a:gd name="connsiteY191" fmla="*/ 365673 h 494227"/>
                  <a:gd name="connsiteX192" fmla="*/ 403860 w 435694"/>
                  <a:gd name="connsiteY192" fmla="*/ 364922 h 494227"/>
                  <a:gd name="connsiteX193" fmla="*/ 401101 w 435694"/>
                  <a:gd name="connsiteY193" fmla="*/ 362535 h 494227"/>
                  <a:gd name="connsiteX194" fmla="*/ 399497 w 435694"/>
                  <a:gd name="connsiteY194" fmla="*/ 359230 h 494227"/>
                  <a:gd name="connsiteX195" fmla="*/ 399368 w 435694"/>
                  <a:gd name="connsiteY195" fmla="*/ 355053 h 494227"/>
                  <a:gd name="connsiteX196" fmla="*/ 401101 w 435694"/>
                  <a:gd name="connsiteY196" fmla="*/ 351248 h 494227"/>
                  <a:gd name="connsiteX197" fmla="*/ 404374 w 435694"/>
                  <a:gd name="connsiteY197" fmla="*/ 348585 h 494227"/>
                  <a:gd name="connsiteX198" fmla="*/ 408416 w 435694"/>
                  <a:gd name="connsiteY198" fmla="*/ 347616 h 494227"/>
                  <a:gd name="connsiteX199" fmla="*/ 412972 w 435694"/>
                  <a:gd name="connsiteY199" fmla="*/ 348848 h 494227"/>
                  <a:gd name="connsiteX200" fmla="*/ 417143 w 435694"/>
                  <a:gd name="connsiteY200" fmla="*/ 354495 h 494227"/>
                  <a:gd name="connsiteX201" fmla="*/ 416180 w 435694"/>
                  <a:gd name="connsiteY201" fmla="*/ 361457 h 494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435694" h="494227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</p:grpSp>
      <p:grpSp>
        <p:nvGrpSpPr>
          <p:cNvPr id="485" name="Graphic 2">
            <a:extLst>
              <a:ext uri="{FF2B5EF4-FFF2-40B4-BE49-F238E27FC236}">
                <a16:creationId xmlns:a16="http://schemas.microsoft.com/office/drawing/2014/main" id="{66CB0736-223E-F310-EC76-03BC9102B695}"/>
              </a:ext>
            </a:extLst>
          </p:cNvPr>
          <p:cNvGrpSpPr/>
          <p:nvPr/>
        </p:nvGrpSpPr>
        <p:grpSpPr>
          <a:xfrm>
            <a:off x="13451093" y="8817387"/>
            <a:ext cx="763351" cy="925200"/>
            <a:chOff x="6906915" y="2417952"/>
            <a:chExt cx="763373" cy="925227"/>
          </a:xfrm>
        </p:grpSpPr>
        <p:grpSp>
          <p:nvGrpSpPr>
            <p:cNvPr id="486" name="Graphic 2">
              <a:extLst>
                <a:ext uri="{FF2B5EF4-FFF2-40B4-BE49-F238E27FC236}">
                  <a16:creationId xmlns:a16="http://schemas.microsoft.com/office/drawing/2014/main" id="{EC101C6D-324E-D662-7CAF-7FFE97A24DC8}"/>
                </a:ext>
              </a:extLst>
            </p:cNvPr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488" name="Freeform: Shape 315">
                <a:extLst>
                  <a:ext uri="{FF2B5EF4-FFF2-40B4-BE49-F238E27FC236}">
                    <a16:creationId xmlns:a16="http://schemas.microsoft.com/office/drawing/2014/main" id="{783A8DE6-2AE4-7FFA-739E-351B48F17260}"/>
                  </a:ext>
                </a:extLst>
              </p:cNvPr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>
                  <a:gd name="connsiteX0" fmla="*/ 135459 w 502079"/>
                  <a:gd name="connsiteY0" fmla="*/ 448445 h 448444"/>
                  <a:gd name="connsiteX1" fmla="*/ 135459 w 502079"/>
                  <a:gd name="connsiteY1" fmla="*/ 256035 h 448444"/>
                  <a:gd name="connsiteX2" fmla="*/ 0 w 502079"/>
                  <a:gd name="connsiteY2" fmla="*/ 256035 h 448444"/>
                  <a:gd name="connsiteX3" fmla="*/ 1219 w 502079"/>
                  <a:gd name="connsiteY3" fmla="*/ 238871 h 448444"/>
                  <a:gd name="connsiteX4" fmla="*/ 20662 w 502079"/>
                  <a:gd name="connsiteY4" fmla="*/ 181229 h 448444"/>
                  <a:gd name="connsiteX5" fmla="*/ 65900 w 502079"/>
                  <a:gd name="connsiteY5" fmla="*/ 140479 h 448444"/>
                  <a:gd name="connsiteX6" fmla="*/ 76168 w 502079"/>
                  <a:gd name="connsiteY6" fmla="*/ 131833 h 448444"/>
                  <a:gd name="connsiteX7" fmla="*/ 81686 w 502079"/>
                  <a:gd name="connsiteY7" fmla="*/ 119599 h 448444"/>
                  <a:gd name="connsiteX8" fmla="*/ 113770 w 502079"/>
                  <a:gd name="connsiteY8" fmla="*/ 66094 h 448444"/>
                  <a:gd name="connsiteX9" fmla="*/ 172612 w 502079"/>
                  <a:gd name="connsiteY9" fmla="*/ 45040 h 448444"/>
                  <a:gd name="connsiteX10" fmla="*/ 181147 w 502079"/>
                  <a:gd name="connsiteY10" fmla="*/ 45040 h 448444"/>
                  <a:gd name="connsiteX11" fmla="*/ 184163 w 502079"/>
                  <a:gd name="connsiteY11" fmla="*/ 45040 h 448444"/>
                  <a:gd name="connsiteX12" fmla="*/ 195649 w 502079"/>
                  <a:gd name="connsiteY12" fmla="*/ 42766 h 448444"/>
                  <a:gd name="connsiteX13" fmla="*/ 205210 w 502079"/>
                  <a:gd name="connsiteY13" fmla="*/ 36075 h 448444"/>
                  <a:gd name="connsiteX14" fmla="*/ 250706 w 502079"/>
                  <a:gd name="connsiteY14" fmla="*/ 6401 h 448444"/>
                  <a:gd name="connsiteX15" fmla="*/ 304736 w 502079"/>
                  <a:gd name="connsiteY15" fmla="*/ 1195 h 448444"/>
                  <a:gd name="connsiteX16" fmla="*/ 355044 w 502079"/>
                  <a:gd name="connsiteY16" fmla="*/ 21646 h 448444"/>
                  <a:gd name="connsiteX17" fmla="*/ 390079 w 502079"/>
                  <a:gd name="connsiteY17" fmla="*/ 63078 h 448444"/>
                  <a:gd name="connsiteX18" fmla="*/ 398806 w 502079"/>
                  <a:gd name="connsiteY18" fmla="*/ 73621 h 448444"/>
                  <a:gd name="connsiteX19" fmla="*/ 411191 w 502079"/>
                  <a:gd name="connsiteY19" fmla="*/ 79368 h 448444"/>
                  <a:gd name="connsiteX20" fmla="*/ 448024 w 502079"/>
                  <a:gd name="connsiteY20" fmla="*/ 94454 h 448444"/>
                  <a:gd name="connsiteX21" fmla="*/ 498267 w 502079"/>
                  <a:gd name="connsiteY21" fmla="*/ 163085 h 448444"/>
                  <a:gd name="connsiteX22" fmla="*/ 488322 w 502079"/>
                  <a:gd name="connsiteY22" fmla="*/ 247508 h 448444"/>
                  <a:gd name="connsiteX23" fmla="*/ 483829 w 502079"/>
                  <a:gd name="connsiteY23" fmla="*/ 255925 h 448444"/>
                  <a:gd name="connsiteX24" fmla="*/ 396176 w 502079"/>
                  <a:gd name="connsiteY24" fmla="*/ 255925 h 448444"/>
                  <a:gd name="connsiteX25" fmla="*/ 395020 w 502079"/>
                  <a:gd name="connsiteY25" fmla="*/ 312773 h 448444"/>
                  <a:gd name="connsiteX26" fmla="*/ 395983 w 502079"/>
                  <a:gd name="connsiteY26" fmla="*/ 312773 h 448444"/>
                  <a:gd name="connsiteX27" fmla="*/ 390400 w 502079"/>
                  <a:gd name="connsiteY27" fmla="*/ 339012 h 448444"/>
                  <a:gd name="connsiteX28" fmla="*/ 412282 w 502079"/>
                  <a:gd name="connsiteY28" fmla="*/ 354643 h 448444"/>
                  <a:gd name="connsiteX29" fmla="*/ 439874 w 502079"/>
                  <a:gd name="connsiteY29" fmla="*/ 378366 h 448444"/>
                  <a:gd name="connsiteX30" fmla="*/ 459253 w 502079"/>
                  <a:gd name="connsiteY30" fmla="*/ 397720 h 448444"/>
                  <a:gd name="connsiteX31" fmla="*/ 418891 w 502079"/>
                  <a:gd name="connsiteY31" fmla="*/ 438056 h 448444"/>
                  <a:gd name="connsiteX32" fmla="*/ 407918 w 502079"/>
                  <a:gd name="connsiteY32" fmla="*/ 448227 h 448444"/>
                  <a:gd name="connsiteX33" fmla="*/ 135459 w 502079"/>
                  <a:gd name="connsiteY33" fmla="*/ 448445 h 4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2079" h="448444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89" name="Freeform: Shape 316">
                <a:extLst>
                  <a:ext uri="{FF2B5EF4-FFF2-40B4-BE49-F238E27FC236}">
                    <a16:creationId xmlns:a16="http://schemas.microsoft.com/office/drawing/2014/main" id="{B423877B-65CB-A14B-A272-E9A39DAA3155}"/>
                  </a:ext>
                </a:extLst>
              </p:cNvPr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>
                  <a:gd name="connsiteX0" fmla="*/ 294341 w 513356"/>
                  <a:gd name="connsiteY0" fmla="*/ 10933 h 459160"/>
                  <a:gd name="connsiteX1" fmla="*/ 351322 w 513356"/>
                  <a:gd name="connsiteY1" fmla="*/ 26967 h 459160"/>
                  <a:gd name="connsiteX2" fmla="*/ 391170 w 513356"/>
                  <a:gd name="connsiteY2" fmla="*/ 70624 h 459160"/>
                  <a:gd name="connsiteX3" fmla="*/ 401438 w 513356"/>
                  <a:gd name="connsiteY3" fmla="*/ 83118 h 459160"/>
                  <a:gd name="connsiteX4" fmla="*/ 416132 w 513356"/>
                  <a:gd name="connsiteY4" fmla="*/ 89865 h 459160"/>
                  <a:gd name="connsiteX5" fmla="*/ 451169 w 513356"/>
                  <a:gd name="connsiteY5" fmla="*/ 104296 h 459160"/>
                  <a:gd name="connsiteX6" fmla="*/ 499166 w 513356"/>
                  <a:gd name="connsiteY6" fmla="*/ 169664 h 459160"/>
                  <a:gd name="connsiteX7" fmla="*/ 489605 w 513356"/>
                  <a:gd name="connsiteY7" fmla="*/ 250134 h 459160"/>
                  <a:gd name="connsiteX8" fmla="*/ 486653 w 513356"/>
                  <a:gd name="connsiteY8" fmla="*/ 255710 h 459160"/>
                  <a:gd name="connsiteX9" fmla="*/ 396497 w 513356"/>
                  <a:gd name="connsiteY9" fmla="*/ 255710 h 459160"/>
                  <a:gd name="connsiteX10" fmla="*/ 396497 w 513356"/>
                  <a:gd name="connsiteY10" fmla="*/ 317913 h 459160"/>
                  <a:gd name="connsiteX11" fmla="*/ 389502 w 513356"/>
                  <a:gd name="connsiteY11" fmla="*/ 346231 h 459160"/>
                  <a:gd name="connsiteX12" fmla="*/ 414913 w 513356"/>
                  <a:gd name="connsiteY12" fmla="*/ 364487 h 459160"/>
                  <a:gd name="connsiteX13" fmla="*/ 441864 w 513356"/>
                  <a:gd name="connsiteY13" fmla="*/ 387664 h 459160"/>
                  <a:gd name="connsiteX14" fmla="*/ 457328 w 513356"/>
                  <a:gd name="connsiteY14" fmla="*/ 403077 h 459160"/>
                  <a:gd name="connsiteX15" fmla="*/ 420816 w 513356"/>
                  <a:gd name="connsiteY15" fmla="*/ 439589 h 459160"/>
                  <a:gd name="connsiteX16" fmla="*/ 411512 w 513356"/>
                  <a:gd name="connsiteY16" fmla="*/ 448117 h 459160"/>
                  <a:gd name="connsiteX17" fmla="*/ 146882 w 513356"/>
                  <a:gd name="connsiteY17" fmla="*/ 448117 h 459160"/>
                  <a:gd name="connsiteX18" fmla="*/ 146882 w 513356"/>
                  <a:gd name="connsiteY18" fmla="*/ 255710 h 459160"/>
                  <a:gd name="connsiteX19" fmla="*/ 11807 w 513356"/>
                  <a:gd name="connsiteY19" fmla="*/ 255710 h 459160"/>
                  <a:gd name="connsiteX20" fmla="*/ 12577 w 513356"/>
                  <a:gd name="connsiteY20" fmla="*/ 244777 h 459160"/>
                  <a:gd name="connsiteX21" fmla="*/ 31250 w 513356"/>
                  <a:gd name="connsiteY21" fmla="*/ 189799 h 459160"/>
                  <a:gd name="connsiteX22" fmla="*/ 74371 w 513356"/>
                  <a:gd name="connsiteY22" fmla="*/ 150868 h 459160"/>
                  <a:gd name="connsiteX23" fmla="*/ 86499 w 513356"/>
                  <a:gd name="connsiteY23" fmla="*/ 140634 h 459160"/>
                  <a:gd name="connsiteX24" fmla="*/ 92980 w 513356"/>
                  <a:gd name="connsiteY24" fmla="*/ 126161 h 459160"/>
                  <a:gd name="connsiteX25" fmla="*/ 110498 w 513356"/>
                  <a:gd name="connsiteY25" fmla="*/ 88600 h 459160"/>
                  <a:gd name="connsiteX26" fmla="*/ 143352 w 513356"/>
                  <a:gd name="connsiteY26" fmla="*/ 63299 h 459160"/>
                  <a:gd name="connsiteX27" fmla="*/ 178389 w 513356"/>
                  <a:gd name="connsiteY27" fmla="*/ 55975 h 459160"/>
                  <a:gd name="connsiteX28" fmla="*/ 186474 w 513356"/>
                  <a:gd name="connsiteY28" fmla="*/ 55975 h 459160"/>
                  <a:gd name="connsiteX29" fmla="*/ 190003 w 513356"/>
                  <a:gd name="connsiteY29" fmla="*/ 55975 h 459160"/>
                  <a:gd name="connsiteX30" fmla="*/ 203735 w 513356"/>
                  <a:gd name="connsiteY30" fmla="*/ 53128 h 459160"/>
                  <a:gd name="connsiteX31" fmla="*/ 215157 w 513356"/>
                  <a:gd name="connsiteY31" fmla="*/ 45043 h 459160"/>
                  <a:gd name="connsiteX32" fmla="*/ 251220 w 513356"/>
                  <a:gd name="connsiteY32" fmla="*/ 19782 h 459160"/>
                  <a:gd name="connsiteX33" fmla="*/ 294341 w 513356"/>
                  <a:gd name="connsiteY33" fmla="*/ 10933 h 459160"/>
                  <a:gd name="connsiteX34" fmla="*/ 294341 w 513356"/>
                  <a:gd name="connsiteY34" fmla="*/ 1 h 459160"/>
                  <a:gd name="connsiteX35" fmla="*/ 246600 w 513356"/>
                  <a:gd name="connsiteY35" fmla="*/ 9883 h 459160"/>
                  <a:gd name="connsiteX36" fmla="*/ 206750 w 513356"/>
                  <a:gd name="connsiteY36" fmla="*/ 38046 h 459160"/>
                  <a:gd name="connsiteX37" fmla="*/ 198922 w 513356"/>
                  <a:gd name="connsiteY37" fmla="*/ 43462 h 459160"/>
                  <a:gd name="connsiteX38" fmla="*/ 189554 w 513356"/>
                  <a:gd name="connsiteY38" fmla="*/ 45261 h 459160"/>
                  <a:gd name="connsiteX39" fmla="*/ 187180 w 513356"/>
                  <a:gd name="connsiteY39" fmla="*/ 45261 h 459160"/>
                  <a:gd name="connsiteX40" fmla="*/ 177939 w 513356"/>
                  <a:gd name="connsiteY40" fmla="*/ 45261 h 459160"/>
                  <a:gd name="connsiteX41" fmla="*/ 115760 w 513356"/>
                  <a:gd name="connsiteY41" fmla="*/ 67697 h 459160"/>
                  <a:gd name="connsiteX42" fmla="*/ 81815 w 513356"/>
                  <a:gd name="connsiteY42" fmla="*/ 124302 h 459160"/>
                  <a:gd name="connsiteX43" fmla="*/ 77323 w 513356"/>
                  <a:gd name="connsiteY43" fmla="*/ 134320 h 459160"/>
                  <a:gd name="connsiteX44" fmla="*/ 68853 w 513356"/>
                  <a:gd name="connsiteY44" fmla="*/ 141357 h 459160"/>
                  <a:gd name="connsiteX45" fmla="*/ 21689 w 513356"/>
                  <a:gd name="connsiteY45" fmla="*/ 183942 h 459160"/>
                  <a:gd name="connsiteX46" fmla="*/ 1283 w 513356"/>
                  <a:gd name="connsiteY46" fmla="*/ 244121 h 459160"/>
                  <a:gd name="connsiteX47" fmla="*/ 449 w 513356"/>
                  <a:gd name="connsiteY47" fmla="*/ 255054 h 459160"/>
                  <a:gd name="connsiteX48" fmla="*/ 0 w 513356"/>
                  <a:gd name="connsiteY48" fmla="*/ 266642 h 459160"/>
                  <a:gd name="connsiteX49" fmla="*/ 135909 w 513356"/>
                  <a:gd name="connsiteY49" fmla="*/ 266642 h 459160"/>
                  <a:gd name="connsiteX50" fmla="*/ 135909 w 513356"/>
                  <a:gd name="connsiteY50" fmla="*/ 459161 h 459160"/>
                  <a:gd name="connsiteX51" fmla="*/ 416132 w 513356"/>
                  <a:gd name="connsiteY51" fmla="*/ 459161 h 459160"/>
                  <a:gd name="connsiteX52" fmla="*/ 419212 w 513356"/>
                  <a:gd name="connsiteY52" fmla="*/ 456209 h 459160"/>
                  <a:gd name="connsiteX53" fmla="*/ 428517 w 513356"/>
                  <a:gd name="connsiteY53" fmla="*/ 447681 h 459160"/>
                  <a:gd name="connsiteX54" fmla="*/ 465285 w 513356"/>
                  <a:gd name="connsiteY54" fmla="*/ 410951 h 459160"/>
                  <a:gd name="connsiteX55" fmla="*/ 473049 w 513356"/>
                  <a:gd name="connsiteY55" fmla="*/ 403187 h 459160"/>
                  <a:gd name="connsiteX56" fmla="*/ 465285 w 513356"/>
                  <a:gd name="connsiteY56" fmla="*/ 395531 h 459160"/>
                  <a:gd name="connsiteX57" fmla="*/ 448986 w 513356"/>
                  <a:gd name="connsiteY57" fmla="*/ 379900 h 459160"/>
                  <a:gd name="connsiteX58" fmla="*/ 420945 w 513356"/>
                  <a:gd name="connsiteY58" fmla="*/ 355740 h 459160"/>
                  <a:gd name="connsiteX59" fmla="*/ 402464 w 513356"/>
                  <a:gd name="connsiteY59" fmla="*/ 342406 h 459160"/>
                  <a:gd name="connsiteX60" fmla="*/ 406956 w 513356"/>
                  <a:gd name="connsiteY60" fmla="*/ 318350 h 459160"/>
                  <a:gd name="connsiteX61" fmla="*/ 406956 w 513356"/>
                  <a:gd name="connsiteY61" fmla="*/ 286759 h 459160"/>
                  <a:gd name="connsiteX62" fmla="*/ 406956 w 513356"/>
                  <a:gd name="connsiteY62" fmla="*/ 266642 h 459160"/>
                  <a:gd name="connsiteX63" fmla="*/ 492814 w 513356"/>
                  <a:gd name="connsiteY63" fmla="*/ 266642 h 459160"/>
                  <a:gd name="connsiteX64" fmla="*/ 495830 w 513356"/>
                  <a:gd name="connsiteY64" fmla="*/ 260848 h 459160"/>
                  <a:gd name="connsiteX65" fmla="*/ 498781 w 513356"/>
                  <a:gd name="connsiteY65" fmla="*/ 255382 h 459160"/>
                  <a:gd name="connsiteX66" fmla="*/ 509369 w 513356"/>
                  <a:gd name="connsiteY66" fmla="*/ 166937 h 459160"/>
                  <a:gd name="connsiteX67" fmla="*/ 456751 w 513356"/>
                  <a:gd name="connsiteY67" fmla="*/ 95004 h 459160"/>
                  <a:gd name="connsiteX68" fmla="*/ 418186 w 513356"/>
                  <a:gd name="connsiteY68" fmla="*/ 79151 h 459160"/>
                  <a:gd name="connsiteX69" fmla="*/ 407983 w 513356"/>
                  <a:gd name="connsiteY69" fmla="*/ 74349 h 459160"/>
                  <a:gd name="connsiteX70" fmla="*/ 400924 w 513356"/>
                  <a:gd name="connsiteY70" fmla="*/ 65595 h 459160"/>
                  <a:gd name="connsiteX71" fmla="*/ 357033 w 513356"/>
                  <a:gd name="connsiteY71" fmla="*/ 17604 h 459160"/>
                  <a:gd name="connsiteX72" fmla="*/ 294341 w 513356"/>
                  <a:gd name="connsiteY72" fmla="*/ 1 h 45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513356" h="45916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0" name="Freeform: Shape 318">
                <a:extLst>
                  <a:ext uri="{FF2B5EF4-FFF2-40B4-BE49-F238E27FC236}">
                    <a16:creationId xmlns:a16="http://schemas.microsoft.com/office/drawing/2014/main" id="{8C984C3F-0D76-64CF-019F-20F42AD914DA}"/>
                  </a:ext>
                </a:extLst>
              </p:cNvPr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>
                  <a:gd name="connsiteX0" fmla="*/ 438912 w 490489"/>
                  <a:gd name="connsiteY0" fmla="*/ 93376 h 244789"/>
                  <a:gd name="connsiteX1" fmla="*/ 404068 w 490489"/>
                  <a:gd name="connsiteY1" fmla="*/ 78945 h 244789"/>
                  <a:gd name="connsiteX2" fmla="*/ 389502 w 490489"/>
                  <a:gd name="connsiteY2" fmla="*/ 72154 h 244789"/>
                  <a:gd name="connsiteX3" fmla="*/ 379299 w 490489"/>
                  <a:gd name="connsiteY3" fmla="*/ 59704 h 244789"/>
                  <a:gd name="connsiteX4" fmla="*/ 345868 w 490489"/>
                  <a:gd name="connsiteY4" fmla="*/ 20394 h 244789"/>
                  <a:gd name="connsiteX5" fmla="*/ 297934 w 490489"/>
                  <a:gd name="connsiteY5" fmla="*/ 1088 h 244789"/>
                  <a:gd name="connsiteX6" fmla="*/ 246535 w 490489"/>
                  <a:gd name="connsiteY6" fmla="*/ 6200 h 244789"/>
                  <a:gd name="connsiteX7" fmla="*/ 203349 w 490489"/>
                  <a:gd name="connsiteY7" fmla="*/ 34559 h 244789"/>
                  <a:gd name="connsiteX8" fmla="*/ 190260 w 490489"/>
                  <a:gd name="connsiteY8" fmla="*/ 43377 h 244789"/>
                  <a:gd name="connsiteX9" fmla="*/ 174666 w 490489"/>
                  <a:gd name="connsiteY9" fmla="*/ 45492 h 244789"/>
                  <a:gd name="connsiteX10" fmla="*/ 114412 w 490489"/>
                  <a:gd name="connsiteY10" fmla="*/ 62339 h 244789"/>
                  <a:gd name="connsiteX11" fmla="*/ 81109 w 490489"/>
                  <a:gd name="connsiteY11" fmla="*/ 115240 h 244789"/>
                  <a:gd name="connsiteX12" fmla="*/ 74628 w 490489"/>
                  <a:gd name="connsiteY12" fmla="*/ 129714 h 244789"/>
                  <a:gd name="connsiteX13" fmla="*/ 62500 w 490489"/>
                  <a:gd name="connsiteY13" fmla="*/ 139948 h 244789"/>
                  <a:gd name="connsiteX14" fmla="*/ 19379 w 490489"/>
                  <a:gd name="connsiteY14" fmla="*/ 178879 h 244789"/>
                  <a:gd name="connsiteX15" fmla="*/ 770 w 490489"/>
                  <a:gd name="connsiteY15" fmla="*/ 233857 h 244789"/>
                  <a:gd name="connsiteX16" fmla="*/ 0 w 490489"/>
                  <a:gd name="connsiteY16" fmla="*/ 244789 h 244789"/>
                  <a:gd name="connsiteX17" fmla="*/ 119353 w 490489"/>
                  <a:gd name="connsiteY17" fmla="*/ 244789 h 244789"/>
                  <a:gd name="connsiteX18" fmla="*/ 119353 w 490489"/>
                  <a:gd name="connsiteY18" fmla="*/ 223690 h 244789"/>
                  <a:gd name="connsiteX19" fmla="*/ 23100 w 490489"/>
                  <a:gd name="connsiteY19" fmla="*/ 223690 h 244789"/>
                  <a:gd name="connsiteX20" fmla="*/ 40105 w 490489"/>
                  <a:gd name="connsiteY20" fmla="*/ 185290 h 244789"/>
                  <a:gd name="connsiteX21" fmla="*/ 72125 w 490489"/>
                  <a:gd name="connsiteY21" fmla="*/ 158095 h 244789"/>
                  <a:gd name="connsiteX22" fmla="*/ 91376 w 490489"/>
                  <a:gd name="connsiteY22" fmla="*/ 141835 h 244789"/>
                  <a:gd name="connsiteX23" fmla="*/ 101578 w 490489"/>
                  <a:gd name="connsiteY23" fmla="*/ 118848 h 244789"/>
                  <a:gd name="connsiteX24" fmla="*/ 126797 w 490489"/>
                  <a:gd name="connsiteY24" fmla="*/ 78770 h 244789"/>
                  <a:gd name="connsiteX25" fmla="*/ 172485 w 490489"/>
                  <a:gd name="connsiteY25" fmla="*/ 66045 h 244789"/>
                  <a:gd name="connsiteX26" fmla="*/ 197511 w 490489"/>
                  <a:gd name="connsiteY26" fmla="*/ 62790 h 244789"/>
                  <a:gd name="connsiteX27" fmla="*/ 218557 w 490489"/>
                  <a:gd name="connsiteY27" fmla="*/ 48771 h 244789"/>
                  <a:gd name="connsiteX28" fmla="*/ 253337 w 490489"/>
                  <a:gd name="connsiteY28" fmla="*/ 25965 h 244789"/>
                  <a:gd name="connsiteX29" fmla="*/ 294726 w 490489"/>
                  <a:gd name="connsiteY29" fmla="*/ 21878 h 244789"/>
                  <a:gd name="connsiteX30" fmla="*/ 333355 w 490489"/>
                  <a:gd name="connsiteY30" fmla="*/ 37443 h 244789"/>
                  <a:gd name="connsiteX31" fmla="*/ 360242 w 490489"/>
                  <a:gd name="connsiteY31" fmla="*/ 69106 h 244789"/>
                  <a:gd name="connsiteX32" fmla="*/ 376348 w 490489"/>
                  <a:gd name="connsiteY32" fmla="*/ 88750 h 244789"/>
                  <a:gd name="connsiteX33" fmla="*/ 399384 w 490489"/>
                  <a:gd name="connsiteY33" fmla="*/ 99498 h 244789"/>
                  <a:gd name="connsiteX34" fmla="*/ 427747 w 490489"/>
                  <a:gd name="connsiteY34" fmla="*/ 111196 h 244789"/>
                  <a:gd name="connsiteX35" fmla="*/ 465734 w 490489"/>
                  <a:gd name="connsiteY35" fmla="*/ 161107 h 244789"/>
                  <a:gd name="connsiteX36" fmla="*/ 461691 w 490489"/>
                  <a:gd name="connsiteY36" fmla="*/ 223690 h 244789"/>
                  <a:gd name="connsiteX37" fmla="*/ 400347 w 490489"/>
                  <a:gd name="connsiteY37" fmla="*/ 223690 h 244789"/>
                  <a:gd name="connsiteX38" fmla="*/ 400347 w 490489"/>
                  <a:gd name="connsiteY38" fmla="*/ 244789 h 244789"/>
                  <a:gd name="connsiteX39" fmla="*/ 474397 w 490489"/>
                  <a:gd name="connsiteY39" fmla="*/ 244789 h 244789"/>
                  <a:gd name="connsiteX40" fmla="*/ 477349 w 490489"/>
                  <a:gd name="connsiteY40" fmla="*/ 239214 h 244789"/>
                  <a:gd name="connsiteX41" fmla="*/ 486846 w 490489"/>
                  <a:gd name="connsiteY41" fmla="*/ 158745 h 244789"/>
                  <a:gd name="connsiteX42" fmla="*/ 438912 w 490489"/>
                  <a:gd name="connsiteY42" fmla="*/ 93376 h 244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90489" h="244789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1" name="Freeform: Shape 95">
                <a:extLst>
                  <a:ext uri="{FF2B5EF4-FFF2-40B4-BE49-F238E27FC236}">
                    <a16:creationId xmlns:a16="http://schemas.microsoft.com/office/drawing/2014/main" id="{6B815ABD-778A-5EE3-D10A-FEA258A39B04}"/>
                  </a:ext>
                </a:extLst>
              </p:cNvPr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>
                  <a:gd name="connsiteX0" fmla="*/ 249680 w 249935"/>
                  <a:gd name="connsiteY0" fmla="*/ 56958 h 315944"/>
                  <a:gd name="connsiteX1" fmla="*/ 192634 w 249935"/>
                  <a:gd name="connsiteY1" fmla="*/ 0 h 315944"/>
                  <a:gd name="connsiteX2" fmla="*/ 0 w 249935"/>
                  <a:gd name="connsiteY2" fmla="*/ 0 h 315944"/>
                  <a:gd name="connsiteX3" fmla="*/ 0 w 249935"/>
                  <a:gd name="connsiteY3" fmla="*/ 315945 h 315944"/>
                  <a:gd name="connsiteX4" fmla="*/ 242557 w 249935"/>
                  <a:gd name="connsiteY4" fmla="*/ 315945 h 315944"/>
                  <a:gd name="connsiteX5" fmla="*/ 238450 w 249935"/>
                  <a:gd name="connsiteY5" fmla="*/ 311684 h 315944"/>
                  <a:gd name="connsiteX6" fmla="*/ 223114 w 249935"/>
                  <a:gd name="connsiteY6" fmla="*/ 294846 h 315944"/>
                  <a:gd name="connsiteX7" fmla="*/ 21176 w 249935"/>
                  <a:gd name="connsiteY7" fmla="*/ 294846 h 315944"/>
                  <a:gd name="connsiteX8" fmla="*/ 21176 w 249935"/>
                  <a:gd name="connsiteY8" fmla="*/ 20771 h 315944"/>
                  <a:gd name="connsiteX9" fmla="*/ 172485 w 249935"/>
                  <a:gd name="connsiteY9" fmla="*/ 20771 h 315944"/>
                  <a:gd name="connsiteX10" fmla="*/ 172485 w 249935"/>
                  <a:gd name="connsiteY10" fmla="*/ 79260 h 315944"/>
                  <a:gd name="connsiteX11" fmla="*/ 228696 w 249935"/>
                  <a:gd name="connsiteY11" fmla="*/ 79260 h 315944"/>
                  <a:gd name="connsiteX12" fmla="*/ 228696 w 249935"/>
                  <a:gd name="connsiteY12" fmla="*/ 109761 h 315944"/>
                  <a:gd name="connsiteX13" fmla="*/ 239605 w 249935"/>
                  <a:gd name="connsiteY13" fmla="*/ 118944 h 315944"/>
                  <a:gd name="connsiteX14" fmla="*/ 249936 w 249935"/>
                  <a:gd name="connsiteY14" fmla="*/ 131298 h 315944"/>
                  <a:gd name="connsiteX15" fmla="*/ 249680 w 249935"/>
                  <a:gd name="connsiteY15" fmla="*/ 56958 h 315944"/>
                  <a:gd name="connsiteX16" fmla="*/ 193532 w 249935"/>
                  <a:gd name="connsiteY16" fmla="*/ 30501 h 315944"/>
                  <a:gd name="connsiteX17" fmla="*/ 221574 w 249935"/>
                  <a:gd name="connsiteY17" fmla="*/ 58488 h 315944"/>
                  <a:gd name="connsiteX18" fmla="*/ 193532 w 249935"/>
                  <a:gd name="connsiteY18" fmla="*/ 58488 h 315944"/>
                  <a:gd name="connsiteX19" fmla="*/ 193532 w 249935"/>
                  <a:gd name="connsiteY19" fmla="*/ 30501 h 315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9935" h="315944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2" name="Freeform: Shape 96">
                <a:extLst>
                  <a:ext uri="{FF2B5EF4-FFF2-40B4-BE49-F238E27FC236}">
                    <a16:creationId xmlns:a16="http://schemas.microsoft.com/office/drawing/2014/main" id="{1F850C81-D7E4-44C7-69D1-A5892B7E26F9}"/>
                  </a:ext>
                </a:extLst>
              </p:cNvPr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>
                  <a:gd name="connsiteX0" fmla="*/ 0 w 43763"/>
                  <a:gd name="connsiteY0" fmla="*/ 0 h 21098"/>
                  <a:gd name="connsiteX1" fmla="*/ 0 w 43763"/>
                  <a:gd name="connsiteY1" fmla="*/ 21099 h 21098"/>
                  <a:gd name="connsiteX2" fmla="*/ 38116 w 43763"/>
                  <a:gd name="connsiteY2" fmla="*/ 21099 h 21098"/>
                  <a:gd name="connsiteX3" fmla="*/ 43763 w 43763"/>
                  <a:gd name="connsiteY3" fmla="*/ 0 h 21098"/>
                  <a:gd name="connsiteX4" fmla="*/ 0 w 43763"/>
                  <a:gd name="connsiteY4" fmla="*/ 0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63" h="21098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3" name="Freeform: Shape 103">
                <a:extLst>
                  <a:ext uri="{FF2B5EF4-FFF2-40B4-BE49-F238E27FC236}">
                    <a16:creationId xmlns:a16="http://schemas.microsoft.com/office/drawing/2014/main" id="{824E72AC-E15E-32FE-C6D1-5E0B2FED9FBB}"/>
                  </a:ext>
                </a:extLst>
              </p:cNvPr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>
                  <a:gd name="connsiteX0" fmla="*/ 65708 w 103824"/>
                  <a:gd name="connsiteY0" fmla="*/ 0 h 21105"/>
                  <a:gd name="connsiteX1" fmla="*/ 0 w 103824"/>
                  <a:gd name="connsiteY1" fmla="*/ 0 h 21105"/>
                  <a:gd name="connsiteX2" fmla="*/ 0 w 103824"/>
                  <a:gd name="connsiteY2" fmla="*/ 21105 h 21105"/>
                  <a:gd name="connsiteX3" fmla="*/ 103825 w 103824"/>
                  <a:gd name="connsiteY3" fmla="*/ 21105 h 21105"/>
                  <a:gd name="connsiteX4" fmla="*/ 65708 w 103824"/>
                  <a:gd name="connsiteY4" fmla="*/ 0 h 2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24" h="21105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4" name="Freeform: Shape 104">
                <a:extLst>
                  <a:ext uri="{FF2B5EF4-FFF2-40B4-BE49-F238E27FC236}">
                    <a16:creationId xmlns:a16="http://schemas.microsoft.com/office/drawing/2014/main" id="{B55A686F-800C-11E6-E0A5-AF361AD5085A}"/>
                  </a:ext>
                </a:extLst>
              </p:cNvPr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>
                  <a:gd name="connsiteX0" fmla="*/ 0 w 46009"/>
                  <a:gd name="connsiteY0" fmla="*/ 20989 h 20989"/>
                  <a:gd name="connsiteX1" fmla="*/ 46009 w 46009"/>
                  <a:gd name="connsiteY1" fmla="*/ 20989 h 20989"/>
                  <a:gd name="connsiteX2" fmla="*/ 38886 w 46009"/>
                  <a:gd name="connsiteY2" fmla="*/ 0 h 20989"/>
                  <a:gd name="connsiteX3" fmla="*/ 0 w 46009"/>
                  <a:gd name="connsiteY3" fmla="*/ 0 h 20989"/>
                  <a:gd name="connsiteX4" fmla="*/ 0 w 46009"/>
                  <a:gd name="connsiteY4" fmla="*/ 20989 h 2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09" h="20989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5" name="Freeform: Shape 105">
                <a:extLst>
                  <a:ext uri="{FF2B5EF4-FFF2-40B4-BE49-F238E27FC236}">
                    <a16:creationId xmlns:a16="http://schemas.microsoft.com/office/drawing/2014/main" id="{9B474FF1-F276-0368-A987-67A10F091276}"/>
                  </a:ext>
                </a:extLst>
              </p:cNvPr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>
                  <a:gd name="connsiteX0" fmla="*/ 61217 w 91568"/>
                  <a:gd name="connsiteY0" fmla="*/ 20990 h 20990"/>
                  <a:gd name="connsiteX1" fmla="*/ 62950 w 91568"/>
                  <a:gd name="connsiteY1" fmla="*/ 19241 h 20990"/>
                  <a:gd name="connsiteX2" fmla="*/ 91568 w 91568"/>
                  <a:gd name="connsiteY2" fmla="*/ 0 h 20990"/>
                  <a:gd name="connsiteX3" fmla="*/ 0 w 91568"/>
                  <a:gd name="connsiteY3" fmla="*/ 0 h 20990"/>
                  <a:gd name="connsiteX4" fmla="*/ 0 w 91568"/>
                  <a:gd name="connsiteY4" fmla="*/ 20990 h 20990"/>
                  <a:gd name="connsiteX5" fmla="*/ 61217 w 91568"/>
                  <a:gd name="connsiteY5" fmla="*/ 20990 h 2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568" h="2099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6" name="Freeform: Shape 106">
                <a:extLst>
                  <a:ext uri="{FF2B5EF4-FFF2-40B4-BE49-F238E27FC236}">
                    <a16:creationId xmlns:a16="http://schemas.microsoft.com/office/drawing/2014/main" id="{015017EA-EB4E-92EE-19A9-A3E3BB3655A4}"/>
                  </a:ext>
                </a:extLst>
              </p:cNvPr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>
                  <a:gd name="connsiteX0" fmla="*/ 138979 w 206740"/>
                  <a:gd name="connsiteY0" fmla="*/ 104310 h 206305"/>
                  <a:gd name="connsiteX1" fmla="*/ 143727 w 206740"/>
                  <a:gd name="connsiteY1" fmla="*/ 54476 h 206305"/>
                  <a:gd name="connsiteX2" fmla="*/ 115172 w 206740"/>
                  <a:gd name="connsiteY2" fmla="*/ 13336 h 206305"/>
                  <a:gd name="connsiteX3" fmla="*/ 66725 w 206740"/>
                  <a:gd name="connsiteY3" fmla="*/ 271 h 206305"/>
                  <a:gd name="connsiteX4" fmla="*/ 21293 w 206740"/>
                  <a:gd name="connsiteY4" fmla="*/ 21440 h 206305"/>
                  <a:gd name="connsiteX5" fmla="*/ 247 w 206740"/>
                  <a:gd name="connsiteY5" fmla="*/ 66867 h 206305"/>
                  <a:gd name="connsiteX6" fmla="*/ 13529 w 206740"/>
                  <a:gd name="connsiteY6" fmla="*/ 115148 h 206305"/>
                  <a:gd name="connsiteX7" fmla="*/ 54790 w 206740"/>
                  <a:gd name="connsiteY7" fmla="*/ 143523 h 206305"/>
                  <a:gd name="connsiteX8" fmla="*/ 104712 w 206740"/>
                  <a:gd name="connsiteY8" fmla="*/ 138633 h 206305"/>
                  <a:gd name="connsiteX9" fmla="*/ 123001 w 206740"/>
                  <a:gd name="connsiteY9" fmla="*/ 164108 h 206305"/>
                  <a:gd name="connsiteX10" fmla="*/ 146101 w 206740"/>
                  <a:gd name="connsiteY10" fmla="*/ 190783 h 206305"/>
                  <a:gd name="connsiteX11" fmla="*/ 161630 w 206740"/>
                  <a:gd name="connsiteY11" fmla="*/ 206305 h 206305"/>
                  <a:gd name="connsiteX12" fmla="*/ 206740 w 206740"/>
                  <a:gd name="connsiteY12" fmla="*/ 161156 h 206305"/>
                  <a:gd name="connsiteX13" fmla="*/ 191340 w 206740"/>
                  <a:gd name="connsiteY13" fmla="*/ 145743 h 206305"/>
                  <a:gd name="connsiteX14" fmla="*/ 164261 w 206740"/>
                  <a:gd name="connsiteY14" fmla="*/ 122566 h 206305"/>
                  <a:gd name="connsiteX15" fmla="*/ 138979 w 206740"/>
                  <a:gd name="connsiteY15" fmla="*/ 104310 h 206305"/>
                  <a:gd name="connsiteX16" fmla="*/ 35795 w 206740"/>
                  <a:gd name="connsiteY16" fmla="*/ 109559 h 206305"/>
                  <a:gd name="connsiteX17" fmla="*/ 20716 w 206740"/>
                  <a:gd name="connsiteY17" fmla="*/ 77725 h 206305"/>
                  <a:gd name="connsiteX18" fmla="*/ 29314 w 206740"/>
                  <a:gd name="connsiteY18" fmla="*/ 43574 h 206305"/>
                  <a:gd name="connsiteX19" fmla="*/ 57613 w 206740"/>
                  <a:gd name="connsiteY19" fmla="*/ 22598 h 206305"/>
                  <a:gd name="connsiteX20" fmla="*/ 92841 w 206740"/>
                  <a:gd name="connsiteY20" fmla="*/ 24325 h 206305"/>
                  <a:gd name="connsiteX21" fmla="*/ 119022 w 206740"/>
                  <a:gd name="connsiteY21" fmla="*/ 47970 h 206305"/>
                  <a:gd name="connsiteX22" fmla="*/ 124155 w 206740"/>
                  <a:gd name="connsiteY22" fmla="*/ 82800 h 206305"/>
                  <a:gd name="connsiteX23" fmla="*/ 106060 w 206740"/>
                  <a:gd name="connsiteY23" fmla="*/ 112998 h 206305"/>
                  <a:gd name="connsiteX24" fmla="*/ 72821 w 206740"/>
                  <a:gd name="connsiteY24" fmla="*/ 124863 h 206305"/>
                  <a:gd name="connsiteX25" fmla="*/ 52800 w 206740"/>
                  <a:gd name="connsiteY25" fmla="*/ 120910 h 206305"/>
                  <a:gd name="connsiteX26" fmla="*/ 35795 w 206740"/>
                  <a:gd name="connsiteY26" fmla="*/ 109559 h 206305"/>
                  <a:gd name="connsiteX27" fmla="*/ 176774 w 206740"/>
                  <a:gd name="connsiteY27" fmla="*/ 160611 h 206305"/>
                  <a:gd name="connsiteX28" fmla="*/ 177415 w 206740"/>
                  <a:gd name="connsiteY28" fmla="*/ 160611 h 206305"/>
                  <a:gd name="connsiteX29" fmla="*/ 162079 w 206740"/>
                  <a:gd name="connsiteY29" fmla="*/ 176024 h 206305"/>
                  <a:gd name="connsiteX30" fmla="*/ 161438 w 206740"/>
                  <a:gd name="connsiteY30" fmla="*/ 175370 h 206305"/>
                  <a:gd name="connsiteX31" fmla="*/ 139941 w 206740"/>
                  <a:gd name="connsiteY31" fmla="*/ 151647 h 206305"/>
                  <a:gd name="connsiteX32" fmla="*/ 121974 w 206740"/>
                  <a:gd name="connsiteY32" fmla="*/ 126935 h 206305"/>
                  <a:gd name="connsiteX33" fmla="*/ 124541 w 206740"/>
                  <a:gd name="connsiteY33" fmla="*/ 124426 h 206305"/>
                  <a:gd name="connsiteX34" fmla="*/ 127043 w 206740"/>
                  <a:gd name="connsiteY34" fmla="*/ 121802 h 206305"/>
                  <a:gd name="connsiteX35" fmla="*/ 151555 w 206740"/>
                  <a:gd name="connsiteY35" fmla="*/ 139512 h 206305"/>
                  <a:gd name="connsiteX36" fmla="*/ 176774 w 206740"/>
                  <a:gd name="connsiteY36" fmla="*/ 160611 h 20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06740" h="206305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  <p:sp>
            <p:nvSpPr>
              <p:cNvPr id="497" name="Freeform: Shape 111">
                <a:extLst>
                  <a:ext uri="{FF2B5EF4-FFF2-40B4-BE49-F238E27FC236}">
                    <a16:creationId xmlns:a16="http://schemas.microsoft.com/office/drawing/2014/main" id="{DEEDD3A0-5869-A8B7-6DF4-C8888566D2EC}"/>
                  </a:ext>
                </a:extLst>
              </p:cNvPr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>
                  <a:gd name="connsiteX0" fmla="*/ 53324 w 53324"/>
                  <a:gd name="connsiteY0" fmla="*/ 33560 h 54658"/>
                  <a:gd name="connsiteX1" fmla="*/ 53324 w 53324"/>
                  <a:gd name="connsiteY1" fmla="*/ 20880 h 54658"/>
                  <a:gd name="connsiteX2" fmla="*/ 0 w 53324"/>
                  <a:gd name="connsiteY2" fmla="*/ 0 h 54658"/>
                  <a:gd name="connsiteX3" fmla="*/ 0 w 53324"/>
                  <a:gd name="connsiteY3" fmla="*/ 16068 h 54658"/>
                  <a:gd name="connsiteX4" fmla="*/ 32918 w 53324"/>
                  <a:gd name="connsiteY4" fmla="*/ 27111 h 54658"/>
                  <a:gd name="connsiteX5" fmla="*/ 0 w 53324"/>
                  <a:gd name="connsiteY5" fmla="*/ 38482 h 54658"/>
                  <a:gd name="connsiteX6" fmla="*/ 0 w 53324"/>
                  <a:gd name="connsiteY6" fmla="*/ 54659 h 54658"/>
                  <a:gd name="connsiteX7" fmla="*/ 53324 w 53324"/>
                  <a:gd name="connsiteY7" fmla="*/ 33560 h 5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4" h="54658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400"/>
              </a:p>
            </p:txBody>
          </p:sp>
        </p:grpSp>
        <p:sp>
          <p:nvSpPr>
            <p:cNvPr id="487" name="TextBox 114">
              <a:extLst>
                <a:ext uri="{FF2B5EF4-FFF2-40B4-BE49-F238E27FC236}">
                  <a16:creationId xmlns:a16="http://schemas.microsoft.com/office/drawing/2014/main" id="{0CB04123-3BC5-1124-641F-4F13FA1CFC0F}"/>
                </a:ext>
              </a:extLst>
            </p:cNvPr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Logging</a:t>
              </a:r>
            </a:p>
            <a:p>
              <a:pPr algn="ctr"/>
              <a:r>
                <a:rPr lang="en-US" altLang="ja-JP" sz="1100" dirty="0">
                  <a:latin typeface="Oracle Sans"/>
                  <a:cs typeface="Oracle Sans"/>
                  <a:sym typeface="Oracle Sans"/>
                  <a:rtl val="0"/>
                </a:rPr>
                <a:t>Analytics</a:t>
              </a:r>
            </a:p>
          </p:txBody>
        </p:sp>
      </p:grpSp>
      <p:grpSp>
        <p:nvGrpSpPr>
          <p:cNvPr id="498" name="グループ化 497">
            <a:extLst>
              <a:ext uri="{FF2B5EF4-FFF2-40B4-BE49-F238E27FC236}">
                <a16:creationId xmlns:a16="http://schemas.microsoft.com/office/drawing/2014/main" id="{F5988F99-3164-1C2A-225B-4E2452A6B320}"/>
              </a:ext>
            </a:extLst>
          </p:cNvPr>
          <p:cNvGrpSpPr/>
          <p:nvPr/>
        </p:nvGrpSpPr>
        <p:grpSpPr>
          <a:xfrm>
            <a:off x="15024250" y="8958986"/>
            <a:ext cx="856324" cy="601617"/>
            <a:chOff x="10370376" y="7974124"/>
            <a:chExt cx="856348" cy="601636"/>
          </a:xfrm>
        </p:grpSpPr>
        <p:pic>
          <p:nvPicPr>
            <p:cNvPr id="499" name="グラフィックス 498">
              <a:extLst>
                <a:ext uri="{FF2B5EF4-FFF2-40B4-BE49-F238E27FC236}">
                  <a16:creationId xmlns:a16="http://schemas.microsoft.com/office/drawing/2014/main" id="{059CC938-74CD-79BB-D87E-44ADD1CCFE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</p:spPr>
        </p:pic>
        <p:sp>
          <p:nvSpPr>
            <p:cNvPr id="500" name="TextBox 12">
              <a:extLst>
                <a:ext uri="{FF2B5EF4-FFF2-40B4-BE49-F238E27FC236}">
                  <a16:creationId xmlns:a16="http://schemas.microsoft.com/office/drawing/2014/main" id="{B5335E98-D32E-DD8D-686B-9A2ACBA2A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Data Safe</a:t>
              </a:r>
            </a:p>
          </p:txBody>
        </p:sp>
      </p:grpSp>
      <p:sp>
        <p:nvSpPr>
          <p:cNvPr id="501" name="正方形/長方形 500">
            <a:extLst>
              <a:ext uri="{FF2B5EF4-FFF2-40B4-BE49-F238E27FC236}">
                <a16:creationId xmlns:a16="http://schemas.microsoft.com/office/drawing/2014/main" id="{C40B086A-5A5E-1A47-3D0E-D34AF0DA8A9D}"/>
              </a:ext>
            </a:extLst>
          </p:cNvPr>
          <p:cNvSpPr/>
          <p:nvPr/>
        </p:nvSpPr>
        <p:spPr>
          <a:xfrm>
            <a:off x="9959661" y="8533680"/>
            <a:ext cx="2643477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システム監視機能</a:t>
            </a:r>
          </a:p>
        </p:txBody>
      </p:sp>
      <p:grpSp>
        <p:nvGrpSpPr>
          <p:cNvPr id="502" name="グループ化 501">
            <a:extLst>
              <a:ext uri="{FF2B5EF4-FFF2-40B4-BE49-F238E27FC236}">
                <a16:creationId xmlns:a16="http://schemas.microsoft.com/office/drawing/2014/main" id="{36A26011-8B30-339F-53F4-9A95A1AE0F41}"/>
              </a:ext>
            </a:extLst>
          </p:cNvPr>
          <p:cNvGrpSpPr/>
          <p:nvPr/>
        </p:nvGrpSpPr>
        <p:grpSpPr>
          <a:xfrm>
            <a:off x="9802027" y="8844794"/>
            <a:ext cx="1474146" cy="956327"/>
            <a:chOff x="9056143" y="7464062"/>
            <a:chExt cx="1474190" cy="956354"/>
          </a:xfrm>
        </p:grpSpPr>
        <p:pic>
          <p:nvPicPr>
            <p:cNvPr id="503" name="グラフィックス 502">
              <a:extLst>
                <a:ext uri="{FF2B5EF4-FFF2-40B4-BE49-F238E27FC236}">
                  <a16:creationId xmlns:a16="http://schemas.microsoft.com/office/drawing/2014/main" id="{66F5C78E-1D22-2C3F-3F8B-A9332164E5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</p:spPr>
        </p:pic>
        <p:sp>
          <p:nvSpPr>
            <p:cNvPr id="504" name="TextBox 12">
              <a:extLst>
                <a:ext uri="{FF2B5EF4-FFF2-40B4-BE49-F238E27FC236}">
                  <a16:creationId xmlns:a16="http://schemas.microsoft.com/office/drawing/2014/main" id="{195A9391-14CD-824E-6D64-87CA69ECDF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Application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Performance</a:t>
              </a:r>
              <a:r>
                <a:rPr lang="ja-JP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 </a:t>
              </a:r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</p:grpSp>
      <p:grpSp>
        <p:nvGrpSpPr>
          <p:cNvPr id="505" name="グループ化 504">
            <a:extLst>
              <a:ext uri="{FF2B5EF4-FFF2-40B4-BE49-F238E27FC236}">
                <a16:creationId xmlns:a16="http://schemas.microsoft.com/office/drawing/2014/main" id="{F8AF7D6D-0EB8-FDDC-571D-F3CCC2AF7533}"/>
              </a:ext>
            </a:extLst>
          </p:cNvPr>
          <p:cNvGrpSpPr/>
          <p:nvPr/>
        </p:nvGrpSpPr>
        <p:grpSpPr>
          <a:xfrm>
            <a:off x="10976182" y="8944436"/>
            <a:ext cx="907621" cy="721832"/>
            <a:chOff x="9064653" y="5535988"/>
            <a:chExt cx="907647" cy="721854"/>
          </a:xfrm>
        </p:grpSpPr>
        <p:sp>
          <p:nvSpPr>
            <p:cNvPr id="506" name="TextBox 12">
              <a:extLst>
                <a:ext uri="{FF2B5EF4-FFF2-40B4-BE49-F238E27FC236}">
                  <a16:creationId xmlns:a16="http://schemas.microsoft.com/office/drawing/2014/main" id="{9E68F73B-AB15-D492-D3A7-9BF6B8138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507" name="グラフィックス 506">
              <a:extLst>
                <a:ext uri="{FF2B5EF4-FFF2-40B4-BE49-F238E27FC236}">
                  <a16:creationId xmlns:a16="http://schemas.microsoft.com/office/drawing/2014/main" id="{D7F02275-259B-B3D6-B7B5-75E802B67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508" name="グループ化 507">
            <a:extLst>
              <a:ext uri="{FF2B5EF4-FFF2-40B4-BE49-F238E27FC236}">
                <a16:creationId xmlns:a16="http://schemas.microsoft.com/office/drawing/2014/main" id="{C4756ED8-7175-B5F8-93FD-1E37027CA549}"/>
              </a:ext>
            </a:extLst>
          </p:cNvPr>
          <p:cNvGrpSpPr/>
          <p:nvPr/>
        </p:nvGrpSpPr>
        <p:grpSpPr>
          <a:xfrm>
            <a:off x="11836212" y="8813399"/>
            <a:ext cx="639919" cy="1071616"/>
            <a:chOff x="2752071" y="5275170"/>
            <a:chExt cx="639938" cy="1071648"/>
          </a:xfrm>
        </p:grpSpPr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DC73D755-628B-868F-D857-1DD8D11A4151}"/>
                </a:ext>
              </a:extLst>
            </p:cNvPr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511" name="Graphic 2">
                <a:extLst>
                  <a:ext uri="{FF2B5EF4-FFF2-40B4-BE49-F238E27FC236}">
                    <a16:creationId xmlns:a16="http://schemas.microsoft.com/office/drawing/2014/main" id="{EAE5DA3A-64F5-34C0-D926-F79D04567A13}"/>
                  </a:ext>
                </a:extLst>
              </p:cNvPr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  <a:solidFill>
                <a:srgbClr val="FFFFFF"/>
              </a:solidFill>
            </p:grpSpPr>
            <p:sp>
              <p:nvSpPr>
                <p:cNvPr id="519" name="Freeform: Shape 301">
                  <a:extLst>
                    <a:ext uri="{FF2B5EF4-FFF2-40B4-BE49-F238E27FC236}">
                      <a16:creationId xmlns:a16="http://schemas.microsoft.com/office/drawing/2014/main" id="{82C2E00B-6021-E04F-0416-5AA5855DC76F}"/>
                    </a:ext>
                  </a:extLst>
                </p:cNvPr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>
                    <a:gd name="connsiteX0" fmla="*/ 25667 w 370316"/>
                    <a:gd name="connsiteY0" fmla="*/ 501127 h 501127"/>
                    <a:gd name="connsiteX1" fmla="*/ 0 w 370316"/>
                    <a:gd name="connsiteY1" fmla="*/ 475460 h 501127"/>
                    <a:gd name="connsiteX2" fmla="*/ 0 w 370316"/>
                    <a:gd name="connsiteY2" fmla="*/ 74557 h 501127"/>
                    <a:gd name="connsiteX3" fmla="*/ 25667 w 370316"/>
                    <a:gd name="connsiteY3" fmla="*/ 48890 h 501127"/>
                    <a:gd name="connsiteX4" fmla="*/ 89226 w 370316"/>
                    <a:gd name="connsiteY4" fmla="*/ 48890 h 501127"/>
                    <a:gd name="connsiteX5" fmla="*/ 113675 w 370316"/>
                    <a:gd name="connsiteY5" fmla="*/ 31779 h 501127"/>
                    <a:gd name="connsiteX6" fmla="*/ 140561 w 370316"/>
                    <a:gd name="connsiteY6" fmla="*/ 31779 h 501127"/>
                    <a:gd name="connsiteX7" fmla="*/ 184548 w 370316"/>
                    <a:gd name="connsiteY7" fmla="*/ 0 h 501127"/>
                    <a:gd name="connsiteX8" fmla="*/ 228568 w 370316"/>
                    <a:gd name="connsiteY8" fmla="*/ 31779 h 501127"/>
                    <a:gd name="connsiteX9" fmla="*/ 256674 w 370316"/>
                    <a:gd name="connsiteY9" fmla="*/ 31779 h 501127"/>
                    <a:gd name="connsiteX10" fmla="*/ 281122 w 370316"/>
                    <a:gd name="connsiteY10" fmla="*/ 48890 h 501127"/>
                    <a:gd name="connsiteX11" fmla="*/ 344649 w 370316"/>
                    <a:gd name="connsiteY11" fmla="*/ 48890 h 501127"/>
                    <a:gd name="connsiteX12" fmla="*/ 370316 w 370316"/>
                    <a:gd name="connsiteY12" fmla="*/ 74557 h 501127"/>
                    <a:gd name="connsiteX13" fmla="*/ 370316 w 370316"/>
                    <a:gd name="connsiteY13" fmla="*/ 475460 h 501127"/>
                    <a:gd name="connsiteX14" fmla="*/ 344649 w 370316"/>
                    <a:gd name="connsiteY14" fmla="*/ 501127 h 501127"/>
                    <a:gd name="connsiteX15" fmla="*/ 25667 w 370316"/>
                    <a:gd name="connsiteY15" fmla="*/ 501127 h 50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0316" h="501127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20" name="Freeform: Shape 302">
                  <a:extLst>
                    <a:ext uri="{FF2B5EF4-FFF2-40B4-BE49-F238E27FC236}">
                      <a16:creationId xmlns:a16="http://schemas.microsoft.com/office/drawing/2014/main" id="{18BB048E-8FD1-9329-6C5E-FB22075E421A}"/>
                    </a:ext>
                  </a:extLst>
                </p:cNvPr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>
                    <a:gd name="connsiteX0" fmla="*/ 191876 w 383804"/>
                    <a:gd name="connsiteY0" fmla="*/ 12223 h 513347"/>
                    <a:gd name="connsiteX1" fmla="*/ 231019 w 383804"/>
                    <a:gd name="connsiteY1" fmla="*/ 44001 h 513347"/>
                    <a:gd name="connsiteX2" fmla="*/ 264002 w 383804"/>
                    <a:gd name="connsiteY2" fmla="*/ 44001 h 513347"/>
                    <a:gd name="connsiteX3" fmla="*/ 283573 w 383804"/>
                    <a:gd name="connsiteY3" fmla="*/ 61113 h 513347"/>
                    <a:gd name="connsiteX4" fmla="*/ 352040 w 383804"/>
                    <a:gd name="connsiteY4" fmla="*/ 61113 h 513347"/>
                    <a:gd name="connsiteX5" fmla="*/ 371548 w 383804"/>
                    <a:gd name="connsiteY5" fmla="*/ 80669 h 513347"/>
                    <a:gd name="connsiteX6" fmla="*/ 371548 w 383804"/>
                    <a:gd name="connsiteY6" fmla="*/ 481571 h 513347"/>
                    <a:gd name="connsiteX7" fmla="*/ 352040 w 383804"/>
                    <a:gd name="connsiteY7" fmla="*/ 501123 h 513347"/>
                    <a:gd name="connsiteX8" fmla="*/ 31776 w 383804"/>
                    <a:gd name="connsiteY8" fmla="*/ 501123 h 513347"/>
                    <a:gd name="connsiteX9" fmla="*/ 12224 w 383804"/>
                    <a:gd name="connsiteY9" fmla="*/ 481571 h 513347"/>
                    <a:gd name="connsiteX10" fmla="*/ 12224 w 383804"/>
                    <a:gd name="connsiteY10" fmla="*/ 80669 h 513347"/>
                    <a:gd name="connsiteX11" fmla="*/ 31776 w 383804"/>
                    <a:gd name="connsiteY11" fmla="*/ 61113 h 513347"/>
                    <a:gd name="connsiteX12" fmla="*/ 100224 w 383804"/>
                    <a:gd name="connsiteY12" fmla="*/ 61113 h 513347"/>
                    <a:gd name="connsiteX13" fmla="*/ 119783 w 383804"/>
                    <a:gd name="connsiteY13" fmla="*/ 44001 h 513347"/>
                    <a:gd name="connsiteX14" fmla="*/ 152778 w 383804"/>
                    <a:gd name="connsiteY14" fmla="*/ 44001 h 513347"/>
                    <a:gd name="connsiteX15" fmla="*/ 191876 w 383804"/>
                    <a:gd name="connsiteY15" fmla="*/ 12223 h 513347"/>
                    <a:gd name="connsiteX16" fmla="*/ 191876 w 383804"/>
                    <a:gd name="connsiteY16" fmla="*/ 0 h 513347"/>
                    <a:gd name="connsiteX17" fmla="*/ 143006 w 383804"/>
                    <a:gd name="connsiteY17" fmla="*/ 31779 h 513347"/>
                    <a:gd name="connsiteX18" fmla="*/ 118557 w 383804"/>
                    <a:gd name="connsiteY18" fmla="*/ 31779 h 513347"/>
                    <a:gd name="connsiteX19" fmla="*/ 90445 w 383804"/>
                    <a:gd name="connsiteY19" fmla="*/ 48890 h 513347"/>
                    <a:gd name="connsiteX20" fmla="*/ 31776 w 383804"/>
                    <a:gd name="connsiteY20" fmla="*/ 48890 h 513347"/>
                    <a:gd name="connsiteX21" fmla="*/ 0 w 383804"/>
                    <a:gd name="connsiteY21" fmla="*/ 80669 h 513347"/>
                    <a:gd name="connsiteX22" fmla="*/ 0 w 383804"/>
                    <a:gd name="connsiteY22" fmla="*/ 481571 h 513347"/>
                    <a:gd name="connsiteX23" fmla="*/ 31776 w 383804"/>
                    <a:gd name="connsiteY23" fmla="*/ 513347 h 513347"/>
                    <a:gd name="connsiteX24" fmla="*/ 352040 w 383804"/>
                    <a:gd name="connsiteY24" fmla="*/ 513347 h 513347"/>
                    <a:gd name="connsiteX25" fmla="*/ 383804 w 383804"/>
                    <a:gd name="connsiteY25" fmla="*/ 481571 h 513347"/>
                    <a:gd name="connsiteX26" fmla="*/ 383804 w 383804"/>
                    <a:gd name="connsiteY26" fmla="*/ 80669 h 513347"/>
                    <a:gd name="connsiteX27" fmla="*/ 352040 w 383804"/>
                    <a:gd name="connsiteY27" fmla="*/ 48890 h 513347"/>
                    <a:gd name="connsiteX28" fmla="*/ 292107 w 383804"/>
                    <a:gd name="connsiteY28" fmla="*/ 48890 h 513347"/>
                    <a:gd name="connsiteX29" fmla="*/ 264002 w 383804"/>
                    <a:gd name="connsiteY29" fmla="*/ 31779 h 513347"/>
                    <a:gd name="connsiteX30" fmla="*/ 239553 w 383804"/>
                    <a:gd name="connsiteY30" fmla="*/ 31779 h 513347"/>
                    <a:gd name="connsiteX31" fmla="*/ 191876 w 383804"/>
                    <a:gd name="connsiteY31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83804" h="513347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  <p:grpSp>
            <p:nvGrpSpPr>
              <p:cNvPr id="512" name="Graphic 2">
                <a:extLst>
                  <a:ext uri="{FF2B5EF4-FFF2-40B4-BE49-F238E27FC236}">
                    <a16:creationId xmlns:a16="http://schemas.microsoft.com/office/drawing/2014/main" id="{7255D875-0147-8C1B-9145-3650051C2D6F}"/>
                  </a:ext>
                </a:extLst>
              </p:cNvPr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  <a:solidFill>
                <a:srgbClr val="2D5967"/>
              </a:solidFill>
            </p:grpSpPr>
            <p:sp>
              <p:nvSpPr>
                <p:cNvPr id="513" name="Freeform: Shape 304">
                  <a:extLst>
                    <a:ext uri="{FF2B5EF4-FFF2-40B4-BE49-F238E27FC236}">
                      <a16:creationId xmlns:a16="http://schemas.microsoft.com/office/drawing/2014/main" id="{7A267BBE-5F71-4A91-04E9-C224CA01B168}"/>
                    </a:ext>
                  </a:extLst>
                </p:cNvPr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>
                    <a:gd name="connsiteX0" fmla="*/ 339817 w 359323"/>
                    <a:gd name="connsiteY0" fmla="*/ 48890 h 488900"/>
                    <a:gd name="connsiteX1" fmla="*/ 271349 w 359323"/>
                    <a:gd name="connsiteY1" fmla="*/ 48890 h 488900"/>
                    <a:gd name="connsiteX2" fmla="*/ 251778 w 359323"/>
                    <a:gd name="connsiteY2" fmla="*/ 31779 h 488900"/>
                    <a:gd name="connsiteX3" fmla="*/ 218795 w 359323"/>
                    <a:gd name="connsiteY3" fmla="*/ 31779 h 488900"/>
                    <a:gd name="connsiteX4" fmla="*/ 179652 w 359323"/>
                    <a:gd name="connsiteY4" fmla="*/ 0 h 488900"/>
                    <a:gd name="connsiteX5" fmla="*/ 140554 w 359323"/>
                    <a:gd name="connsiteY5" fmla="*/ 31779 h 488900"/>
                    <a:gd name="connsiteX6" fmla="*/ 106333 w 359323"/>
                    <a:gd name="connsiteY6" fmla="*/ 31779 h 488900"/>
                    <a:gd name="connsiteX7" fmla="*/ 88001 w 359323"/>
                    <a:gd name="connsiteY7" fmla="*/ 48890 h 488900"/>
                    <a:gd name="connsiteX8" fmla="*/ 19552 w 359323"/>
                    <a:gd name="connsiteY8" fmla="*/ 48890 h 488900"/>
                    <a:gd name="connsiteX9" fmla="*/ 0 w 359323"/>
                    <a:gd name="connsiteY9" fmla="*/ 68447 h 488900"/>
                    <a:gd name="connsiteX10" fmla="*/ 0 w 359323"/>
                    <a:gd name="connsiteY10" fmla="*/ 469348 h 488900"/>
                    <a:gd name="connsiteX11" fmla="*/ 19552 w 359323"/>
                    <a:gd name="connsiteY11" fmla="*/ 488901 h 488900"/>
                    <a:gd name="connsiteX12" fmla="*/ 339817 w 359323"/>
                    <a:gd name="connsiteY12" fmla="*/ 488901 h 488900"/>
                    <a:gd name="connsiteX13" fmla="*/ 359324 w 359323"/>
                    <a:gd name="connsiteY13" fmla="*/ 469348 h 488900"/>
                    <a:gd name="connsiteX14" fmla="*/ 359324 w 359323"/>
                    <a:gd name="connsiteY14" fmla="*/ 68447 h 488900"/>
                    <a:gd name="connsiteX15" fmla="*/ 339817 w 359323"/>
                    <a:gd name="connsiteY15" fmla="*/ 48890 h 488900"/>
                    <a:gd name="connsiteX16" fmla="*/ 100225 w 359323"/>
                    <a:gd name="connsiteY16" fmla="*/ 436347 h 488900"/>
                    <a:gd name="connsiteX17" fmla="*/ 52554 w 359323"/>
                    <a:gd name="connsiteY17" fmla="*/ 388676 h 488900"/>
                    <a:gd name="connsiteX18" fmla="*/ 100225 w 359323"/>
                    <a:gd name="connsiteY18" fmla="*/ 388676 h 488900"/>
                    <a:gd name="connsiteX19" fmla="*/ 100225 w 359323"/>
                    <a:gd name="connsiteY19" fmla="*/ 436347 h 488900"/>
                    <a:gd name="connsiteX20" fmla="*/ 46445 w 359323"/>
                    <a:gd name="connsiteY20" fmla="*/ 371569 h 488900"/>
                    <a:gd name="connsiteX21" fmla="*/ 46445 w 359323"/>
                    <a:gd name="connsiteY21" fmla="*/ 96558 h 488900"/>
                    <a:gd name="connsiteX22" fmla="*/ 86775 w 359323"/>
                    <a:gd name="connsiteY22" fmla="*/ 96558 h 488900"/>
                    <a:gd name="connsiteX23" fmla="*/ 86775 w 359323"/>
                    <a:gd name="connsiteY23" fmla="*/ 113670 h 488900"/>
                    <a:gd name="connsiteX24" fmla="*/ 270130 w 359323"/>
                    <a:gd name="connsiteY24" fmla="*/ 113670 h 488900"/>
                    <a:gd name="connsiteX25" fmla="*/ 270130 w 359323"/>
                    <a:gd name="connsiteY25" fmla="*/ 96558 h 488900"/>
                    <a:gd name="connsiteX26" fmla="*/ 310428 w 359323"/>
                    <a:gd name="connsiteY26" fmla="*/ 96558 h 488900"/>
                    <a:gd name="connsiteX27" fmla="*/ 310428 w 359323"/>
                    <a:gd name="connsiteY27" fmla="*/ 442455 h 488900"/>
                    <a:gd name="connsiteX28" fmla="*/ 117332 w 359323"/>
                    <a:gd name="connsiteY28" fmla="*/ 442455 h 488900"/>
                    <a:gd name="connsiteX29" fmla="*/ 117332 w 359323"/>
                    <a:gd name="connsiteY29" fmla="*/ 371569 h 488900"/>
                    <a:gd name="connsiteX30" fmla="*/ 46445 w 359323"/>
                    <a:gd name="connsiteY30" fmla="*/ 371569 h 488900"/>
                    <a:gd name="connsiteX31" fmla="*/ 105115 w 359323"/>
                    <a:gd name="connsiteY31" fmla="*/ 51335 h 488900"/>
                    <a:gd name="connsiteX32" fmla="*/ 106333 w 359323"/>
                    <a:gd name="connsiteY32" fmla="*/ 48890 h 488900"/>
                    <a:gd name="connsiteX33" fmla="*/ 155223 w 359323"/>
                    <a:gd name="connsiteY33" fmla="*/ 48890 h 488900"/>
                    <a:gd name="connsiteX34" fmla="*/ 155223 w 359323"/>
                    <a:gd name="connsiteY34" fmla="*/ 40334 h 488900"/>
                    <a:gd name="connsiteX35" fmla="*/ 178433 w 359323"/>
                    <a:gd name="connsiteY35" fmla="*/ 17112 h 488900"/>
                    <a:gd name="connsiteX36" fmla="*/ 201662 w 359323"/>
                    <a:gd name="connsiteY36" fmla="*/ 40334 h 488900"/>
                    <a:gd name="connsiteX37" fmla="*/ 201662 w 359323"/>
                    <a:gd name="connsiteY37" fmla="*/ 48890 h 488900"/>
                    <a:gd name="connsiteX38" fmla="*/ 250558 w 359323"/>
                    <a:gd name="connsiteY38" fmla="*/ 48890 h 488900"/>
                    <a:gd name="connsiteX39" fmla="*/ 252997 w 359323"/>
                    <a:gd name="connsiteY39" fmla="*/ 51335 h 488900"/>
                    <a:gd name="connsiteX40" fmla="*/ 252997 w 359323"/>
                    <a:gd name="connsiteY40" fmla="*/ 96558 h 488900"/>
                    <a:gd name="connsiteX41" fmla="*/ 105115 w 359323"/>
                    <a:gd name="connsiteY41" fmla="*/ 96558 h 488900"/>
                    <a:gd name="connsiteX42" fmla="*/ 105115 w 359323"/>
                    <a:gd name="connsiteY42" fmla="*/ 51335 h 488900"/>
                    <a:gd name="connsiteX43" fmla="*/ 342255 w 359323"/>
                    <a:gd name="connsiteY43" fmla="*/ 469348 h 488900"/>
                    <a:gd name="connsiteX44" fmla="*/ 339817 w 359323"/>
                    <a:gd name="connsiteY44" fmla="*/ 471793 h 488900"/>
                    <a:gd name="connsiteX45" fmla="*/ 19552 w 359323"/>
                    <a:gd name="connsiteY45" fmla="*/ 471793 h 488900"/>
                    <a:gd name="connsiteX46" fmla="*/ 17107 w 359323"/>
                    <a:gd name="connsiteY46" fmla="*/ 469348 h 488900"/>
                    <a:gd name="connsiteX47" fmla="*/ 17107 w 359323"/>
                    <a:gd name="connsiteY47" fmla="*/ 68447 h 488900"/>
                    <a:gd name="connsiteX48" fmla="*/ 19552 w 359323"/>
                    <a:gd name="connsiteY48" fmla="*/ 66002 h 488900"/>
                    <a:gd name="connsiteX49" fmla="*/ 88001 w 359323"/>
                    <a:gd name="connsiteY49" fmla="*/ 66002 h 488900"/>
                    <a:gd name="connsiteX50" fmla="*/ 88001 w 359323"/>
                    <a:gd name="connsiteY50" fmla="*/ 79446 h 488900"/>
                    <a:gd name="connsiteX51" fmla="*/ 30557 w 359323"/>
                    <a:gd name="connsiteY51" fmla="*/ 79446 h 488900"/>
                    <a:gd name="connsiteX52" fmla="*/ 30557 w 359323"/>
                    <a:gd name="connsiteY52" fmla="*/ 389901 h 488900"/>
                    <a:gd name="connsiteX53" fmla="*/ 100225 w 359323"/>
                    <a:gd name="connsiteY53" fmla="*/ 459569 h 488900"/>
                    <a:gd name="connsiteX54" fmla="*/ 329999 w 359323"/>
                    <a:gd name="connsiteY54" fmla="*/ 459569 h 488900"/>
                    <a:gd name="connsiteX55" fmla="*/ 329999 w 359323"/>
                    <a:gd name="connsiteY55" fmla="*/ 79446 h 488900"/>
                    <a:gd name="connsiteX56" fmla="*/ 272568 w 359323"/>
                    <a:gd name="connsiteY56" fmla="*/ 79446 h 488900"/>
                    <a:gd name="connsiteX57" fmla="*/ 272568 w 359323"/>
                    <a:gd name="connsiteY57" fmla="*/ 66002 h 488900"/>
                    <a:gd name="connsiteX58" fmla="*/ 341036 w 359323"/>
                    <a:gd name="connsiteY58" fmla="*/ 66002 h 488900"/>
                    <a:gd name="connsiteX59" fmla="*/ 343475 w 359323"/>
                    <a:gd name="connsiteY59" fmla="*/ 68447 h 488900"/>
                    <a:gd name="connsiteX60" fmla="*/ 342255 w 359323"/>
                    <a:gd name="connsiteY60" fmla="*/ 469348 h 48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59323" h="48890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4" name="Freeform: Shape 305">
                  <a:extLst>
                    <a:ext uri="{FF2B5EF4-FFF2-40B4-BE49-F238E27FC236}">
                      <a16:creationId xmlns:a16="http://schemas.microsoft.com/office/drawing/2014/main" id="{B56E3B67-6D41-D827-E009-DF8FF3401C01}"/>
                    </a:ext>
                  </a:extLst>
                </p:cNvPr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>
                    <a:gd name="connsiteX0" fmla="*/ 10973 w 22010"/>
                    <a:gd name="connsiteY0" fmla="*/ 0 h 22000"/>
                    <a:gd name="connsiteX1" fmla="*/ 0 w 22010"/>
                    <a:gd name="connsiteY1" fmla="*/ 11000 h 22000"/>
                    <a:gd name="connsiteX2" fmla="*/ 10973 w 22010"/>
                    <a:gd name="connsiteY2" fmla="*/ 22001 h 22000"/>
                    <a:gd name="connsiteX3" fmla="*/ 22010 w 22010"/>
                    <a:gd name="connsiteY3" fmla="*/ 11000 h 22000"/>
                    <a:gd name="connsiteX4" fmla="*/ 10973 w 22010"/>
                    <a:gd name="connsiteY4" fmla="*/ 0 h 2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10" h="2200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5" name="Freeform: Shape 306">
                  <a:extLst>
                    <a:ext uri="{FF2B5EF4-FFF2-40B4-BE49-F238E27FC236}">
                      <a16:creationId xmlns:a16="http://schemas.microsoft.com/office/drawing/2014/main" id="{7028C5D7-3BBB-3542-89D2-FBEE9703AC65}"/>
                    </a:ext>
                  </a:extLst>
                </p:cNvPr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>
                    <a:gd name="connsiteX0" fmla="*/ 231026 w 231025"/>
                    <a:gd name="connsiteY0" fmla="*/ 0 h 17108"/>
                    <a:gd name="connsiteX1" fmla="*/ 0 w 231025"/>
                    <a:gd name="connsiteY1" fmla="*/ 0 h 17108"/>
                    <a:gd name="connsiteX2" fmla="*/ 0 w 231025"/>
                    <a:gd name="connsiteY2" fmla="*/ 17109 h 17108"/>
                    <a:gd name="connsiteX3" fmla="*/ 231026 w 231025"/>
                    <a:gd name="connsiteY3" fmla="*/ 17109 h 17108"/>
                    <a:gd name="connsiteX4" fmla="*/ 231026 w 231025"/>
                    <a:gd name="connsiteY4" fmla="*/ 0 h 1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025" h="17108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6" name="Freeform: Shape 307">
                  <a:extLst>
                    <a:ext uri="{FF2B5EF4-FFF2-40B4-BE49-F238E27FC236}">
                      <a16:creationId xmlns:a16="http://schemas.microsoft.com/office/drawing/2014/main" id="{A9F9709B-5526-5E6E-23AE-F3202AAC8EF5}"/>
                    </a:ext>
                  </a:extLst>
                </p:cNvPr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>
                    <a:gd name="connsiteX0" fmla="*/ 162558 w 162557"/>
                    <a:gd name="connsiteY0" fmla="*/ 0 h 17113"/>
                    <a:gd name="connsiteX1" fmla="*/ 0 w 162557"/>
                    <a:gd name="connsiteY1" fmla="*/ 0 h 17113"/>
                    <a:gd name="connsiteX2" fmla="*/ 0 w 162557"/>
                    <a:gd name="connsiteY2" fmla="*/ 17114 h 17113"/>
                    <a:gd name="connsiteX3" fmla="*/ 162558 w 162557"/>
                    <a:gd name="connsiteY3" fmla="*/ 17114 h 17113"/>
                    <a:gd name="connsiteX4" fmla="*/ 162558 w 162557"/>
                    <a:gd name="connsiteY4" fmla="*/ 0 h 17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557" h="17113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7" name="Freeform: Shape 308">
                  <a:extLst>
                    <a:ext uri="{FF2B5EF4-FFF2-40B4-BE49-F238E27FC236}">
                      <a16:creationId xmlns:a16="http://schemas.microsoft.com/office/drawing/2014/main" id="{AEC32482-B240-6EE2-7120-4D0421A0D41E}"/>
                    </a:ext>
                  </a:extLst>
                </p:cNvPr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>
                    <a:gd name="connsiteX0" fmla="*/ 31783 w 80678"/>
                    <a:gd name="connsiteY0" fmla="*/ 81891 h 81891"/>
                    <a:gd name="connsiteX1" fmla="*/ 48916 w 80678"/>
                    <a:gd name="connsiteY1" fmla="*/ 81891 h 81891"/>
                    <a:gd name="connsiteX2" fmla="*/ 48916 w 80678"/>
                    <a:gd name="connsiteY2" fmla="*/ 48890 h 81891"/>
                    <a:gd name="connsiteX3" fmla="*/ 80679 w 80678"/>
                    <a:gd name="connsiteY3" fmla="*/ 48890 h 81891"/>
                    <a:gd name="connsiteX4" fmla="*/ 80679 w 80678"/>
                    <a:gd name="connsiteY4" fmla="*/ 31779 h 81891"/>
                    <a:gd name="connsiteX5" fmla="*/ 48916 w 80678"/>
                    <a:gd name="connsiteY5" fmla="*/ 31779 h 81891"/>
                    <a:gd name="connsiteX6" fmla="*/ 48916 w 80678"/>
                    <a:gd name="connsiteY6" fmla="*/ 0 h 81891"/>
                    <a:gd name="connsiteX7" fmla="*/ 31783 w 80678"/>
                    <a:gd name="connsiteY7" fmla="*/ 0 h 81891"/>
                    <a:gd name="connsiteX8" fmla="*/ 31783 w 80678"/>
                    <a:gd name="connsiteY8" fmla="*/ 31779 h 81891"/>
                    <a:gd name="connsiteX9" fmla="*/ 0 w 80678"/>
                    <a:gd name="connsiteY9" fmla="*/ 31779 h 81891"/>
                    <a:gd name="connsiteX10" fmla="*/ 0 w 80678"/>
                    <a:gd name="connsiteY10" fmla="*/ 48890 h 81891"/>
                    <a:gd name="connsiteX11" fmla="*/ 31783 w 80678"/>
                    <a:gd name="connsiteY11" fmla="*/ 48890 h 81891"/>
                    <a:gd name="connsiteX12" fmla="*/ 31783 w 80678"/>
                    <a:gd name="connsiteY12" fmla="*/ 81891 h 81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678" h="81891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  <p:sp>
              <p:nvSpPr>
                <p:cNvPr id="518" name="Freeform: Shape 309">
                  <a:extLst>
                    <a:ext uri="{FF2B5EF4-FFF2-40B4-BE49-F238E27FC236}">
                      <a16:creationId xmlns:a16="http://schemas.microsoft.com/office/drawing/2014/main" id="{0FA22284-6872-3870-73AB-1C225320F78B}"/>
                    </a:ext>
                  </a:extLst>
                </p:cNvPr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>
                    <a:gd name="connsiteX0" fmla="*/ 72093 w 144218"/>
                    <a:gd name="connsiteY0" fmla="*/ 145448 h 145448"/>
                    <a:gd name="connsiteX1" fmla="*/ 144218 w 144218"/>
                    <a:gd name="connsiteY1" fmla="*/ 73335 h 145448"/>
                    <a:gd name="connsiteX2" fmla="*/ 72093 w 144218"/>
                    <a:gd name="connsiteY2" fmla="*/ 0 h 145448"/>
                    <a:gd name="connsiteX3" fmla="*/ 0 w 144218"/>
                    <a:gd name="connsiteY3" fmla="*/ 72113 h 145448"/>
                    <a:gd name="connsiteX4" fmla="*/ 72093 w 144218"/>
                    <a:gd name="connsiteY4" fmla="*/ 145448 h 145448"/>
                    <a:gd name="connsiteX5" fmla="*/ 72093 w 144218"/>
                    <a:gd name="connsiteY5" fmla="*/ 17111 h 145448"/>
                    <a:gd name="connsiteX6" fmla="*/ 127086 w 144218"/>
                    <a:gd name="connsiteY6" fmla="*/ 72113 h 145448"/>
                    <a:gd name="connsiteX7" fmla="*/ 72093 w 144218"/>
                    <a:gd name="connsiteY7" fmla="*/ 127114 h 145448"/>
                    <a:gd name="connsiteX8" fmla="*/ 17107 w 144218"/>
                    <a:gd name="connsiteY8" fmla="*/ 72113 h 145448"/>
                    <a:gd name="connsiteX9" fmla="*/ 72093 w 144218"/>
                    <a:gd name="connsiteY9" fmla="*/ 17111 h 145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18" h="145448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400"/>
                </a:p>
              </p:txBody>
            </p:sp>
          </p:grpSp>
        </p:grpSp>
        <p:sp>
          <p:nvSpPr>
            <p:cNvPr id="510" name="TextBox 537">
              <a:extLst>
                <a:ext uri="{FF2B5EF4-FFF2-40B4-BE49-F238E27FC236}">
                  <a16:creationId xmlns:a16="http://schemas.microsoft.com/office/drawing/2014/main" id="{D99D9835-0603-36D8-F04D-686C4797282B}"/>
                </a:ext>
              </a:extLst>
            </p:cNvPr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Health</a:t>
              </a:r>
            </a:p>
            <a:p>
              <a:pPr algn="ctr"/>
              <a:r>
                <a:rPr lang="en-US" sz="1100" dirty="0">
                  <a:latin typeface="Oracle Sans"/>
                  <a:cs typeface="Oracle Sans"/>
                  <a:sym typeface="Oracle Sans"/>
                  <a:rtl val="0"/>
                </a:rPr>
                <a:t>Checks</a:t>
              </a:r>
            </a:p>
          </p:txBody>
        </p:sp>
      </p:grpSp>
      <p:sp>
        <p:nvSpPr>
          <p:cNvPr id="521" name="正方形/長方形 520">
            <a:extLst>
              <a:ext uri="{FF2B5EF4-FFF2-40B4-BE49-F238E27FC236}">
                <a16:creationId xmlns:a16="http://schemas.microsoft.com/office/drawing/2014/main" id="{CED4B9FC-B6A9-B222-88B4-75A657842F67}"/>
              </a:ext>
            </a:extLst>
          </p:cNvPr>
          <p:cNvSpPr/>
          <p:nvPr/>
        </p:nvSpPr>
        <p:spPr>
          <a:xfrm>
            <a:off x="6235754" y="8543272"/>
            <a:ext cx="3627726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サービス状態監視機能</a:t>
            </a:r>
          </a:p>
        </p:txBody>
      </p:sp>
      <p:grpSp>
        <p:nvGrpSpPr>
          <p:cNvPr id="522" name="グループ化 521">
            <a:extLst>
              <a:ext uri="{FF2B5EF4-FFF2-40B4-BE49-F238E27FC236}">
                <a16:creationId xmlns:a16="http://schemas.microsoft.com/office/drawing/2014/main" id="{97CE5E7E-E1B7-5A7E-4E4F-AC66F83170A6}"/>
              </a:ext>
            </a:extLst>
          </p:cNvPr>
          <p:cNvGrpSpPr/>
          <p:nvPr/>
        </p:nvGrpSpPr>
        <p:grpSpPr>
          <a:xfrm>
            <a:off x="8978800" y="8954028"/>
            <a:ext cx="907621" cy="721832"/>
            <a:chOff x="9064653" y="5535988"/>
            <a:chExt cx="907647" cy="721854"/>
          </a:xfrm>
        </p:grpSpPr>
        <p:sp>
          <p:nvSpPr>
            <p:cNvPr id="523" name="TextBox 12">
              <a:extLst>
                <a:ext uri="{FF2B5EF4-FFF2-40B4-BE49-F238E27FC236}">
                  <a16:creationId xmlns:a16="http://schemas.microsoft.com/office/drawing/2014/main" id="{9D9B9E4E-AFCF-334C-3484-2A9A893F8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pic>
          <p:nvPicPr>
            <p:cNvPr id="524" name="グラフィックス 523">
              <a:extLst>
                <a:ext uri="{FF2B5EF4-FFF2-40B4-BE49-F238E27FC236}">
                  <a16:creationId xmlns:a16="http://schemas.microsoft.com/office/drawing/2014/main" id="{C22A92D5-D9C7-F241-21BA-01E72BC28C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</p:spPr>
        </p:pic>
      </p:grpSp>
      <p:grpSp>
        <p:nvGrpSpPr>
          <p:cNvPr id="525" name="グループ化 524">
            <a:extLst>
              <a:ext uri="{FF2B5EF4-FFF2-40B4-BE49-F238E27FC236}">
                <a16:creationId xmlns:a16="http://schemas.microsoft.com/office/drawing/2014/main" id="{8C0671D8-7954-A23E-381A-9EEAB970E5FE}"/>
              </a:ext>
            </a:extLst>
          </p:cNvPr>
          <p:cNvGrpSpPr/>
          <p:nvPr/>
        </p:nvGrpSpPr>
        <p:grpSpPr>
          <a:xfrm>
            <a:off x="7470886" y="8952004"/>
            <a:ext cx="694421" cy="875767"/>
            <a:chOff x="9144914" y="4400327"/>
            <a:chExt cx="694442" cy="875794"/>
          </a:xfrm>
        </p:grpSpPr>
        <p:sp>
          <p:nvSpPr>
            <p:cNvPr id="526" name="TextBox 12">
              <a:extLst>
                <a:ext uri="{FF2B5EF4-FFF2-40B4-BE49-F238E27FC236}">
                  <a16:creationId xmlns:a16="http://schemas.microsoft.com/office/drawing/2014/main" id="{D285A214-EFB6-8626-654A-6F3CEFB60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System</a:t>
              </a:r>
            </a:p>
            <a:p>
              <a:pPr algn="ctr" eaLnBrk="1" hangingPunct="1"/>
              <a:r>
                <a:rPr lang="en-US" altLang="ja-JP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Status</a:t>
              </a:r>
              <a:endParaRPr lang="en-US" altLang="en-US" sz="1100" dirty="0">
                <a:latin typeface="Meiryo UI" panose="020B0604030504040204" pitchFamily="34" charset="-128"/>
                <a:ea typeface="Meiryo UI" panose="020B0604030504040204" pitchFamily="34" charset="-128"/>
                <a:cs typeface="Amazon Ember" panose="020B0603020204020204" pitchFamily="34" charset="0"/>
              </a:endParaRPr>
            </a:p>
          </p:txBody>
        </p:sp>
        <p:pic>
          <p:nvPicPr>
            <p:cNvPr id="527" name="グラフィックス 526">
              <a:extLst>
                <a:ext uri="{FF2B5EF4-FFF2-40B4-BE49-F238E27FC236}">
                  <a16:creationId xmlns:a16="http://schemas.microsoft.com/office/drawing/2014/main" id="{843433EF-F7FA-8220-C273-6CC3AB426158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</p:spPr>
        </p:pic>
      </p:grpSp>
      <p:grpSp>
        <p:nvGrpSpPr>
          <p:cNvPr id="528" name="グループ化 527">
            <a:extLst>
              <a:ext uri="{FF2B5EF4-FFF2-40B4-BE49-F238E27FC236}">
                <a16:creationId xmlns:a16="http://schemas.microsoft.com/office/drawing/2014/main" id="{2348779B-4AD1-B297-0A01-10FEB3BCF342}"/>
              </a:ext>
            </a:extLst>
          </p:cNvPr>
          <p:cNvGrpSpPr/>
          <p:nvPr/>
        </p:nvGrpSpPr>
        <p:grpSpPr>
          <a:xfrm>
            <a:off x="6247160" y="8948861"/>
            <a:ext cx="1290738" cy="870173"/>
            <a:chOff x="8850699" y="3457798"/>
            <a:chExt cx="1290777" cy="870199"/>
          </a:xfrm>
        </p:grpSpPr>
        <p:grpSp>
          <p:nvGrpSpPr>
            <p:cNvPr id="529" name="グループ化 528">
              <a:extLst>
                <a:ext uri="{FF2B5EF4-FFF2-40B4-BE49-F238E27FC236}">
                  <a16:creationId xmlns:a16="http://schemas.microsoft.com/office/drawing/2014/main" id="{304968E0-FB00-77BD-D80A-E6F19B5154C4}"/>
                </a:ext>
              </a:extLst>
            </p:cNvPr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531" name="TextBox 12">
                <a:extLst>
                  <a:ext uri="{FF2B5EF4-FFF2-40B4-BE49-F238E27FC236}">
                    <a16:creationId xmlns:a16="http://schemas.microsoft.com/office/drawing/2014/main" id="{7DEE2A05-207E-7316-2DF4-41708C9944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Console </a:t>
                </a:r>
              </a:p>
              <a:p>
                <a:pPr algn="ctr" eaLnBrk="1" hangingPunct="1"/>
                <a:r>
                  <a:rPr lang="en-US" altLang="ja-JP" sz="1100" dirty="0">
                    <a:latin typeface="Meiryo UI" panose="020B0604030504040204" pitchFamily="34" charset="-128"/>
                    <a:ea typeface="Meiryo UI" panose="020B0604030504040204" pitchFamily="34" charset="-128"/>
                    <a:cs typeface="Amazon Ember" panose="020B0603020204020204" pitchFamily="34" charset="0"/>
                  </a:rPr>
                  <a:t>Announcements</a:t>
                </a:r>
                <a:endPara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endParaRPr>
              </a:p>
            </p:txBody>
          </p:sp>
          <p:pic>
            <p:nvPicPr>
              <p:cNvPr id="532" name="グラフィックス 531">
                <a:extLst>
                  <a:ext uri="{FF2B5EF4-FFF2-40B4-BE49-F238E27FC236}">
                    <a16:creationId xmlns:a16="http://schemas.microsoft.com/office/drawing/2014/main" id="{4596544F-BD78-F8D2-71FC-608233341B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3"/>
                  </a:ext>
                </a:extLst>
              </a:blip>
              <a:stretch>
                <a:fillRect/>
              </a:stretch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</p:spPr>
          </p:pic>
        </p:grpSp>
        <p:pic>
          <p:nvPicPr>
            <p:cNvPr id="530" name="グラフィックス 529">
              <a:extLst>
                <a:ext uri="{FF2B5EF4-FFF2-40B4-BE49-F238E27FC236}">
                  <a16:creationId xmlns:a16="http://schemas.microsoft.com/office/drawing/2014/main" id="{87362DD3-CDDA-2B87-1A9E-BAABB3B47F44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9455138" y="3493057"/>
              <a:ext cx="69164" cy="223453"/>
            </a:xfrm>
            <a:prstGeom prst="rect">
              <a:avLst/>
            </a:prstGeom>
          </p:spPr>
        </p:pic>
      </p:grpSp>
      <p:grpSp>
        <p:nvGrpSpPr>
          <p:cNvPr id="533" name="グループ化 532">
            <a:extLst>
              <a:ext uri="{FF2B5EF4-FFF2-40B4-BE49-F238E27FC236}">
                <a16:creationId xmlns:a16="http://schemas.microsoft.com/office/drawing/2014/main" id="{CC7736F7-B36B-86CC-F13D-051DE5549039}"/>
              </a:ext>
            </a:extLst>
          </p:cNvPr>
          <p:cNvGrpSpPr/>
          <p:nvPr/>
        </p:nvGrpSpPr>
        <p:grpSpPr>
          <a:xfrm>
            <a:off x="8126586" y="8887908"/>
            <a:ext cx="907621" cy="950182"/>
            <a:chOff x="9410703" y="6707841"/>
            <a:chExt cx="907647" cy="950210"/>
          </a:xfrm>
        </p:grpSpPr>
        <p:sp>
          <p:nvSpPr>
            <p:cNvPr id="534" name="TextBox 12">
              <a:extLst>
                <a:ext uri="{FF2B5EF4-FFF2-40B4-BE49-F238E27FC236}">
                  <a16:creationId xmlns:a16="http://schemas.microsoft.com/office/drawing/2014/main" id="{A6FE71FD-7485-1562-E0A0-C9E4E904C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Stack</a:t>
              </a:r>
            </a:p>
            <a:p>
              <a:pPr algn="ctr" eaLnBrk="1" hangingPunct="1"/>
              <a:r>
                <a:rPr lang="en-US" altLang="en-US" sz="1100" dirty="0">
                  <a:latin typeface="Meiryo UI" panose="020B0604030504040204" pitchFamily="34" charset="-128"/>
                  <a:ea typeface="Meiryo UI" panose="020B0604030504040204" pitchFamily="34" charset="-128"/>
                  <a:cs typeface="Amazon Ember" panose="020B0603020204020204" pitchFamily="34" charset="0"/>
                </a:rPr>
                <a:t>Monitoring</a:t>
              </a:r>
            </a:p>
          </p:txBody>
        </p:sp>
        <p:grpSp>
          <p:nvGrpSpPr>
            <p:cNvPr id="535" name="グループ化 534">
              <a:extLst>
                <a:ext uri="{FF2B5EF4-FFF2-40B4-BE49-F238E27FC236}">
                  <a16:creationId xmlns:a16="http://schemas.microsoft.com/office/drawing/2014/main" id="{512442E2-823B-A551-578E-7076435C71AE}"/>
                </a:ext>
              </a:extLst>
            </p:cNvPr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536" name="Graphic 174">
                <a:extLst>
                  <a:ext uri="{FF2B5EF4-FFF2-40B4-BE49-F238E27FC236}">
                    <a16:creationId xmlns:a16="http://schemas.microsoft.com/office/drawing/2014/main" id="{D013362A-B9C5-FD5F-681E-1D92F3549D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 cstate="print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6"/>
                  </a:ext>
                </a:extLst>
              </a:blip>
              <a:stretch>
                <a:fillRect/>
              </a:stretch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</p:spPr>
          </p:pic>
          <p:grpSp>
            <p:nvGrpSpPr>
              <p:cNvPr id="537" name="Graphic 2">
                <a:extLst>
                  <a:ext uri="{FF2B5EF4-FFF2-40B4-BE49-F238E27FC236}">
                    <a16:creationId xmlns:a16="http://schemas.microsoft.com/office/drawing/2014/main" id="{237E7953-7DF4-5BCE-6D32-95E34BB47E82}"/>
                  </a:ext>
                </a:extLst>
              </p:cNvPr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538" name="Graphic 2">
                  <a:extLst>
                    <a:ext uri="{FF2B5EF4-FFF2-40B4-BE49-F238E27FC236}">
                      <a16:creationId xmlns:a16="http://schemas.microsoft.com/office/drawing/2014/main" id="{28FB50C7-1C70-B41C-5F0F-F216779C11AA}"/>
                    </a:ext>
                  </a:extLst>
                </p:cNvPr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542" name="Freeform: Shape 23">
                    <a:extLst>
                      <a:ext uri="{FF2B5EF4-FFF2-40B4-BE49-F238E27FC236}">
                        <a16:creationId xmlns:a16="http://schemas.microsoft.com/office/drawing/2014/main" id="{7D70C830-F832-BF7E-3ACC-95100803CA5D}"/>
                      </a:ext>
                    </a:extLst>
                  </p:cNvPr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>
                      <a:gd name="connsiteX0" fmla="*/ 213963 w 503462"/>
                      <a:gd name="connsiteY0" fmla="*/ 388875 h 388875"/>
                      <a:gd name="connsiteX1" fmla="*/ 190927 w 503462"/>
                      <a:gd name="connsiteY1" fmla="*/ 377408 h 388875"/>
                      <a:gd name="connsiteX2" fmla="*/ 166280 w 503462"/>
                      <a:gd name="connsiteY2" fmla="*/ 350201 h 388875"/>
                      <a:gd name="connsiteX3" fmla="*/ 163905 w 503462"/>
                      <a:gd name="connsiteY3" fmla="*/ 348302 h 388875"/>
                      <a:gd name="connsiteX4" fmla="*/ 113475 w 503462"/>
                      <a:gd name="connsiteY4" fmla="*/ 256252 h 388875"/>
                      <a:gd name="connsiteX5" fmla="*/ 0 w 503462"/>
                      <a:gd name="connsiteY5" fmla="*/ 256252 h 388875"/>
                      <a:gd name="connsiteX6" fmla="*/ 1232 w 503462"/>
                      <a:gd name="connsiteY6" fmla="*/ 239850 h 388875"/>
                      <a:gd name="connsiteX7" fmla="*/ 20746 w 503462"/>
                      <a:gd name="connsiteY7" fmla="*/ 182189 h 388875"/>
                      <a:gd name="connsiteX8" fmla="*/ 65882 w 503462"/>
                      <a:gd name="connsiteY8" fmla="*/ 141351 h 388875"/>
                      <a:gd name="connsiteX9" fmla="*/ 76476 w 503462"/>
                      <a:gd name="connsiteY9" fmla="*/ 132409 h 388875"/>
                      <a:gd name="connsiteX10" fmla="*/ 82097 w 503462"/>
                      <a:gd name="connsiteY10" fmla="*/ 119737 h 388875"/>
                      <a:gd name="connsiteX11" fmla="*/ 114104 w 503462"/>
                      <a:gd name="connsiteY11" fmla="*/ 66299 h 388875"/>
                      <a:gd name="connsiteX12" fmla="*/ 172722 w 503462"/>
                      <a:gd name="connsiteY12" fmla="*/ 45223 h 388875"/>
                      <a:gd name="connsiteX13" fmla="*/ 181257 w 503462"/>
                      <a:gd name="connsiteY13" fmla="*/ 45223 h 388875"/>
                      <a:gd name="connsiteX14" fmla="*/ 184478 w 503462"/>
                      <a:gd name="connsiteY14" fmla="*/ 45223 h 388875"/>
                      <a:gd name="connsiteX15" fmla="*/ 196375 w 503462"/>
                      <a:gd name="connsiteY15" fmla="*/ 42771 h 388875"/>
                      <a:gd name="connsiteX16" fmla="*/ 206282 w 503462"/>
                      <a:gd name="connsiteY16" fmla="*/ 35743 h 388875"/>
                      <a:gd name="connsiteX17" fmla="*/ 251746 w 503462"/>
                      <a:gd name="connsiteY17" fmla="*/ 6301 h 388875"/>
                      <a:gd name="connsiteX18" fmla="*/ 305666 w 503462"/>
                      <a:gd name="connsiteY18" fmla="*/ 1216 h 388875"/>
                      <a:gd name="connsiteX19" fmla="*/ 355833 w 503462"/>
                      <a:gd name="connsiteY19" fmla="*/ 21643 h 388875"/>
                      <a:gd name="connsiteX20" fmla="*/ 390863 w 503462"/>
                      <a:gd name="connsiteY20" fmla="*/ 62951 h 388875"/>
                      <a:gd name="connsiteX21" fmla="*/ 399789 w 503462"/>
                      <a:gd name="connsiteY21" fmla="*/ 73868 h 388875"/>
                      <a:gd name="connsiteX22" fmla="*/ 412571 w 503462"/>
                      <a:gd name="connsiteY22" fmla="*/ 79825 h 388875"/>
                      <a:gd name="connsiteX23" fmla="*/ 449352 w 503462"/>
                      <a:gd name="connsiteY23" fmla="*/ 94993 h 388875"/>
                      <a:gd name="connsiteX24" fmla="*/ 499641 w 503462"/>
                      <a:gd name="connsiteY24" fmla="*/ 163666 h 388875"/>
                      <a:gd name="connsiteX25" fmla="*/ 489644 w 503462"/>
                      <a:gd name="connsiteY25" fmla="*/ 248192 h 388875"/>
                      <a:gd name="connsiteX26" fmla="*/ 485376 w 503462"/>
                      <a:gd name="connsiteY26" fmla="*/ 256252 h 388875"/>
                      <a:gd name="connsiteX27" fmla="*/ 391241 w 503462"/>
                      <a:gd name="connsiteY27" fmla="*/ 256252 h 388875"/>
                      <a:gd name="connsiteX28" fmla="*/ 340426 w 503462"/>
                      <a:gd name="connsiteY28" fmla="*/ 348302 h 388875"/>
                      <a:gd name="connsiteX29" fmla="*/ 337487 w 503462"/>
                      <a:gd name="connsiteY29" fmla="*/ 350669 h 388875"/>
                      <a:gd name="connsiteX30" fmla="*/ 313501 w 503462"/>
                      <a:gd name="connsiteY30" fmla="*/ 377408 h 388875"/>
                      <a:gd name="connsiteX31" fmla="*/ 290465 w 503462"/>
                      <a:gd name="connsiteY31" fmla="*/ 388875 h 388875"/>
                      <a:gd name="connsiteX32" fmla="*/ 213963 w 503462"/>
                      <a:gd name="connsiteY32" fmla="*/ 388875 h 38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03462" h="388875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43" name="Freeform: Shape 24">
                    <a:extLst>
                      <a:ext uri="{FF2B5EF4-FFF2-40B4-BE49-F238E27FC236}">
                        <a16:creationId xmlns:a16="http://schemas.microsoft.com/office/drawing/2014/main" id="{A4F871FB-6412-B2FE-1A38-A47102183DF1}"/>
                      </a:ext>
                    </a:extLst>
                  </p:cNvPr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>
                      <a:gd name="connsiteX0" fmla="*/ 294450 w 513079"/>
                      <a:gd name="connsiteY0" fmla="*/ 9480 h 398165"/>
                      <a:gd name="connsiteX1" fmla="*/ 351701 w 513079"/>
                      <a:gd name="connsiteY1" fmla="*/ 25656 h 398165"/>
                      <a:gd name="connsiteX2" fmla="*/ 391716 w 513079"/>
                      <a:gd name="connsiteY2" fmla="*/ 69679 h 398165"/>
                      <a:gd name="connsiteX3" fmla="*/ 402060 w 513079"/>
                      <a:gd name="connsiteY3" fmla="*/ 81953 h 398165"/>
                      <a:gd name="connsiteX4" fmla="*/ 416652 w 513079"/>
                      <a:gd name="connsiteY4" fmla="*/ 88639 h 398165"/>
                      <a:gd name="connsiteX5" fmla="*/ 451919 w 513079"/>
                      <a:gd name="connsiteY5" fmla="*/ 103144 h 398165"/>
                      <a:gd name="connsiteX6" fmla="*/ 500174 w 513079"/>
                      <a:gd name="connsiteY6" fmla="*/ 169054 h 398165"/>
                      <a:gd name="connsiteX7" fmla="*/ 490593 w 513079"/>
                      <a:gd name="connsiteY7" fmla="*/ 250180 h 398165"/>
                      <a:gd name="connsiteX8" fmla="*/ 487654 w 513079"/>
                      <a:gd name="connsiteY8" fmla="*/ 255679 h 398165"/>
                      <a:gd name="connsiteX9" fmla="*/ 392095 w 513079"/>
                      <a:gd name="connsiteY9" fmla="*/ 255679 h 398165"/>
                      <a:gd name="connsiteX10" fmla="*/ 376861 w 513079"/>
                      <a:gd name="connsiteY10" fmla="*/ 307277 h 398165"/>
                      <a:gd name="connsiteX11" fmla="*/ 342608 w 513079"/>
                      <a:gd name="connsiteY11" fmla="*/ 348775 h 398165"/>
                      <a:gd name="connsiteX12" fmla="*/ 339669 w 513079"/>
                      <a:gd name="connsiteY12" fmla="*/ 351142 h 398165"/>
                      <a:gd name="connsiteX13" fmla="*/ 315689 w 513079"/>
                      <a:gd name="connsiteY13" fmla="*/ 377689 h 398165"/>
                      <a:gd name="connsiteX14" fmla="*/ 294450 w 513079"/>
                      <a:gd name="connsiteY14" fmla="*/ 388681 h 398165"/>
                      <a:gd name="connsiteX15" fmla="*/ 220220 w 513079"/>
                      <a:gd name="connsiteY15" fmla="*/ 388681 h 398165"/>
                      <a:gd name="connsiteX16" fmla="*/ 199082 w 513079"/>
                      <a:gd name="connsiteY16" fmla="*/ 378068 h 398165"/>
                      <a:gd name="connsiteX17" fmla="*/ 175096 w 513079"/>
                      <a:gd name="connsiteY17" fmla="*/ 351521 h 398165"/>
                      <a:gd name="connsiteX18" fmla="*/ 172157 w 513079"/>
                      <a:gd name="connsiteY18" fmla="*/ 349153 h 398165"/>
                      <a:gd name="connsiteX19" fmla="*/ 138238 w 513079"/>
                      <a:gd name="connsiteY19" fmla="*/ 307527 h 398165"/>
                      <a:gd name="connsiteX20" fmla="*/ 123242 w 513079"/>
                      <a:gd name="connsiteY20" fmla="*/ 255961 h 398165"/>
                      <a:gd name="connsiteX21" fmla="*/ 10241 w 513079"/>
                      <a:gd name="connsiteY21" fmla="*/ 255961 h 398165"/>
                      <a:gd name="connsiteX22" fmla="*/ 11095 w 513079"/>
                      <a:gd name="connsiteY22" fmla="*/ 244584 h 398165"/>
                      <a:gd name="connsiteX23" fmla="*/ 29781 w 513079"/>
                      <a:gd name="connsiteY23" fmla="*/ 189090 h 398165"/>
                      <a:gd name="connsiteX24" fmla="*/ 73184 w 513079"/>
                      <a:gd name="connsiteY24" fmla="*/ 149786 h 398165"/>
                      <a:gd name="connsiteX25" fmla="*/ 85517 w 513079"/>
                      <a:gd name="connsiteY25" fmla="*/ 139542 h 398165"/>
                      <a:gd name="connsiteX26" fmla="*/ 92146 w 513079"/>
                      <a:gd name="connsiteY26" fmla="*/ 124947 h 398165"/>
                      <a:gd name="connsiteX27" fmla="*/ 122530 w 513079"/>
                      <a:gd name="connsiteY27" fmla="*/ 74256 h 398165"/>
                      <a:gd name="connsiteX28" fmla="*/ 178132 w 513079"/>
                      <a:gd name="connsiteY28" fmla="*/ 54226 h 398165"/>
                      <a:gd name="connsiteX29" fmla="*/ 186281 w 513079"/>
                      <a:gd name="connsiteY29" fmla="*/ 54226 h 398165"/>
                      <a:gd name="connsiteX30" fmla="*/ 189791 w 513079"/>
                      <a:gd name="connsiteY30" fmla="*/ 54226 h 398165"/>
                      <a:gd name="connsiteX31" fmla="*/ 203542 w 513079"/>
                      <a:gd name="connsiteY31" fmla="*/ 51493 h 398165"/>
                      <a:gd name="connsiteX32" fmla="*/ 215009 w 513079"/>
                      <a:gd name="connsiteY32" fmla="*/ 43419 h 398165"/>
                      <a:gd name="connsiteX33" fmla="*/ 251232 w 513079"/>
                      <a:gd name="connsiteY33" fmla="*/ 18268 h 398165"/>
                      <a:gd name="connsiteX34" fmla="*/ 294450 w 513079"/>
                      <a:gd name="connsiteY34" fmla="*/ 9480 h 398165"/>
                      <a:gd name="connsiteX35" fmla="*/ 294450 w 513079"/>
                      <a:gd name="connsiteY35" fmla="*/ 0 h 398165"/>
                      <a:gd name="connsiteX36" fmla="*/ 247177 w 513079"/>
                      <a:gd name="connsiteY36" fmla="*/ 9925 h 398165"/>
                      <a:gd name="connsiteX37" fmla="*/ 207803 w 513079"/>
                      <a:gd name="connsiteY37" fmla="*/ 37920 h 398165"/>
                      <a:gd name="connsiteX38" fmla="*/ 199506 w 513079"/>
                      <a:gd name="connsiteY38" fmla="*/ 43663 h 398165"/>
                      <a:gd name="connsiteX39" fmla="*/ 189605 w 513079"/>
                      <a:gd name="connsiteY39" fmla="*/ 45599 h 398165"/>
                      <a:gd name="connsiteX40" fmla="*/ 186948 w 513079"/>
                      <a:gd name="connsiteY40" fmla="*/ 45599 h 398165"/>
                      <a:gd name="connsiteX41" fmla="*/ 177939 w 513079"/>
                      <a:gd name="connsiteY41" fmla="*/ 45599 h 398165"/>
                      <a:gd name="connsiteX42" fmla="*/ 116427 w 513079"/>
                      <a:gd name="connsiteY42" fmla="*/ 67435 h 398165"/>
                      <a:gd name="connsiteX43" fmla="*/ 82572 w 513079"/>
                      <a:gd name="connsiteY43" fmla="*/ 123241 h 398165"/>
                      <a:gd name="connsiteX44" fmla="*/ 77881 w 513079"/>
                      <a:gd name="connsiteY44" fmla="*/ 134348 h 398165"/>
                      <a:gd name="connsiteX45" fmla="*/ 68731 w 513079"/>
                      <a:gd name="connsiteY45" fmla="*/ 142202 h 398165"/>
                      <a:gd name="connsiteX46" fmla="*/ 21965 w 513079"/>
                      <a:gd name="connsiteY46" fmla="*/ 184403 h 398165"/>
                      <a:gd name="connsiteX47" fmla="*/ 1611 w 513079"/>
                      <a:gd name="connsiteY47" fmla="*/ 244020 h 398165"/>
                      <a:gd name="connsiteX48" fmla="*/ 757 w 513079"/>
                      <a:gd name="connsiteY48" fmla="*/ 255397 h 398165"/>
                      <a:gd name="connsiteX49" fmla="*/ 0 w 513079"/>
                      <a:gd name="connsiteY49" fmla="*/ 265446 h 398165"/>
                      <a:gd name="connsiteX50" fmla="*/ 114521 w 513079"/>
                      <a:gd name="connsiteY50" fmla="*/ 265446 h 398165"/>
                      <a:gd name="connsiteX51" fmla="*/ 165997 w 513079"/>
                      <a:gd name="connsiteY51" fmla="*/ 356449 h 398165"/>
                      <a:gd name="connsiteX52" fmla="*/ 168365 w 513079"/>
                      <a:gd name="connsiteY52" fmla="*/ 358349 h 398165"/>
                      <a:gd name="connsiteX53" fmla="*/ 191876 w 513079"/>
                      <a:gd name="connsiteY53" fmla="*/ 384324 h 398165"/>
                      <a:gd name="connsiteX54" fmla="*/ 193108 w 513079"/>
                      <a:gd name="connsiteY54" fmla="*/ 385652 h 398165"/>
                      <a:gd name="connsiteX55" fmla="*/ 194719 w 513079"/>
                      <a:gd name="connsiteY55" fmla="*/ 386506 h 398165"/>
                      <a:gd name="connsiteX56" fmla="*/ 215959 w 513079"/>
                      <a:gd name="connsiteY56" fmla="*/ 397119 h 398165"/>
                      <a:gd name="connsiteX57" fmla="*/ 218044 w 513079"/>
                      <a:gd name="connsiteY57" fmla="*/ 398165 h 398165"/>
                      <a:gd name="connsiteX58" fmla="*/ 296728 w 513079"/>
                      <a:gd name="connsiteY58" fmla="*/ 398165 h 398165"/>
                      <a:gd name="connsiteX59" fmla="*/ 298717 w 513079"/>
                      <a:gd name="connsiteY59" fmla="*/ 397119 h 398165"/>
                      <a:gd name="connsiteX60" fmla="*/ 319950 w 513079"/>
                      <a:gd name="connsiteY60" fmla="*/ 386595 h 398165"/>
                      <a:gd name="connsiteX61" fmla="*/ 321567 w 513079"/>
                      <a:gd name="connsiteY61" fmla="*/ 385742 h 398165"/>
                      <a:gd name="connsiteX62" fmla="*/ 322703 w 513079"/>
                      <a:gd name="connsiteY62" fmla="*/ 384420 h 398165"/>
                      <a:gd name="connsiteX63" fmla="*/ 346214 w 513079"/>
                      <a:gd name="connsiteY63" fmla="*/ 358445 h 398165"/>
                      <a:gd name="connsiteX64" fmla="*/ 348582 w 513079"/>
                      <a:gd name="connsiteY64" fmla="*/ 356545 h 398165"/>
                      <a:gd name="connsiteX65" fmla="*/ 400437 w 513079"/>
                      <a:gd name="connsiteY65" fmla="*/ 265446 h 398165"/>
                      <a:gd name="connsiteX66" fmla="*/ 492968 w 513079"/>
                      <a:gd name="connsiteY66" fmla="*/ 265446 h 398165"/>
                      <a:gd name="connsiteX67" fmla="*/ 495714 w 513079"/>
                      <a:gd name="connsiteY67" fmla="*/ 260511 h 398165"/>
                      <a:gd name="connsiteX68" fmla="*/ 498653 w 513079"/>
                      <a:gd name="connsiteY68" fmla="*/ 254922 h 398165"/>
                      <a:gd name="connsiteX69" fmla="*/ 513014 w 513079"/>
                      <a:gd name="connsiteY69" fmla="*/ 201617 h 398165"/>
                      <a:gd name="connsiteX70" fmla="*/ 502182 w 513079"/>
                      <a:gd name="connsiteY70" fmla="*/ 147487 h 398165"/>
                      <a:gd name="connsiteX71" fmla="*/ 468404 w 513079"/>
                      <a:gd name="connsiteY71" fmla="*/ 103821 h 398165"/>
                      <a:gd name="connsiteX72" fmla="*/ 418737 w 513079"/>
                      <a:gd name="connsiteY72" fmla="*/ 79727 h 398165"/>
                      <a:gd name="connsiteX73" fmla="*/ 407591 w 513079"/>
                      <a:gd name="connsiteY73" fmla="*/ 74775 h 398165"/>
                      <a:gd name="connsiteX74" fmla="*/ 399776 w 513079"/>
                      <a:gd name="connsiteY74" fmla="*/ 65413 h 398165"/>
                      <a:gd name="connsiteX75" fmla="*/ 356430 w 513079"/>
                      <a:gd name="connsiteY75" fmla="*/ 17706 h 398165"/>
                      <a:gd name="connsiteX76" fmla="*/ 294450 w 513079"/>
                      <a:gd name="connsiteY76" fmla="*/ 0 h 398165"/>
                      <a:gd name="connsiteX77" fmla="*/ 294450 w 513079"/>
                      <a:gd name="connsiteY77" fmla="*/ 0 h 398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513079" h="398165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44" name="Freeform: Shape 25">
                    <a:extLst>
                      <a:ext uri="{FF2B5EF4-FFF2-40B4-BE49-F238E27FC236}">
                        <a16:creationId xmlns:a16="http://schemas.microsoft.com/office/drawing/2014/main" id="{2924BB7C-D57E-505A-341F-40E06EC40CE3}"/>
                      </a:ext>
                    </a:extLst>
                  </p:cNvPr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>
                      <a:gd name="connsiteX0" fmla="*/ 441678 w 493145"/>
                      <a:gd name="connsiteY0" fmla="*/ 94045 h 246485"/>
                      <a:gd name="connsiteX1" fmla="*/ 406886 w 493145"/>
                      <a:gd name="connsiteY1" fmla="*/ 79540 h 246485"/>
                      <a:gd name="connsiteX2" fmla="*/ 392294 w 493145"/>
                      <a:gd name="connsiteY2" fmla="*/ 72854 h 246485"/>
                      <a:gd name="connsiteX3" fmla="*/ 381956 w 493145"/>
                      <a:gd name="connsiteY3" fmla="*/ 60580 h 246485"/>
                      <a:gd name="connsiteX4" fmla="*/ 341812 w 493145"/>
                      <a:gd name="connsiteY4" fmla="*/ 16213 h 246485"/>
                      <a:gd name="connsiteX5" fmla="*/ 284215 w 493145"/>
                      <a:gd name="connsiteY5" fmla="*/ 2 h 246485"/>
                      <a:gd name="connsiteX6" fmla="*/ 240741 w 493145"/>
                      <a:gd name="connsiteY6" fmla="*/ 9125 h 246485"/>
                      <a:gd name="connsiteX7" fmla="*/ 204486 w 493145"/>
                      <a:gd name="connsiteY7" fmla="*/ 34794 h 246485"/>
                      <a:gd name="connsiteX8" fmla="*/ 191523 w 493145"/>
                      <a:gd name="connsiteY8" fmla="*/ 43481 h 246485"/>
                      <a:gd name="connsiteX9" fmla="*/ 176046 w 493145"/>
                      <a:gd name="connsiteY9" fmla="*/ 45506 h 246485"/>
                      <a:gd name="connsiteX10" fmla="*/ 131962 w 493145"/>
                      <a:gd name="connsiteY10" fmla="*/ 52522 h 246485"/>
                      <a:gd name="connsiteX11" fmla="*/ 98851 w 493145"/>
                      <a:gd name="connsiteY11" fmla="*/ 77919 h 246485"/>
                      <a:gd name="connsiteX12" fmla="*/ 81244 w 493145"/>
                      <a:gd name="connsiteY12" fmla="*/ 115754 h 246485"/>
                      <a:gd name="connsiteX13" fmla="*/ 74634 w 493145"/>
                      <a:gd name="connsiteY13" fmla="*/ 130361 h 246485"/>
                      <a:gd name="connsiteX14" fmla="*/ 62288 w 493145"/>
                      <a:gd name="connsiteY14" fmla="*/ 140592 h 246485"/>
                      <a:gd name="connsiteX15" fmla="*/ 18878 w 493145"/>
                      <a:gd name="connsiteY15" fmla="*/ 179896 h 246485"/>
                      <a:gd name="connsiteX16" fmla="*/ 192 w 493145"/>
                      <a:gd name="connsiteY16" fmla="*/ 235390 h 246485"/>
                      <a:gd name="connsiteX17" fmla="*/ 0 w 493145"/>
                      <a:gd name="connsiteY17" fmla="*/ 246485 h 246485"/>
                      <a:gd name="connsiteX18" fmla="*/ 95938 w 493145"/>
                      <a:gd name="connsiteY18" fmla="*/ 246485 h 246485"/>
                      <a:gd name="connsiteX19" fmla="*/ 95938 w 493145"/>
                      <a:gd name="connsiteY19" fmla="*/ 225438 h 246485"/>
                      <a:gd name="connsiteX20" fmla="*/ 23511 w 493145"/>
                      <a:gd name="connsiteY20" fmla="*/ 225438 h 246485"/>
                      <a:gd name="connsiteX21" fmla="*/ 40548 w 493145"/>
                      <a:gd name="connsiteY21" fmla="*/ 186602 h 246485"/>
                      <a:gd name="connsiteX22" fmla="*/ 72805 w 493145"/>
                      <a:gd name="connsiteY22" fmla="*/ 159078 h 246485"/>
                      <a:gd name="connsiteX23" fmla="*/ 92184 w 493145"/>
                      <a:gd name="connsiteY23" fmla="*/ 142662 h 246485"/>
                      <a:gd name="connsiteX24" fmla="*/ 102483 w 493145"/>
                      <a:gd name="connsiteY24" fmla="*/ 119452 h 246485"/>
                      <a:gd name="connsiteX25" fmla="*/ 115587 w 493145"/>
                      <a:gd name="connsiteY25" fmla="*/ 90839 h 246485"/>
                      <a:gd name="connsiteX26" fmla="*/ 140401 w 493145"/>
                      <a:gd name="connsiteY26" fmla="*/ 71482 h 246485"/>
                      <a:gd name="connsiteX27" fmla="*/ 173678 w 493145"/>
                      <a:gd name="connsiteY27" fmla="*/ 66362 h 246485"/>
                      <a:gd name="connsiteX28" fmla="*/ 198896 w 493145"/>
                      <a:gd name="connsiteY28" fmla="*/ 63147 h 246485"/>
                      <a:gd name="connsiteX29" fmla="*/ 220033 w 493145"/>
                      <a:gd name="connsiteY29" fmla="*/ 49014 h 246485"/>
                      <a:gd name="connsiteX30" fmla="*/ 254967 w 493145"/>
                      <a:gd name="connsiteY30" fmla="*/ 26223 h 246485"/>
                      <a:gd name="connsiteX31" fmla="*/ 296477 w 493145"/>
                      <a:gd name="connsiteY31" fmla="*/ 22168 h 246485"/>
                      <a:gd name="connsiteX32" fmla="*/ 335158 w 493145"/>
                      <a:gd name="connsiteY32" fmla="*/ 37770 h 246485"/>
                      <a:gd name="connsiteX33" fmla="*/ 362237 w 493145"/>
                      <a:gd name="connsiteY33" fmla="*/ 69491 h 246485"/>
                      <a:gd name="connsiteX34" fmla="*/ 378433 w 493145"/>
                      <a:gd name="connsiteY34" fmla="*/ 89230 h 246485"/>
                      <a:gd name="connsiteX35" fmla="*/ 401579 w 493145"/>
                      <a:gd name="connsiteY35" fmla="*/ 100017 h 246485"/>
                      <a:gd name="connsiteX36" fmla="*/ 430018 w 493145"/>
                      <a:gd name="connsiteY36" fmla="*/ 111772 h 246485"/>
                      <a:gd name="connsiteX37" fmla="*/ 468320 w 493145"/>
                      <a:gd name="connsiteY37" fmla="*/ 162285 h 246485"/>
                      <a:gd name="connsiteX38" fmla="*/ 464053 w 493145"/>
                      <a:gd name="connsiteY38" fmla="*/ 225534 h 246485"/>
                      <a:gd name="connsiteX39" fmla="*/ 397690 w 493145"/>
                      <a:gd name="connsiteY39" fmla="*/ 225534 h 246485"/>
                      <a:gd name="connsiteX40" fmla="*/ 397690 w 493145"/>
                      <a:gd name="connsiteY40" fmla="*/ 228659 h 246485"/>
                      <a:gd name="connsiteX41" fmla="*/ 397690 w 493145"/>
                      <a:gd name="connsiteY41" fmla="*/ 234729 h 246485"/>
                      <a:gd name="connsiteX42" fmla="*/ 397690 w 493145"/>
                      <a:gd name="connsiteY42" fmla="*/ 240229 h 246485"/>
                      <a:gd name="connsiteX43" fmla="*/ 397690 w 493145"/>
                      <a:gd name="connsiteY43" fmla="*/ 246485 h 246485"/>
                      <a:gd name="connsiteX44" fmla="*/ 476848 w 493145"/>
                      <a:gd name="connsiteY44" fmla="*/ 246485 h 246485"/>
                      <a:gd name="connsiteX45" fmla="*/ 479787 w 493145"/>
                      <a:gd name="connsiteY45" fmla="*/ 240986 h 246485"/>
                      <a:gd name="connsiteX46" fmla="*/ 489573 w 493145"/>
                      <a:gd name="connsiteY46" fmla="*/ 160036 h 246485"/>
                      <a:gd name="connsiteX47" fmla="*/ 441678 w 493145"/>
                      <a:gd name="connsiteY47" fmla="*/ 94045 h 2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493145" h="246485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45" name="Freeform: Shape 26">
                    <a:extLst>
                      <a:ext uri="{FF2B5EF4-FFF2-40B4-BE49-F238E27FC236}">
                        <a16:creationId xmlns:a16="http://schemas.microsoft.com/office/drawing/2014/main" id="{D24CB2E4-5DC0-98E5-A4A1-281E1DB38061}"/>
                      </a:ext>
                    </a:extLst>
                  </p:cNvPr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>
                      <a:gd name="connsiteX0" fmla="*/ 135181 w 270513"/>
                      <a:gd name="connsiteY0" fmla="*/ 0 h 242693"/>
                      <a:gd name="connsiteX1" fmla="*/ 57210 w 270513"/>
                      <a:gd name="connsiteY1" fmla="*/ 24848 h 242693"/>
                      <a:gd name="connsiteX2" fmla="*/ 7801 w 270513"/>
                      <a:gd name="connsiteY2" fmla="*/ 90083 h 242693"/>
                      <a:gd name="connsiteX3" fmla="*/ 5009 w 270513"/>
                      <a:gd name="connsiteY3" fmla="*/ 171870 h 242693"/>
                      <a:gd name="connsiteX4" fmla="*/ 49857 w 270513"/>
                      <a:gd name="connsiteY4" fmla="*/ 240319 h 242693"/>
                      <a:gd name="connsiteX5" fmla="*/ 52796 w 270513"/>
                      <a:gd name="connsiteY5" fmla="*/ 242693 h 242693"/>
                      <a:gd name="connsiteX6" fmla="*/ 217368 w 270513"/>
                      <a:gd name="connsiteY6" fmla="*/ 242693 h 242693"/>
                      <a:gd name="connsiteX7" fmla="*/ 220307 w 270513"/>
                      <a:gd name="connsiteY7" fmla="*/ 240319 h 242693"/>
                      <a:gd name="connsiteX8" fmla="*/ 265437 w 270513"/>
                      <a:gd name="connsiteY8" fmla="*/ 171883 h 242693"/>
                      <a:gd name="connsiteX9" fmla="*/ 262723 w 270513"/>
                      <a:gd name="connsiteY9" fmla="*/ 89957 h 242693"/>
                      <a:gd name="connsiteX10" fmla="*/ 213165 w 270513"/>
                      <a:gd name="connsiteY10" fmla="*/ 24658 h 242693"/>
                      <a:gd name="connsiteX11" fmla="*/ 134989 w 270513"/>
                      <a:gd name="connsiteY11" fmla="*/ 0 h 242693"/>
                      <a:gd name="connsiteX12" fmla="*/ 135181 w 270513"/>
                      <a:gd name="connsiteY12" fmla="*/ 0 h 242693"/>
                      <a:gd name="connsiteX13" fmla="*/ 248561 w 270513"/>
                      <a:gd name="connsiteY13" fmla="*/ 147133 h 242693"/>
                      <a:gd name="connsiteX14" fmla="*/ 222110 w 270513"/>
                      <a:gd name="connsiteY14" fmla="*/ 209037 h 242693"/>
                      <a:gd name="connsiteX15" fmla="*/ 202488 w 270513"/>
                      <a:gd name="connsiteY15" fmla="*/ 189318 h 242693"/>
                      <a:gd name="connsiteX16" fmla="*/ 194999 w 270513"/>
                      <a:gd name="connsiteY16" fmla="*/ 196806 h 242693"/>
                      <a:gd name="connsiteX17" fmla="*/ 187511 w 270513"/>
                      <a:gd name="connsiteY17" fmla="*/ 204295 h 242693"/>
                      <a:gd name="connsiteX18" fmla="*/ 204669 w 270513"/>
                      <a:gd name="connsiteY18" fmla="*/ 221550 h 242693"/>
                      <a:gd name="connsiteX19" fmla="*/ 64744 w 270513"/>
                      <a:gd name="connsiteY19" fmla="*/ 221550 h 242693"/>
                      <a:gd name="connsiteX20" fmla="*/ 81902 w 270513"/>
                      <a:gd name="connsiteY20" fmla="*/ 204012 h 242693"/>
                      <a:gd name="connsiteX21" fmla="*/ 74414 w 270513"/>
                      <a:gd name="connsiteY21" fmla="*/ 196524 h 242693"/>
                      <a:gd name="connsiteX22" fmla="*/ 67298 w 270513"/>
                      <a:gd name="connsiteY22" fmla="*/ 189318 h 242693"/>
                      <a:gd name="connsiteX23" fmla="*/ 48342 w 270513"/>
                      <a:gd name="connsiteY23" fmla="*/ 208280 h 242693"/>
                      <a:gd name="connsiteX24" fmla="*/ 21796 w 270513"/>
                      <a:gd name="connsiteY24" fmla="*/ 147133 h 242693"/>
                      <a:gd name="connsiteX25" fmla="*/ 49478 w 270513"/>
                      <a:gd name="connsiteY25" fmla="*/ 147133 h 242693"/>
                      <a:gd name="connsiteX26" fmla="*/ 49478 w 270513"/>
                      <a:gd name="connsiteY26" fmla="*/ 125894 h 242693"/>
                      <a:gd name="connsiteX27" fmla="*/ 21610 w 270513"/>
                      <a:gd name="connsiteY27" fmla="*/ 125894 h 242693"/>
                      <a:gd name="connsiteX28" fmla="*/ 46635 w 270513"/>
                      <a:gd name="connsiteY28" fmla="*/ 63517 h 242693"/>
                      <a:gd name="connsiteX29" fmla="*/ 67298 w 270513"/>
                      <a:gd name="connsiteY29" fmla="*/ 83709 h 242693"/>
                      <a:gd name="connsiteX30" fmla="*/ 74793 w 270513"/>
                      <a:gd name="connsiteY30" fmla="*/ 76220 h 242693"/>
                      <a:gd name="connsiteX31" fmla="*/ 82281 w 270513"/>
                      <a:gd name="connsiteY31" fmla="*/ 68731 h 242693"/>
                      <a:gd name="connsiteX32" fmla="*/ 61895 w 270513"/>
                      <a:gd name="connsiteY32" fmla="*/ 48349 h 242693"/>
                      <a:gd name="connsiteX33" fmla="*/ 123137 w 270513"/>
                      <a:gd name="connsiteY33" fmla="*/ 21899 h 242693"/>
                      <a:gd name="connsiteX34" fmla="*/ 123137 w 270513"/>
                      <a:gd name="connsiteY34" fmla="*/ 51288 h 242693"/>
                      <a:gd name="connsiteX35" fmla="*/ 144377 w 270513"/>
                      <a:gd name="connsiteY35" fmla="*/ 51288 h 242693"/>
                      <a:gd name="connsiteX36" fmla="*/ 144377 w 270513"/>
                      <a:gd name="connsiteY36" fmla="*/ 21615 h 242693"/>
                      <a:gd name="connsiteX37" fmla="*/ 208744 w 270513"/>
                      <a:gd name="connsiteY37" fmla="*/ 47875 h 242693"/>
                      <a:gd name="connsiteX38" fmla="*/ 187889 w 270513"/>
                      <a:gd name="connsiteY38" fmla="*/ 68731 h 242693"/>
                      <a:gd name="connsiteX39" fmla="*/ 195378 w 270513"/>
                      <a:gd name="connsiteY39" fmla="*/ 76220 h 242693"/>
                      <a:gd name="connsiteX40" fmla="*/ 202866 w 270513"/>
                      <a:gd name="connsiteY40" fmla="*/ 83709 h 242693"/>
                      <a:gd name="connsiteX41" fmla="*/ 223625 w 270513"/>
                      <a:gd name="connsiteY41" fmla="*/ 62948 h 242693"/>
                      <a:gd name="connsiteX42" fmla="*/ 249132 w 270513"/>
                      <a:gd name="connsiteY42" fmla="*/ 125894 h 242693"/>
                      <a:gd name="connsiteX43" fmla="*/ 220686 w 270513"/>
                      <a:gd name="connsiteY43" fmla="*/ 125894 h 242693"/>
                      <a:gd name="connsiteX44" fmla="*/ 220686 w 270513"/>
                      <a:gd name="connsiteY44" fmla="*/ 147133 h 242693"/>
                      <a:gd name="connsiteX45" fmla="*/ 248561 w 270513"/>
                      <a:gd name="connsiteY45" fmla="*/ 147133 h 242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0513" h="242693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46" name="Freeform: Shape 28">
                    <a:extLst>
                      <a:ext uri="{FF2B5EF4-FFF2-40B4-BE49-F238E27FC236}">
                        <a16:creationId xmlns:a16="http://schemas.microsoft.com/office/drawing/2014/main" id="{0EF5F7CB-A3C0-7E81-2E23-23A11FD229B9}"/>
                      </a:ext>
                    </a:extLst>
                  </p:cNvPr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>
                      <a:gd name="connsiteX0" fmla="*/ 32721 w 73955"/>
                      <a:gd name="connsiteY0" fmla="*/ 15169 h 72334"/>
                      <a:gd name="connsiteX1" fmla="*/ 26368 w 73955"/>
                      <a:gd name="connsiteY1" fmla="*/ 15169 h 72334"/>
                      <a:gd name="connsiteX2" fmla="*/ 15588 w 73955"/>
                      <a:gd name="connsiteY2" fmla="*/ 18166 h 72334"/>
                      <a:gd name="connsiteX3" fmla="*/ 6797 w 73955"/>
                      <a:gd name="connsiteY3" fmla="*/ 25083 h 72334"/>
                      <a:gd name="connsiteX4" fmla="*/ 1355 w 73955"/>
                      <a:gd name="connsiteY4" fmla="*/ 34863 h 72334"/>
                      <a:gd name="connsiteX5" fmla="*/ 104 w 73955"/>
                      <a:gd name="connsiteY5" fmla="*/ 45977 h 72334"/>
                      <a:gd name="connsiteX6" fmla="*/ 10063 w 73955"/>
                      <a:gd name="connsiteY6" fmla="*/ 65510 h 72334"/>
                      <a:gd name="connsiteX7" fmla="*/ 29018 w 73955"/>
                      <a:gd name="connsiteY7" fmla="*/ 72331 h 72334"/>
                      <a:gd name="connsiteX8" fmla="*/ 31296 w 73955"/>
                      <a:gd name="connsiteY8" fmla="*/ 72331 h 72334"/>
                      <a:gd name="connsiteX9" fmla="*/ 50823 w 73955"/>
                      <a:gd name="connsiteY9" fmla="*/ 62853 h 72334"/>
                      <a:gd name="connsiteX10" fmla="*/ 56829 w 73955"/>
                      <a:gd name="connsiteY10" fmla="*/ 51110 h 72334"/>
                      <a:gd name="connsiteX11" fmla="*/ 56893 w 73955"/>
                      <a:gd name="connsiteY11" fmla="*/ 37924 h 72334"/>
                      <a:gd name="connsiteX12" fmla="*/ 73955 w 73955"/>
                      <a:gd name="connsiteY12" fmla="*/ 0 h 72334"/>
                      <a:gd name="connsiteX13" fmla="*/ 32721 w 73955"/>
                      <a:gd name="connsiteY13" fmla="*/ 15169 h 72334"/>
                      <a:gd name="connsiteX14" fmla="*/ 34235 w 73955"/>
                      <a:gd name="connsiteY14" fmla="*/ 48255 h 72334"/>
                      <a:gd name="connsiteX15" fmla="*/ 30603 w 73955"/>
                      <a:gd name="connsiteY15" fmla="*/ 50456 h 72334"/>
                      <a:gd name="connsiteX16" fmla="*/ 26362 w 73955"/>
                      <a:gd name="connsiteY16" fmla="*/ 50327 h 72334"/>
                      <a:gd name="connsiteX17" fmla="*/ 22864 w 73955"/>
                      <a:gd name="connsiteY17" fmla="*/ 47915 h 72334"/>
                      <a:gd name="connsiteX18" fmla="*/ 21247 w 73955"/>
                      <a:gd name="connsiteY18" fmla="*/ 43987 h 72334"/>
                      <a:gd name="connsiteX19" fmla="*/ 22171 w 73955"/>
                      <a:gd name="connsiteY19" fmla="*/ 39778 h 72334"/>
                      <a:gd name="connsiteX20" fmla="*/ 25290 w 73955"/>
                      <a:gd name="connsiteY20" fmla="*/ 36794 h 72334"/>
                      <a:gd name="connsiteX21" fmla="*/ 29538 w 73955"/>
                      <a:gd name="connsiteY21" fmla="*/ 36063 h 72334"/>
                      <a:gd name="connsiteX22" fmla="*/ 33478 w 73955"/>
                      <a:gd name="connsiteY22" fmla="*/ 37827 h 72334"/>
                      <a:gd name="connsiteX23" fmla="*/ 35974 w 73955"/>
                      <a:gd name="connsiteY23" fmla="*/ 42884 h 72334"/>
                      <a:gd name="connsiteX24" fmla="*/ 34235 w 73955"/>
                      <a:gd name="connsiteY24" fmla="*/ 48255 h 7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3955" h="72334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  <p:sp>
                <p:nvSpPr>
                  <p:cNvPr id="547" name="Freeform: Shape 224">
                    <a:extLst>
                      <a:ext uri="{FF2B5EF4-FFF2-40B4-BE49-F238E27FC236}">
                        <a16:creationId xmlns:a16="http://schemas.microsoft.com/office/drawing/2014/main" id="{11C4CB47-3581-14DA-26FC-ECEB3508F126}"/>
                      </a:ext>
                    </a:extLst>
                  </p:cNvPr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>
                      <a:gd name="connsiteX0" fmla="*/ 95463 w 116703"/>
                      <a:gd name="connsiteY0" fmla="*/ 0 h 21239"/>
                      <a:gd name="connsiteX1" fmla="*/ 21240 w 116703"/>
                      <a:gd name="connsiteY1" fmla="*/ 0 h 21239"/>
                      <a:gd name="connsiteX2" fmla="*/ 0 w 116703"/>
                      <a:gd name="connsiteY2" fmla="*/ 0 h 21239"/>
                      <a:gd name="connsiteX3" fmla="*/ 0 w 116703"/>
                      <a:gd name="connsiteY3" fmla="*/ 10620 h 21239"/>
                      <a:gd name="connsiteX4" fmla="*/ 21240 w 116703"/>
                      <a:gd name="connsiteY4" fmla="*/ 21240 h 21239"/>
                      <a:gd name="connsiteX5" fmla="*/ 95463 w 116703"/>
                      <a:gd name="connsiteY5" fmla="*/ 21240 h 21239"/>
                      <a:gd name="connsiteX6" fmla="*/ 116703 w 116703"/>
                      <a:gd name="connsiteY6" fmla="*/ 10620 h 21239"/>
                      <a:gd name="connsiteX7" fmla="*/ 116703 w 116703"/>
                      <a:gd name="connsiteY7" fmla="*/ 0 h 21239"/>
                      <a:gd name="connsiteX8" fmla="*/ 95463 w 116703"/>
                      <a:gd name="connsiteY8" fmla="*/ 0 h 2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703" h="21239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400"/>
                  </a:p>
                </p:txBody>
              </p:sp>
            </p:grpSp>
            <p:grpSp>
              <p:nvGrpSpPr>
                <p:cNvPr id="539" name="Graphic 2">
                  <a:extLst>
                    <a:ext uri="{FF2B5EF4-FFF2-40B4-BE49-F238E27FC236}">
                      <a16:creationId xmlns:a16="http://schemas.microsoft.com/office/drawing/2014/main" id="{1D954A0A-5BB0-E43F-1F8B-279E126B2B11}"/>
                    </a:ext>
                  </a:extLst>
                </p:cNvPr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  <a:solidFill>
                  <a:srgbClr val="000000"/>
                </a:solidFill>
              </p:grpSpPr>
              <p:sp>
                <p:nvSpPr>
                  <p:cNvPr id="540" name="TextBox 227">
                    <a:extLst>
                      <a:ext uri="{FF2B5EF4-FFF2-40B4-BE49-F238E27FC236}">
                        <a16:creationId xmlns:a16="http://schemas.microsoft.com/office/drawing/2014/main" id="{B81A0F79-A648-55B3-400A-610F76F61196}"/>
                      </a:ext>
                    </a:extLst>
                  </p:cNvPr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  <p:sp>
                <p:nvSpPr>
                  <p:cNvPr id="541" name="TextBox 230">
                    <a:extLst>
                      <a:ext uri="{FF2B5EF4-FFF2-40B4-BE49-F238E27FC236}">
                        <a16:creationId xmlns:a16="http://schemas.microsoft.com/office/drawing/2014/main" id="{8008C12F-2590-3B8D-A3CE-CB7DADD6DEB7}"/>
                      </a:ext>
                    </a:extLst>
                  </p:cNvPr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l"/>
                    <a:endParaRPr lang="en-US" sz="700" dirty="0">
                      <a:latin typeface="Oracle Sans"/>
                      <a:cs typeface="Oracle Sans"/>
                      <a:sym typeface="Oracle Sans"/>
                      <a:rtl val="0"/>
                    </a:endParaRPr>
                  </a:p>
                </p:txBody>
              </p:sp>
            </p:grpSp>
          </p:grpSp>
        </p:grpSp>
      </p:grpSp>
      <p:sp>
        <p:nvSpPr>
          <p:cNvPr id="548" name="正方形/長方形 547">
            <a:extLst>
              <a:ext uri="{FF2B5EF4-FFF2-40B4-BE49-F238E27FC236}">
                <a16:creationId xmlns:a16="http://schemas.microsoft.com/office/drawing/2014/main" id="{5E6C37F1-53AD-28BA-EDE9-C0DDA43AE8CE}"/>
              </a:ext>
            </a:extLst>
          </p:cNvPr>
          <p:cNvSpPr/>
          <p:nvPr/>
        </p:nvSpPr>
        <p:spPr>
          <a:xfrm>
            <a:off x="4187546" y="8546331"/>
            <a:ext cx="2029300" cy="1302412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lang="ja-JP" altLang="en-US" sz="14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保管データの暗号化機能</a:t>
            </a:r>
            <a:endParaRPr lang="en-US" altLang="ja-JP" sz="14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BAA6B93C-B08D-466C-F402-D04D1E39B6BF}"/>
              </a:ext>
            </a:extLst>
          </p:cNvPr>
          <p:cNvGrpSpPr/>
          <p:nvPr/>
        </p:nvGrpSpPr>
        <p:grpSpPr>
          <a:xfrm>
            <a:off x="4245629" y="9144105"/>
            <a:ext cx="885179" cy="610058"/>
            <a:chOff x="896067" y="1628731"/>
            <a:chExt cx="599557" cy="413210"/>
          </a:xfrm>
        </p:grpSpPr>
        <p:grpSp>
          <p:nvGrpSpPr>
            <p:cNvPr id="550" name="Graphic 2">
              <a:extLst>
                <a:ext uri="{FF2B5EF4-FFF2-40B4-BE49-F238E27FC236}">
                  <a16:creationId xmlns:a16="http://schemas.microsoft.com/office/drawing/2014/main" id="{7C7031DC-A9BE-5742-27CB-1D1FADB5D1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552" name="Freeform: Shape 32">
                <a:extLst>
                  <a:ext uri="{FF2B5EF4-FFF2-40B4-BE49-F238E27FC236}">
                    <a16:creationId xmlns:a16="http://schemas.microsoft.com/office/drawing/2014/main" id="{072EE65A-C5AB-B59D-92DF-33A676F04238}"/>
                  </a:ext>
                </a:extLst>
              </p:cNvPr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>
                  <a:gd name="connsiteX0" fmla="*/ 250103 w 501130"/>
                  <a:gd name="connsiteY0" fmla="*/ 473638 h 473637"/>
                  <a:gd name="connsiteX1" fmla="*/ 228876 w 501130"/>
                  <a:gd name="connsiteY1" fmla="*/ 473638 h 473637"/>
                  <a:gd name="connsiteX2" fmla="*/ 159080 w 501130"/>
                  <a:gd name="connsiteY2" fmla="*/ 465565 h 473637"/>
                  <a:gd name="connsiteX3" fmla="*/ 138431 w 501130"/>
                  <a:gd name="connsiteY3" fmla="*/ 459912 h 473637"/>
                  <a:gd name="connsiteX4" fmla="*/ 121246 w 501130"/>
                  <a:gd name="connsiteY4" fmla="*/ 452295 h 473637"/>
                  <a:gd name="connsiteX5" fmla="*/ 109080 w 501130"/>
                  <a:gd name="connsiteY5" fmla="*/ 442253 h 473637"/>
                  <a:gd name="connsiteX6" fmla="*/ 103824 w 501130"/>
                  <a:gd name="connsiteY6" fmla="*/ 427379 h 473637"/>
                  <a:gd name="connsiteX7" fmla="*/ 103824 w 501130"/>
                  <a:gd name="connsiteY7" fmla="*/ 256302 h 473637"/>
                  <a:gd name="connsiteX8" fmla="*/ 0 w 501130"/>
                  <a:gd name="connsiteY8" fmla="*/ 256302 h 473637"/>
                  <a:gd name="connsiteX9" fmla="*/ 1271 w 501130"/>
                  <a:gd name="connsiteY9" fmla="*/ 238768 h 473637"/>
                  <a:gd name="connsiteX10" fmla="*/ 20810 w 501130"/>
                  <a:gd name="connsiteY10" fmla="*/ 181136 h 473637"/>
                  <a:gd name="connsiteX11" fmla="*/ 65984 w 501130"/>
                  <a:gd name="connsiteY11" fmla="*/ 140367 h 473637"/>
                  <a:gd name="connsiteX12" fmla="*/ 76123 w 501130"/>
                  <a:gd name="connsiteY12" fmla="*/ 131815 h 473637"/>
                  <a:gd name="connsiteX13" fmla="*/ 81558 w 501130"/>
                  <a:gd name="connsiteY13" fmla="*/ 119718 h 473637"/>
                  <a:gd name="connsiteX14" fmla="*/ 100109 w 501130"/>
                  <a:gd name="connsiteY14" fmla="*/ 79740 h 473637"/>
                  <a:gd name="connsiteX15" fmla="*/ 135087 w 501130"/>
                  <a:gd name="connsiteY15" fmla="*/ 52925 h 473637"/>
                  <a:gd name="connsiteX16" fmla="*/ 172350 w 501130"/>
                  <a:gd name="connsiteY16" fmla="*/ 45081 h 473637"/>
                  <a:gd name="connsiteX17" fmla="*/ 181000 w 501130"/>
                  <a:gd name="connsiteY17" fmla="*/ 45081 h 473637"/>
                  <a:gd name="connsiteX18" fmla="*/ 183881 w 501130"/>
                  <a:gd name="connsiteY18" fmla="*/ 45081 h 473637"/>
                  <a:gd name="connsiteX19" fmla="*/ 195245 w 501130"/>
                  <a:gd name="connsiteY19" fmla="*/ 42807 h 473637"/>
                  <a:gd name="connsiteX20" fmla="*/ 204761 w 501130"/>
                  <a:gd name="connsiteY20" fmla="*/ 36198 h 473637"/>
                  <a:gd name="connsiteX21" fmla="*/ 250058 w 501130"/>
                  <a:gd name="connsiteY21" fmla="*/ 6486 h 473637"/>
                  <a:gd name="connsiteX22" fmla="*/ 303959 w 501130"/>
                  <a:gd name="connsiteY22" fmla="*/ 1145 h 473637"/>
                  <a:gd name="connsiteX23" fmla="*/ 354197 w 501130"/>
                  <a:gd name="connsiteY23" fmla="*/ 21391 h 473637"/>
                  <a:gd name="connsiteX24" fmla="*/ 389335 w 501130"/>
                  <a:gd name="connsiteY24" fmla="*/ 62615 h 473637"/>
                  <a:gd name="connsiteX25" fmla="*/ 397863 w 501130"/>
                  <a:gd name="connsiteY25" fmla="*/ 73078 h 473637"/>
                  <a:gd name="connsiteX26" fmla="*/ 410100 w 501130"/>
                  <a:gd name="connsiteY26" fmla="*/ 78765 h 473637"/>
                  <a:gd name="connsiteX27" fmla="*/ 457976 w 501130"/>
                  <a:gd name="connsiteY27" fmla="*/ 101824 h 473637"/>
                  <a:gd name="connsiteX28" fmla="*/ 490568 w 501130"/>
                  <a:gd name="connsiteY28" fmla="*/ 143788 h 473637"/>
                  <a:gd name="connsiteX29" fmla="*/ 501072 w 501130"/>
                  <a:gd name="connsiteY29" fmla="*/ 195875 h 473637"/>
                  <a:gd name="connsiteX30" fmla="*/ 487276 w 501130"/>
                  <a:gd name="connsiteY30" fmla="*/ 247189 h 473637"/>
                  <a:gd name="connsiteX31" fmla="*/ 482662 w 501130"/>
                  <a:gd name="connsiteY31" fmla="*/ 255726 h 473637"/>
                  <a:gd name="connsiteX32" fmla="*/ 396375 w 501130"/>
                  <a:gd name="connsiteY32" fmla="*/ 255726 h 473637"/>
                  <a:gd name="connsiteX33" fmla="*/ 396375 w 501130"/>
                  <a:gd name="connsiteY33" fmla="*/ 426455 h 473637"/>
                  <a:gd name="connsiteX34" fmla="*/ 393481 w 501130"/>
                  <a:gd name="connsiteY34" fmla="*/ 438114 h 473637"/>
                  <a:gd name="connsiteX35" fmla="*/ 385646 w 501130"/>
                  <a:gd name="connsiteY35" fmla="*/ 447220 h 473637"/>
                  <a:gd name="connsiteX36" fmla="*/ 378728 w 501130"/>
                  <a:gd name="connsiteY36" fmla="*/ 451949 h 473637"/>
                  <a:gd name="connsiteX37" fmla="*/ 282514 w 501130"/>
                  <a:gd name="connsiteY37" fmla="*/ 472598 h 473637"/>
                  <a:gd name="connsiteX38" fmla="*/ 250103 w 501130"/>
                  <a:gd name="connsiteY38" fmla="*/ 473638 h 47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01130" h="473637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3" name="Freeform: Shape 34">
                <a:extLst>
                  <a:ext uri="{FF2B5EF4-FFF2-40B4-BE49-F238E27FC236}">
                    <a16:creationId xmlns:a16="http://schemas.microsoft.com/office/drawing/2014/main" id="{8455E741-E696-7B02-3BC3-618A1BC72CAD}"/>
                  </a:ext>
                </a:extLst>
              </p:cNvPr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>
                  <a:gd name="connsiteX0" fmla="*/ 294167 w 513352"/>
                  <a:gd name="connsiteY0" fmla="*/ 11538 h 484277"/>
                  <a:gd name="connsiteX1" fmla="*/ 350931 w 513352"/>
                  <a:gd name="connsiteY1" fmla="*/ 27541 h 484277"/>
                  <a:gd name="connsiteX2" fmla="*/ 390606 w 513352"/>
                  <a:gd name="connsiteY2" fmla="*/ 71179 h 484277"/>
                  <a:gd name="connsiteX3" fmla="*/ 400796 w 513352"/>
                  <a:gd name="connsiteY3" fmla="*/ 83532 h 484277"/>
                  <a:gd name="connsiteX4" fmla="*/ 415292 w 513352"/>
                  <a:gd name="connsiteY4" fmla="*/ 90328 h 484277"/>
                  <a:gd name="connsiteX5" fmla="*/ 449898 w 513352"/>
                  <a:gd name="connsiteY5" fmla="*/ 104633 h 484277"/>
                  <a:gd name="connsiteX6" fmla="*/ 497941 w 513352"/>
                  <a:gd name="connsiteY6" fmla="*/ 169857 h 484277"/>
                  <a:gd name="connsiteX7" fmla="*/ 488662 w 513352"/>
                  <a:gd name="connsiteY7" fmla="*/ 250331 h 484277"/>
                  <a:gd name="connsiteX8" fmla="*/ 485659 w 513352"/>
                  <a:gd name="connsiteY8" fmla="*/ 255868 h 484277"/>
                  <a:gd name="connsiteX9" fmla="*/ 397183 w 513352"/>
                  <a:gd name="connsiteY9" fmla="*/ 255868 h 484277"/>
                  <a:gd name="connsiteX10" fmla="*/ 397183 w 513352"/>
                  <a:gd name="connsiteY10" fmla="*/ 432365 h 484277"/>
                  <a:gd name="connsiteX11" fmla="*/ 394771 w 513352"/>
                  <a:gd name="connsiteY11" fmla="*/ 441176 h 484277"/>
                  <a:gd name="connsiteX12" fmla="*/ 388758 w 513352"/>
                  <a:gd name="connsiteY12" fmla="*/ 448054 h 484277"/>
                  <a:gd name="connsiteX13" fmla="*/ 382643 w 513352"/>
                  <a:gd name="connsiteY13" fmla="*/ 452322 h 484277"/>
                  <a:gd name="connsiteX14" fmla="*/ 288976 w 513352"/>
                  <a:gd name="connsiteY14" fmla="*/ 472284 h 484277"/>
                  <a:gd name="connsiteX15" fmla="*/ 256674 w 513352"/>
                  <a:gd name="connsiteY15" fmla="*/ 473202 h 484277"/>
                  <a:gd name="connsiteX16" fmla="*/ 235678 w 513352"/>
                  <a:gd name="connsiteY16" fmla="*/ 473202 h 484277"/>
                  <a:gd name="connsiteX17" fmla="*/ 166466 w 513352"/>
                  <a:gd name="connsiteY17" fmla="*/ 465245 h 484277"/>
                  <a:gd name="connsiteX18" fmla="*/ 146503 w 513352"/>
                  <a:gd name="connsiteY18" fmla="*/ 459823 h 484277"/>
                  <a:gd name="connsiteX19" fmla="*/ 130358 w 513352"/>
                  <a:gd name="connsiteY19" fmla="*/ 452668 h 484277"/>
                  <a:gd name="connsiteX20" fmla="*/ 120341 w 513352"/>
                  <a:gd name="connsiteY20" fmla="*/ 444692 h 484277"/>
                  <a:gd name="connsiteX21" fmla="*/ 115818 w 513352"/>
                  <a:gd name="connsiteY21" fmla="*/ 432712 h 484277"/>
                  <a:gd name="connsiteX22" fmla="*/ 115818 w 513352"/>
                  <a:gd name="connsiteY22" fmla="*/ 255868 h 484277"/>
                  <a:gd name="connsiteX23" fmla="*/ 11999 w 513352"/>
                  <a:gd name="connsiteY23" fmla="*/ 255868 h 484277"/>
                  <a:gd name="connsiteX24" fmla="*/ 12808 w 513352"/>
                  <a:gd name="connsiteY24" fmla="*/ 244333 h 484277"/>
                  <a:gd name="connsiteX25" fmla="*/ 31462 w 513352"/>
                  <a:gd name="connsiteY25" fmla="*/ 189510 h 484277"/>
                  <a:gd name="connsiteX26" fmla="*/ 74410 w 513352"/>
                  <a:gd name="connsiteY26" fmla="*/ 150661 h 484277"/>
                  <a:gd name="connsiteX27" fmla="*/ 86711 w 513352"/>
                  <a:gd name="connsiteY27" fmla="*/ 140602 h 484277"/>
                  <a:gd name="connsiteX28" fmla="*/ 93442 w 513352"/>
                  <a:gd name="connsiteY28" fmla="*/ 126205 h 484277"/>
                  <a:gd name="connsiteX29" fmla="*/ 123479 w 513352"/>
                  <a:gd name="connsiteY29" fmla="*/ 75959 h 484277"/>
                  <a:gd name="connsiteX30" fmla="*/ 178574 w 513352"/>
                  <a:gd name="connsiteY30" fmla="*/ 56182 h 484277"/>
                  <a:gd name="connsiteX31" fmla="*/ 186653 w 513352"/>
                  <a:gd name="connsiteY31" fmla="*/ 56182 h 484277"/>
                  <a:gd name="connsiteX32" fmla="*/ 190112 w 513352"/>
                  <a:gd name="connsiteY32" fmla="*/ 56182 h 484277"/>
                  <a:gd name="connsiteX33" fmla="*/ 203677 w 513352"/>
                  <a:gd name="connsiteY33" fmla="*/ 53778 h 484277"/>
                  <a:gd name="connsiteX34" fmla="*/ 215144 w 513352"/>
                  <a:gd name="connsiteY34" fmla="*/ 46146 h 484277"/>
                  <a:gd name="connsiteX35" fmla="*/ 251059 w 513352"/>
                  <a:gd name="connsiteY35" fmla="*/ 20636 h 484277"/>
                  <a:gd name="connsiteX36" fmla="*/ 294167 w 513352"/>
                  <a:gd name="connsiteY36" fmla="*/ 11538 h 484277"/>
                  <a:gd name="connsiteX37" fmla="*/ 294167 w 513352"/>
                  <a:gd name="connsiteY37" fmla="*/ 2 h 484277"/>
                  <a:gd name="connsiteX38" fmla="*/ 246464 w 513352"/>
                  <a:gd name="connsiteY38" fmla="*/ 9979 h 484277"/>
                  <a:gd name="connsiteX39" fmla="*/ 206725 w 513352"/>
                  <a:gd name="connsiteY39" fmla="*/ 38186 h 484277"/>
                  <a:gd name="connsiteX40" fmla="*/ 199134 w 513352"/>
                  <a:gd name="connsiteY40" fmla="*/ 43395 h 484277"/>
                  <a:gd name="connsiteX41" fmla="*/ 190112 w 513352"/>
                  <a:gd name="connsiteY41" fmla="*/ 45222 h 484277"/>
                  <a:gd name="connsiteX42" fmla="*/ 187802 w 513352"/>
                  <a:gd name="connsiteY42" fmla="*/ 45222 h 484277"/>
                  <a:gd name="connsiteX43" fmla="*/ 178574 w 513352"/>
                  <a:gd name="connsiteY43" fmla="*/ 45222 h 484277"/>
                  <a:gd name="connsiteX44" fmla="*/ 139008 w 513352"/>
                  <a:gd name="connsiteY44" fmla="*/ 53528 h 484277"/>
                  <a:gd name="connsiteX45" fmla="*/ 101829 w 513352"/>
                  <a:gd name="connsiteY45" fmla="*/ 82061 h 484277"/>
                  <a:gd name="connsiteX46" fmla="*/ 82136 w 513352"/>
                  <a:gd name="connsiteY46" fmla="*/ 124590 h 484277"/>
                  <a:gd name="connsiteX47" fmla="*/ 77458 w 513352"/>
                  <a:gd name="connsiteY47" fmla="*/ 134040 h 484277"/>
                  <a:gd name="connsiteX48" fmla="*/ 69218 w 513352"/>
                  <a:gd name="connsiteY48" fmla="*/ 140625 h 484277"/>
                  <a:gd name="connsiteX49" fmla="*/ 22138 w 513352"/>
                  <a:gd name="connsiteY49" fmla="*/ 183397 h 484277"/>
                  <a:gd name="connsiteX50" fmla="*/ 1733 w 513352"/>
                  <a:gd name="connsiteY50" fmla="*/ 243640 h 484277"/>
                  <a:gd name="connsiteX51" fmla="*/ 924 w 513352"/>
                  <a:gd name="connsiteY51" fmla="*/ 255176 h 484277"/>
                  <a:gd name="connsiteX52" fmla="*/ 0 w 513352"/>
                  <a:gd name="connsiteY52" fmla="*/ 267404 h 484277"/>
                  <a:gd name="connsiteX53" fmla="*/ 104633 w 513352"/>
                  <a:gd name="connsiteY53" fmla="*/ 267404 h 484277"/>
                  <a:gd name="connsiteX54" fmla="*/ 104633 w 513352"/>
                  <a:gd name="connsiteY54" fmla="*/ 432365 h 484277"/>
                  <a:gd name="connsiteX55" fmla="*/ 110575 w 513352"/>
                  <a:gd name="connsiteY55" fmla="*/ 450166 h 484277"/>
                  <a:gd name="connsiteX56" fmla="*/ 124936 w 513352"/>
                  <a:gd name="connsiteY56" fmla="*/ 462242 h 484277"/>
                  <a:gd name="connsiteX57" fmla="*/ 143044 w 513352"/>
                  <a:gd name="connsiteY57" fmla="*/ 470436 h 484277"/>
                  <a:gd name="connsiteX58" fmla="*/ 164387 w 513352"/>
                  <a:gd name="connsiteY58" fmla="*/ 476205 h 484277"/>
                  <a:gd name="connsiteX59" fmla="*/ 235216 w 513352"/>
                  <a:gd name="connsiteY59" fmla="*/ 484278 h 484277"/>
                  <a:gd name="connsiteX60" fmla="*/ 256674 w 513352"/>
                  <a:gd name="connsiteY60" fmla="*/ 484278 h 484277"/>
                  <a:gd name="connsiteX61" fmla="*/ 289785 w 513352"/>
                  <a:gd name="connsiteY61" fmla="*/ 483238 h 484277"/>
                  <a:gd name="connsiteX62" fmla="*/ 388411 w 513352"/>
                  <a:gd name="connsiteY62" fmla="*/ 461787 h 484277"/>
                  <a:gd name="connsiteX63" fmla="*/ 396144 w 513352"/>
                  <a:gd name="connsiteY63" fmla="*/ 456480 h 484277"/>
                  <a:gd name="connsiteX64" fmla="*/ 405262 w 513352"/>
                  <a:gd name="connsiteY64" fmla="*/ 445642 h 484277"/>
                  <a:gd name="connsiteX65" fmla="*/ 408714 w 513352"/>
                  <a:gd name="connsiteY65" fmla="*/ 431903 h 484277"/>
                  <a:gd name="connsiteX66" fmla="*/ 408714 w 513352"/>
                  <a:gd name="connsiteY66" fmla="*/ 267404 h 484277"/>
                  <a:gd name="connsiteX67" fmla="*/ 492583 w 513352"/>
                  <a:gd name="connsiteY67" fmla="*/ 267404 h 484277"/>
                  <a:gd name="connsiteX68" fmla="*/ 495810 w 513352"/>
                  <a:gd name="connsiteY68" fmla="*/ 261290 h 484277"/>
                  <a:gd name="connsiteX69" fmla="*/ 498813 w 513352"/>
                  <a:gd name="connsiteY69" fmla="*/ 255753 h 484277"/>
                  <a:gd name="connsiteX70" fmla="*/ 513290 w 513352"/>
                  <a:gd name="connsiteY70" fmla="*/ 201956 h 484277"/>
                  <a:gd name="connsiteX71" fmla="*/ 502323 w 513352"/>
                  <a:gd name="connsiteY71" fmla="*/ 147336 h 484277"/>
                  <a:gd name="connsiteX72" fmla="*/ 468205 w 513352"/>
                  <a:gd name="connsiteY72" fmla="*/ 103294 h 484277"/>
                  <a:gd name="connsiteX73" fmla="*/ 418064 w 513352"/>
                  <a:gd name="connsiteY73" fmla="*/ 79023 h 484277"/>
                  <a:gd name="connsiteX74" fmla="*/ 408156 w 513352"/>
                  <a:gd name="connsiteY74" fmla="*/ 74425 h 484277"/>
                  <a:gd name="connsiteX75" fmla="*/ 401219 w 513352"/>
                  <a:gd name="connsiteY75" fmla="*/ 65987 h 484277"/>
                  <a:gd name="connsiteX76" fmla="*/ 357136 w 513352"/>
                  <a:gd name="connsiteY76" fmla="*/ 17671 h 484277"/>
                  <a:gd name="connsiteX77" fmla="*/ 294167 w 513352"/>
                  <a:gd name="connsiteY77" fmla="*/ 2 h 48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13352" h="484277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4" name="Freeform: Shape 35">
                <a:extLst>
                  <a:ext uri="{FF2B5EF4-FFF2-40B4-BE49-F238E27FC236}">
                    <a16:creationId xmlns:a16="http://schemas.microsoft.com/office/drawing/2014/main" id="{7A3AF3F3-D40D-4D15-F67A-81A4833D01EF}"/>
                  </a:ext>
                </a:extLst>
              </p:cNvPr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>
                  <a:gd name="connsiteX0" fmla="*/ 437442 w 489204"/>
                  <a:gd name="connsiteY0" fmla="*/ 93096 h 244562"/>
                  <a:gd name="connsiteX1" fmla="*/ 402837 w 489204"/>
                  <a:gd name="connsiteY1" fmla="*/ 78791 h 244562"/>
                  <a:gd name="connsiteX2" fmla="*/ 388334 w 489204"/>
                  <a:gd name="connsiteY2" fmla="*/ 71995 h 244562"/>
                  <a:gd name="connsiteX3" fmla="*/ 378144 w 489204"/>
                  <a:gd name="connsiteY3" fmla="*/ 59642 h 244562"/>
                  <a:gd name="connsiteX4" fmla="*/ 338469 w 489204"/>
                  <a:gd name="connsiteY4" fmla="*/ 16004 h 244562"/>
                  <a:gd name="connsiteX5" fmla="*/ 281706 w 489204"/>
                  <a:gd name="connsiteY5" fmla="*/ 1 h 244562"/>
                  <a:gd name="connsiteX6" fmla="*/ 238604 w 489204"/>
                  <a:gd name="connsiteY6" fmla="*/ 9099 h 244562"/>
                  <a:gd name="connsiteX7" fmla="*/ 202689 w 489204"/>
                  <a:gd name="connsiteY7" fmla="*/ 34609 h 244562"/>
                  <a:gd name="connsiteX8" fmla="*/ 189650 w 489204"/>
                  <a:gd name="connsiteY8" fmla="*/ 43150 h 244562"/>
                  <a:gd name="connsiteX9" fmla="*/ 174192 w 489204"/>
                  <a:gd name="connsiteY9" fmla="*/ 45106 h 244562"/>
                  <a:gd name="connsiteX10" fmla="*/ 114348 w 489204"/>
                  <a:gd name="connsiteY10" fmla="*/ 61887 h 244562"/>
                  <a:gd name="connsiteX11" fmla="*/ 80981 w 489204"/>
                  <a:gd name="connsiteY11" fmla="*/ 114322 h 244562"/>
                  <a:gd name="connsiteX12" fmla="*/ 74500 w 489204"/>
                  <a:gd name="connsiteY12" fmla="*/ 128774 h 244562"/>
                  <a:gd name="connsiteX13" fmla="*/ 62410 w 489204"/>
                  <a:gd name="connsiteY13" fmla="*/ 139008 h 244562"/>
                  <a:gd name="connsiteX14" fmla="*/ 19385 w 489204"/>
                  <a:gd name="connsiteY14" fmla="*/ 178007 h 244562"/>
                  <a:gd name="connsiteX15" fmla="*/ 808 w 489204"/>
                  <a:gd name="connsiteY15" fmla="*/ 233026 h 244562"/>
                  <a:gd name="connsiteX16" fmla="*/ 0 w 489204"/>
                  <a:gd name="connsiteY16" fmla="*/ 244562 h 244562"/>
                  <a:gd name="connsiteX17" fmla="*/ 92287 w 489204"/>
                  <a:gd name="connsiteY17" fmla="*/ 244562 h 244562"/>
                  <a:gd name="connsiteX18" fmla="*/ 92287 w 489204"/>
                  <a:gd name="connsiteY18" fmla="*/ 223336 h 244562"/>
                  <a:gd name="connsiteX19" fmla="*/ 23075 w 489204"/>
                  <a:gd name="connsiteY19" fmla="*/ 223336 h 244562"/>
                  <a:gd name="connsiteX20" fmla="*/ 40035 w 489204"/>
                  <a:gd name="connsiteY20" fmla="*/ 185028 h 244562"/>
                  <a:gd name="connsiteX21" fmla="*/ 71984 w 489204"/>
                  <a:gd name="connsiteY21" fmla="*/ 157927 h 244562"/>
                  <a:gd name="connsiteX22" fmla="*/ 91119 w 489204"/>
                  <a:gd name="connsiteY22" fmla="*/ 141669 h 244562"/>
                  <a:gd name="connsiteX23" fmla="*/ 101283 w 489204"/>
                  <a:gd name="connsiteY23" fmla="*/ 118706 h 244562"/>
                  <a:gd name="connsiteX24" fmla="*/ 126489 w 489204"/>
                  <a:gd name="connsiteY24" fmla="*/ 78624 h 244562"/>
                  <a:gd name="connsiteX25" fmla="*/ 172119 w 489204"/>
                  <a:gd name="connsiteY25" fmla="*/ 65987 h 244562"/>
                  <a:gd name="connsiteX26" fmla="*/ 197215 w 489204"/>
                  <a:gd name="connsiteY26" fmla="*/ 62829 h 244562"/>
                  <a:gd name="connsiteX27" fmla="*/ 218262 w 489204"/>
                  <a:gd name="connsiteY27" fmla="*/ 48798 h 244562"/>
                  <a:gd name="connsiteX28" fmla="*/ 252920 w 489204"/>
                  <a:gd name="connsiteY28" fmla="*/ 26116 h 244562"/>
                  <a:gd name="connsiteX29" fmla="*/ 294142 w 489204"/>
                  <a:gd name="connsiteY29" fmla="*/ 22090 h 244562"/>
                  <a:gd name="connsiteX30" fmla="*/ 332540 w 489204"/>
                  <a:gd name="connsiteY30" fmla="*/ 37639 h 244562"/>
                  <a:gd name="connsiteX31" fmla="*/ 359343 w 489204"/>
                  <a:gd name="connsiteY31" fmla="*/ 69216 h 244562"/>
                  <a:gd name="connsiteX32" fmla="*/ 375424 w 489204"/>
                  <a:gd name="connsiteY32" fmla="*/ 88772 h 244562"/>
                  <a:gd name="connsiteX33" fmla="*/ 398338 w 489204"/>
                  <a:gd name="connsiteY33" fmla="*/ 99556 h 244562"/>
                  <a:gd name="connsiteX34" fmla="*/ 426598 w 489204"/>
                  <a:gd name="connsiteY34" fmla="*/ 111092 h 244562"/>
                  <a:gd name="connsiteX35" fmla="*/ 464528 w 489204"/>
                  <a:gd name="connsiteY35" fmla="*/ 160877 h 244562"/>
                  <a:gd name="connsiteX36" fmla="*/ 460511 w 489204"/>
                  <a:gd name="connsiteY36" fmla="*/ 223336 h 244562"/>
                  <a:gd name="connsiteX37" fmla="*/ 396259 w 489204"/>
                  <a:gd name="connsiteY37" fmla="*/ 223336 h 244562"/>
                  <a:gd name="connsiteX38" fmla="*/ 396259 w 489204"/>
                  <a:gd name="connsiteY38" fmla="*/ 244331 h 244562"/>
                  <a:gd name="connsiteX39" fmla="*/ 473204 w 489204"/>
                  <a:gd name="connsiteY39" fmla="*/ 244331 h 244562"/>
                  <a:gd name="connsiteX40" fmla="*/ 476200 w 489204"/>
                  <a:gd name="connsiteY40" fmla="*/ 238794 h 244562"/>
                  <a:gd name="connsiteX41" fmla="*/ 485485 w 489204"/>
                  <a:gd name="connsiteY41" fmla="*/ 158320 h 244562"/>
                  <a:gd name="connsiteX42" fmla="*/ 437442 w 489204"/>
                  <a:gd name="connsiteY42" fmla="*/ 93096 h 24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89204" h="244562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55" name="Freeform: Shape 36">
                <a:extLst>
                  <a:ext uri="{FF2B5EF4-FFF2-40B4-BE49-F238E27FC236}">
                    <a16:creationId xmlns:a16="http://schemas.microsoft.com/office/drawing/2014/main" id="{5F460561-1F29-4791-259E-F26FD8AF5CF9}"/>
                  </a:ext>
                </a:extLst>
              </p:cNvPr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>
                  <a:gd name="connsiteX0" fmla="*/ 281403 w 281445"/>
                  <a:gd name="connsiteY0" fmla="*/ 44413 h 314119"/>
                  <a:gd name="connsiteX1" fmla="*/ 281403 w 281445"/>
                  <a:gd name="connsiteY1" fmla="*/ 43375 h 314119"/>
                  <a:gd name="connsiteX2" fmla="*/ 281403 w 281445"/>
                  <a:gd name="connsiteY2" fmla="*/ 41991 h 314119"/>
                  <a:gd name="connsiteX3" fmla="*/ 278990 w 281445"/>
                  <a:gd name="connsiteY3" fmla="*/ 32977 h 314119"/>
                  <a:gd name="connsiteX4" fmla="*/ 272984 w 281445"/>
                  <a:gd name="connsiteY4" fmla="*/ 25841 h 314119"/>
                  <a:gd name="connsiteX5" fmla="*/ 266868 w 281445"/>
                  <a:gd name="connsiteY5" fmla="*/ 21457 h 314119"/>
                  <a:gd name="connsiteX6" fmla="*/ 173195 w 281445"/>
                  <a:gd name="connsiteY6" fmla="*/ 1038 h 314119"/>
                  <a:gd name="connsiteX7" fmla="*/ 140899 w 281445"/>
                  <a:gd name="connsiteY7" fmla="*/ 0 h 314119"/>
                  <a:gd name="connsiteX8" fmla="*/ 119904 w 281445"/>
                  <a:gd name="connsiteY8" fmla="*/ 0 h 314119"/>
                  <a:gd name="connsiteX9" fmla="*/ 50685 w 281445"/>
                  <a:gd name="connsiteY9" fmla="*/ 8190 h 314119"/>
                  <a:gd name="connsiteX10" fmla="*/ 30729 w 281445"/>
                  <a:gd name="connsiteY10" fmla="*/ 13728 h 314119"/>
                  <a:gd name="connsiteX11" fmla="*/ 14577 w 281445"/>
                  <a:gd name="connsiteY11" fmla="*/ 20995 h 314119"/>
                  <a:gd name="connsiteX12" fmla="*/ 4548 w 281445"/>
                  <a:gd name="connsiteY12" fmla="*/ 29304 h 314119"/>
                  <a:gd name="connsiteX13" fmla="*/ 43 w 281445"/>
                  <a:gd name="connsiteY13" fmla="*/ 41529 h 314119"/>
                  <a:gd name="connsiteX14" fmla="*/ 43 w 281445"/>
                  <a:gd name="connsiteY14" fmla="*/ 42913 h 314119"/>
                  <a:gd name="connsiteX15" fmla="*/ 43 w 281445"/>
                  <a:gd name="connsiteY15" fmla="*/ 43951 h 314119"/>
                  <a:gd name="connsiteX16" fmla="*/ 43 w 281445"/>
                  <a:gd name="connsiteY16" fmla="*/ 273630 h 314119"/>
                  <a:gd name="connsiteX17" fmla="*/ 4561 w 281445"/>
                  <a:gd name="connsiteY17" fmla="*/ 285610 h 314119"/>
                  <a:gd name="connsiteX18" fmla="*/ 14577 w 281445"/>
                  <a:gd name="connsiteY18" fmla="*/ 293586 h 314119"/>
                  <a:gd name="connsiteX19" fmla="*/ 30729 w 281445"/>
                  <a:gd name="connsiteY19" fmla="*/ 300741 h 314119"/>
                  <a:gd name="connsiteX20" fmla="*/ 50685 w 281445"/>
                  <a:gd name="connsiteY20" fmla="*/ 306163 h 314119"/>
                  <a:gd name="connsiteX21" fmla="*/ 119904 w 281445"/>
                  <a:gd name="connsiteY21" fmla="*/ 314120 h 314119"/>
                  <a:gd name="connsiteX22" fmla="*/ 140899 w 281445"/>
                  <a:gd name="connsiteY22" fmla="*/ 314120 h 314119"/>
                  <a:gd name="connsiteX23" fmla="*/ 173195 w 281445"/>
                  <a:gd name="connsiteY23" fmla="*/ 313202 h 314119"/>
                  <a:gd name="connsiteX24" fmla="*/ 266868 w 281445"/>
                  <a:gd name="connsiteY24" fmla="*/ 293239 h 314119"/>
                  <a:gd name="connsiteX25" fmla="*/ 272984 w 281445"/>
                  <a:gd name="connsiteY25" fmla="*/ 288972 h 314119"/>
                  <a:gd name="connsiteX26" fmla="*/ 278996 w 281445"/>
                  <a:gd name="connsiteY26" fmla="*/ 282093 h 314119"/>
                  <a:gd name="connsiteX27" fmla="*/ 281403 w 281445"/>
                  <a:gd name="connsiteY27" fmla="*/ 273283 h 314119"/>
                  <a:gd name="connsiteX28" fmla="*/ 281403 w 281445"/>
                  <a:gd name="connsiteY28" fmla="*/ 44413 h 314119"/>
                  <a:gd name="connsiteX29" fmla="*/ 140899 w 281445"/>
                  <a:gd name="connsiteY29" fmla="*/ 19150 h 314119"/>
                  <a:gd name="connsiteX30" fmla="*/ 262255 w 281445"/>
                  <a:gd name="connsiteY30" fmla="*/ 42222 h 314119"/>
                  <a:gd name="connsiteX31" fmla="*/ 140899 w 281445"/>
                  <a:gd name="connsiteY31" fmla="*/ 65293 h 314119"/>
                  <a:gd name="connsiteX32" fmla="*/ 19538 w 281445"/>
                  <a:gd name="connsiteY32" fmla="*/ 42222 h 314119"/>
                  <a:gd name="connsiteX33" fmla="*/ 140899 w 281445"/>
                  <a:gd name="connsiteY33" fmla="*/ 19150 h 314119"/>
                  <a:gd name="connsiteX34" fmla="*/ 19422 w 281445"/>
                  <a:gd name="connsiteY34" fmla="*/ 65293 h 314119"/>
                  <a:gd name="connsiteX35" fmla="*/ 140899 w 281445"/>
                  <a:gd name="connsiteY35" fmla="*/ 83520 h 314119"/>
                  <a:gd name="connsiteX36" fmla="*/ 262370 w 281445"/>
                  <a:gd name="connsiteY36" fmla="*/ 64485 h 314119"/>
                  <a:gd name="connsiteX37" fmla="*/ 262370 w 281445"/>
                  <a:gd name="connsiteY37" fmla="*/ 120204 h 314119"/>
                  <a:gd name="connsiteX38" fmla="*/ 140899 w 281445"/>
                  <a:gd name="connsiteY38" fmla="*/ 142354 h 314119"/>
                  <a:gd name="connsiteX39" fmla="*/ 19422 w 281445"/>
                  <a:gd name="connsiteY39" fmla="*/ 120665 h 314119"/>
                  <a:gd name="connsiteX40" fmla="*/ 19422 w 281445"/>
                  <a:gd name="connsiteY40" fmla="*/ 65293 h 314119"/>
                  <a:gd name="connsiteX41" fmla="*/ 262370 w 281445"/>
                  <a:gd name="connsiteY41" fmla="*/ 143624 h 314119"/>
                  <a:gd name="connsiteX42" fmla="*/ 262370 w 281445"/>
                  <a:gd name="connsiteY42" fmla="*/ 197147 h 314119"/>
                  <a:gd name="connsiteX43" fmla="*/ 140899 w 281445"/>
                  <a:gd name="connsiteY43" fmla="*/ 219414 h 314119"/>
                  <a:gd name="connsiteX44" fmla="*/ 19422 w 281445"/>
                  <a:gd name="connsiteY44" fmla="*/ 196801 h 314119"/>
                  <a:gd name="connsiteX45" fmla="*/ 19422 w 281445"/>
                  <a:gd name="connsiteY45" fmla="*/ 143278 h 314119"/>
                  <a:gd name="connsiteX46" fmla="*/ 140899 w 281445"/>
                  <a:gd name="connsiteY46" fmla="*/ 161848 h 314119"/>
                  <a:gd name="connsiteX47" fmla="*/ 262370 w 281445"/>
                  <a:gd name="connsiteY47" fmla="*/ 143278 h 314119"/>
                  <a:gd name="connsiteX48" fmla="*/ 262370 w 281445"/>
                  <a:gd name="connsiteY48" fmla="*/ 143624 h 314119"/>
                  <a:gd name="connsiteX49" fmla="*/ 140899 w 281445"/>
                  <a:gd name="connsiteY49" fmla="*/ 295434 h 314119"/>
                  <a:gd name="connsiteX50" fmla="*/ 19422 w 281445"/>
                  <a:gd name="connsiteY50" fmla="*/ 273283 h 314119"/>
                  <a:gd name="connsiteX51" fmla="*/ 19422 w 281445"/>
                  <a:gd name="connsiteY51" fmla="*/ 219529 h 314119"/>
                  <a:gd name="connsiteX52" fmla="*/ 140899 w 281445"/>
                  <a:gd name="connsiteY52" fmla="*/ 238100 h 314119"/>
                  <a:gd name="connsiteX53" fmla="*/ 262370 w 281445"/>
                  <a:gd name="connsiteY53" fmla="*/ 219529 h 314119"/>
                  <a:gd name="connsiteX54" fmla="*/ 262370 w 281445"/>
                  <a:gd name="connsiteY54" fmla="*/ 273283 h 314119"/>
                  <a:gd name="connsiteX55" fmla="*/ 140899 w 281445"/>
                  <a:gd name="connsiteY55" fmla="*/ 295434 h 31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81445" h="314119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51" name="TextBox 38">
              <a:extLst>
                <a:ext uri="{FF2B5EF4-FFF2-40B4-BE49-F238E27FC236}">
                  <a16:creationId xmlns:a16="http://schemas.microsoft.com/office/drawing/2014/main" id="{02C33F0C-9549-928F-54D2-2D7425488494}"/>
                </a:ext>
              </a:extLst>
            </p:cNvPr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Database</a:t>
              </a:r>
            </a:p>
          </p:txBody>
        </p:sp>
      </p:grpSp>
      <p:grpSp>
        <p:nvGrpSpPr>
          <p:cNvPr id="556" name="グループ化 555">
            <a:extLst>
              <a:ext uri="{FF2B5EF4-FFF2-40B4-BE49-F238E27FC236}">
                <a16:creationId xmlns:a16="http://schemas.microsoft.com/office/drawing/2014/main" id="{4183C9B4-623F-68B3-FECE-F7083AC21D0C}"/>
              </a:ext>
            </a:extLst>
          </p:cNvPr>
          <p:cNvGrpSpPr/>
          <p:nvPr/>
        </p:nvGrpSpPr>
        <p:grpSpPr>
          <a:xfrm>
            <a:off x="5040014" y="9130257"/>
            <a:ext cx="1072730" cy="634558"/>
            <a:chOff x="1859122" y="2663681"/>
            <a:chExt cx="726590" cy="429804"/>
          </a:xfrm>
        </p:grpSpPr>
        <p:grpSp>
          <p:nvGrpSpPr>
            <p:cNvPr id="557" name="Graphic 3">
              <a:extLst>
                <a:ext uri="{FF2B5EF4-FFF2-40B4-BE49-F238E27FC236}">
                  <a16:creationId xmlns:a16="http://schemas.microsoft.com/office/drawing/2014/main" id="{48B39FBE-69B3-D2F2-FA4B-A1D65D07F3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559" name="Graphic 3">
                <a:extLst>
                  <a:ext uri="{FF2B5EF4-FFF2-40B4-BE49-F238E27FC236}">
                    <a16:creationId xmlns:a16="http://schemas.microsoft.com/office/drawing/2014/main" id="{95D7D6A0-C7BD-03B7-5B37-62710829C7AE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  <a:solidFill>
                <a:srgbClr val="FFFFFF"/>
              </a:solidFill>
            </p:grpSpPr>
            <p:sp>
              <p:nvSpPr>
                <p:cNvPr id="565" name="Freeform: Shape 205">
                  <a:extLst>
                    <a:ext uri="{FF2B5EF4-FFF2-40B4-BE49-F238E27FC236}">
                      <a16:creationId xmlns:a16="http://schemas.microsoft.com/office/drawing/2014/main" id="{9AB4FD31-ACE7-2832-AA8F-4A2BDC531449}"/>
                    </a:ext>
                  </a:extLst>
                </p:cNvPr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>
                    <a:gd name="connsiteX0" fmla="*/ 26829 w 501155"/>
                    <a:gd name="connsiteY0" fmla="*/ 501126 h 502345"/>
                    <a:gd name="connsiteX1" fmla="*/ 0 w 501155"/>
                    <a:gd name="connsiteY1" fmla="*/ 474233 h 502345"/>
                    <a:gd name="connsiteX2" fmla="*/ 0 w 501155"/>
                    <a:gd name="connsiteY2" fmla="*/ 26890 h 502345"/>
                    <a:gd name="connsiteX3" fmla="*/ 26829 w 501155"/>
                    <a:gd name="connsiteY3" fmla="*/ 0 h 502345"/>
                    <a:gd name="connsiteX4" fmla="*/ 474327 w 501155"/>
                    <a:gd name="connsiteY4" fmla="*/ 0 h 502345"/>
                    <a:gd name="connsiteX5" fmla="*/ 501155 w 501155"/>
                    <a:gd name="connsiteY5" fmla="*/ 26890 h 502345"/>
                    <a:gd name="connsiteX6" fmla="*/ 501155 w 501155"/>
                    <a:gd name="connsiteY6" fmla="*/ 475458 h 502345"/>
                    <a:gd name="connsiteX7" fmla="*/ 474327 w 501155"/>
                    <a:gd name="connsiteY7" fmla="*/ 502345 h 502345"/>
                    <a:gd name="connsiteX8" fmla="*/ 26829 w 501155"/>
                    <a:gd name="connsiteY8" fmla="*/ 501126 h 502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5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6" name="Freeform: Shape 207">
                  <a:extLst>
                    <a:ext uri="{FF2B5EF4-FFF2-40B4-BE49-F238E27FC236}">
                      <a16:creationId xmlns:a16="http://schemas.microsoft.com/office/drawing/2014/main" id="{A0A54204-83D1-44C3-B917-93945DF1ADB5}"/>
                    </a:ext>
                  </a:extLst>
                </p:cNvPr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3 h 513347"/>
                    <a:gd name="connsiteX1" fmla="*/ 499936 w 513347"/>
                    <a:gd name="connsiteY1" fmla="*/ 33001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6 h 513347"/>
                    <a:gd name="connsiteX6" fmla="*/ 12192 w 513347"/>
                    <a:gd name="connsiteY6" fmla="*/ 33001 h 513347"/>
                    <a:gd name="connsiteX7" fmla="*/ 32925 w 513347"/>
                    <a:gd name="connsiteY7" fmla="*/ 12223 h 513347"/>
                    <a:gd name="connsiteX8" fmla="*/ 479203 w 513347"/>
                    <a:gd name="connsiteY8" fmla="*/ 12223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1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3 w 513347"/>
                    <a:gd name="connsiteY14" fmla="*/ 513347 h 513347"/>
                    <a:gd name="connsiteX15" fmla="*/ 513347 w 513347"/>
                    <a:gd name="connsiteY15" fmla="*/ 480346 h 513347"/>
                    <a:gd name="connsiteX16" fmla="*/ 513347 w 513347"/>
                    <a:gd name="connsiteY16" fmla="*/ 33001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grpSp>
            <p:nvGrpSpPr>
              <p:cNvPr id="560" name="Graphic 3">
                <a:extLst>
                  <a:ext uri="{FF2B5EF4-FFF2-40B4-BE49-F238E27FC236}">
                    <a16:creationId xmlns:a16="http://schemas.microsoft.com/office/drawing/2014/main" id="{A3560283-631B-BD73-5272-25316F9C715E}"/>
                  </a:ext>
                </a:extLst>
              </p:cNvPr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  <a:solidFill>
                <a:srgbClr val="2D5967"/>
              </a:solidFill>
            </p:grpSpPr>
            <p:sp>
              <p:nvSpPr>
                <p:cNvPr id="561" name="Freeform: Shape 209">
                  <a:extLst>
                    <a:ext uri="{FF2B5EF4-FFF2-40B4-BE49-F238E27FC236}">
                      <a16:creationId xmlns:a16="http://schemas.microsoft.com/office/drawing/2014/main" id="{60D9D4C1-2DB3-161F-1FE3-DA66F29E6251}"/>
                    </a:ext>
                  </a:extLst>
                </p:cNvPr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>
                    <a:gd name="connsiteX0" fmla="*/ 0 w 488956"/>
                    <a:gd name="connsiteY0" fmla="*/ 419235 h 440013"/>
                    <a:gd name="connsiteX1" fmla="*/ 20726 w 488956"/>
                    <a:gd name="connsiteY1" fmla="*/ 440013 h 440013"/>
                    <a:gd name="connsiteX2" fmla="*/ 468231 w 488956"/>
                    <a:gd name="connsiteY2" fmla="*/ 440013 h 440013"/>
                    <a:gd name="connsiteX3" fmla="*/ 488957 w 488956"/>
                    <a:gd name="connsiteY3" fmla="*/ 419235 h 440013"/>
                    <a:gd name="connsiteX4" fmla="*/ 488957 w 488956"/>
                    <a:gd name="connsiteY4" fmla="*/ 0 h 440013"/>
                    <a:gd name="connsiteX5" fmla="*/ 0 w 488956"/>
                    <a:gd name="connsiteY5" fmla="*/ 0 h 440013"/>
                    <a:gd name="connsiteX6" fmla="*/ 0 w 488956"/>
                    <a:gd name="connsiteY6" fmla="*/ 419235 h 440013"/>
                    <a:gd name="connsiteX7" fmla="*/ 18288 w 488956"/>
                    <a:gd name="connsiteY7" fmla="*/ 18334 h 440013"/>
                    <a:gd name="connsiteX8" fmla="*/ 469450 w 488956"/>
                    <a:gd name="connsiteY8" fmla="*/ 18334 h 440013"/>
                    <a:gd name="connsiteX9" fmla="*/ 469450 w 488956"/>
                    <a:gd name="connsiteY9" fmla="*/ 420455 h 440013"/>
                    <a:gd name="connsiteX10" fmla="*/ 467011 w 488956"/>
                    <a:gd name="connsiteY10" fmla="*/ 422899 h 440013"/>
                    <a:gd name="connsiteX11" fmla="*/ 20726 w 488956"/>
                    <a:gd name="connsiteY11" fmla="*/ 422899 h 440013"/>
                    <a:gd name="connsiteX12" fmla="*/ 18288 w 488956"/>
                    <a:gd name="connsiteY12" fmla="*/ 420455 h 440013"/>
                    <a:gd name="connsiteX13" fmla="*/ 18288 w 488956"/>
                    <a:gd name="connsiteY13" fmla="*/ 18334 h 4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88956" h="440013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2" name="Freeform: Shape 210">
                  <a:extLst>
                    <a:ext uri="{FF2B5EF4-FFF2-40B4-BE49-F238E27FC236}">
                      <a16:creationId xmlns:a16="http://schemas.microsoft.com/office/drawing/2014/main" id="{AD81C9E8-A5F8-1997-450F-C0F18CDE56AA}"/>
                    </a:ext>
                  </a:extLst>
                </p:cNvPr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>
                    <a:gd name="connsiteX0" fmla="*/ 467011 w 487737"/>
                    <a:gd name="connsiteY0" fmla="*/ 0 h 35445"/>
                    <a:gd name="connsiteX1" fmla="*/ 20726 w 487737"/>
                    <a:gd name="connsiteY1" fmla="*/ 0 h 35445"/>
                    <a:gd name="connsiteX2" fmla="*/ 0 w 487737"/>
                    <a:gd name="connsiteY2" fmla="*/ 20778 h 35445"/>
                    <a:gd name="connsiteX3" fmla="*/ 0 w 487737"/>
                    <a:gd name="connsiteY3" fmla="*/ 35445 h 35445"/>
                    <a:gd name="connsiteX4" fmla="*/ 487738 w 487737"/>
                    <a:gd name="connsiteY4" fmla="*/ 35445 h 35445"/>
                    <a:gd name="connsiteX5" fmla="*/ 487738 w 487737"/>
                    <a:gd name="connsiteY5" fmla="*/ 20778 h 35445"/>
                    <a:gd name="connsiteX6" fmla="*/ 467011 w 487737"/>
                    <a:gd name="connsiteY6" fmla="*/ 0 h 3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737" h="35445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3" name="Freeform: Shape 211">
                  <a:extLst>
                    <a:ext uri="{FF2B5EF4-FFF2-40B4-BE49-F238E27FC236}">
                      <a16:creationId xmlns:a16="http://schemas.microsoft.com/office/drawing/2014/main" id="{835E368E-B40E-1CED-9F2E-CF683D57F2C1}"/>
                    </a:ext>
                  </a:extLst>
                </p:cNvPr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>
                    <a:gd name="connsiteX0" fmla="*/ 367024 w 367024"/>
                    <a:gd name="connsiteY0" fmla="*/ 51335 h 278675"/>
                    <a:gd name="connsiteX1" fmla="*/ 348730 w 367024"/>
                    <a:gd name="connsiteY1" fmla="*/ 33001 h 278675"/>
                    <a:gd name="connsiteX2" fmla="*/ 147542 w 367024"/>
                    <a:gd name="connsiteY2" fmla="*/ 33001 h 278675"/>
                    <a:gd name="connsiteX3" fmla="*/ 128029 w 367024"/>
                    <a:gd name="connsiteY3" fmla="*/ 7333 h 278675"/>
                    <a:gd name="connsiteX4" fmla="*/ 113398 w 367024"/>
                    <a:gd name="connsiteY4" fmla="*/ 0 h 278675"/>
                    <a:gd name="connsiteX5" fmla="*/ 18288 w 367024"/>
                    <a:gd name="connsiteY5" fmla="*/ 0 h 278675"/>
                    <a:gd name="connsiteX6" fmla="*/ 0 w 367024"/>
                    <a:gd name="connsiteY6" fmla="*/ 18334 h 278675"/>
                    <a:gd name="connsiteX7" fmla="*/ 0 w 367024"/>
                    <a:gd name="connsiteY7" fmla="*/ 278675 h 278675"/>
                    <a:gd name="connsiteX8" fmla="*/ 367024 w 367024"/>
                    <a:gd name="connsiteY8" fmla="*/ 278675 h 278675"/>
                    <a:gd name="connsiteX9" fmla="*/ 367024 w 367024"/>
                    <a:gd name="connsiteY9" fmla="*/ 51335 h 278675"/>
                    <a:gd name="connsiteX10" fmla="*/ 18288 w 367024"/>
                    <a:gd name="connsiteY10" fmla="*/ 18334 h 278675"/>
                    <a:gd name="connsiteX11" fmla="*/ 113398 w 367024"/>
                    <a:gd name="connsiteY11" fmla="*/ 18334 h 278675"/>
                    <a:gd name="connsiteX12" fmla="*/ 131686 w 367024"/>
                    <a:gd name="connsiteY12" fmla="*/ 41557 h 278675"/>
                    <a:gd name="connsiteX13" fmla="*/ 113398 w 367024"/>
                    <a:gd name="connsiteY13" fmla="*/ 64779 h 278675"/>
                    <a:gd name="connsiteX14" fmla="*/ 17069 w 367024"/>
                    <a:gd name="connsiteY14" fmla="*/ 64779 h 278675"/>
                    <a:gd name="connsiteX15" fmla="*/ 18288 w 367024"/>
                    <a:gd name="connsiteY15" fmla="*/ 18334 h 278675"/>
                    <a:gd name="connsiteX16" fmla="*/ 18288 w 367024"/>
                    <a:gd name="connsiteY16" fmla="*/ 18334 h 278675"/>
                    <a:gd name="connsiteX17" fmla="*/ 348730 w 367024"/>
                    <a:gd name="connsiteY17" fmla="*/ 260342 h 278675"/>
                    <a:gd name="connsiteX18" fmla="*/ 17069 w 367024"/>
                    <a:gd name="connsiteY18" fmla="*/ 260342 h 278675"/>
                    <a:gd name="connsiteX19" fmla="*/ 17069 w 367024"/>
                    <a:gd name="connsiteY19" fmla="*/ 83114 h 278675"/>
                    <a:gd name="connsiteX20" fmla="*/ 112179 w 367024"/>
                    <a:gd name="connsiteY20" fmla="*/ 83114 h 278675"/>
                    <a:gd name="connsiteX21" fmla="*/ 126810 w 367024"/>
                    <a:gd name="connsiteY21" fmla="*/ 75780 h 278675"/>
                    <a:gd name="connsiteX22" fmla="*/ 146317 w 367024"/>
                    <a:gd name="connsiteY22" fmla="*/ 50112 h 278675"/>
                    <a:gd name="connsiteX23" fmla="*/ 347511 w 367024"/>
                    <a:gd name="connsiteY23" fmla="*/ 50112 h 278675"/>
                    <a:gd name="connsiteX24" fmla="*/ 347511 w 367024"/>
                    <a:gd name="connsiteY24" fmla="*/ 260342 h 278675"/>
                    <a:gd name="connsiteX25" fmla="*/ 348730 w 367024"/>
                    <a:gd name="connsiteY25" fmla="*/ 260342 h 278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67024" h="278675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564" name="Freeform: Shape 212">
                  <a:extLst>
                    <a:ext uri="{FF2B5EF4-FFF2-40B4-BE49-F238E27FC236}">
                      <a16:creationId xmlns:a16="http://schemas.microsoft.com/office/drawing/2014/main" id="{05640ADD-827D-3E17-6D9B-A42231C5CE47}"/>
                    </a:ext>
                  </a:extLst>
                </p:cNvPr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>
                    <a:gd name="connsiteX0" fmla="*/ 70720 w 70719"/>
                    <a:gd name="connsiteY0" fmla="*/ 0 h 18334"/>
                    <a:gd name="connsiteX1" fmla="*/ 0 w 70719"/>
                    <a:gd name="connsiteY1" fmla="*/ 0 h 18334"/>
                    <a:gd name="connsiteX2" fmla="*/ 0 w 70719"/>
                    <a:gd name="connsiteY2" fmla="*/ 18334 h 18334"/>
                    <a:gd name="connsiteX3" fmla="*/ 70720 w 70719"/>
                    <a:gd name="connsiteY3" fmla="*/ 18334 h 18334"/>
                    <a:gd name="connsiteX4" fmla="*/ 70720 w 70719"/>
                    <a:gd name="connsiteY4" fmla="*/ 0 h 18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19" h="18334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558" name="TextBox 213">
              <a:extLst>
                <a:ext uri="{FF2B5EF4-FFF2-40B4-BE49-F238E27FC236}">
                  <a16:creationId xmlns:a16="http://schemas.microsoft.com/office/drawing/2014/main" id="{4EE5ABAC-9B38-0F3B-A593-A1F5F9723C4B}"/>
                </a:ext>
              </a:extLst>
            </p:cNvPr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latin typeface="Meiryo UI" panose="020B0604030504040204" pitchFamily="50" charset="-128"/>
                  <a:ea typeface="Meiryo UI" panose="020B0604030504040204" pitchFamily="50" charset="-128"/>
                  <a:cs typeface="Oracle Sans"/>
                  <a:sym typeface="Oracle Sans"/>
                  <a:rtl val="0"/>
                </a:rPr>
                <a:t>File Storage</a:t>
              </a:r>
            </a:p>
          </p:txBody>
        </p:sp>
      </p:grpSp>
      <p:sp>
        <p:nvSpPr>
          <p:cNvPr id="567" name="正方形/長方形 566">
            <a:extLst>
              <a:ext uri="{FF2B5EF4-FFF2-40B4-BE49-F238E27FC236}">
                <a16:creationId xmlns:a16="http://schemas.microsoft.com/office/drawing/2014/main" id="{400E8B57-190D-5FDB-BB7D-FD932D32D4E4}"/>
              </a:ext>
            </a:extLst>
          </p:cNvPr>
          <p:cNvSpPr/>
          <p:nvPr/>
        </p:nvSpPr>
        <p:spPr>
          <a:xfrm>
            <a:off x="1811422" y="7151054"/>
            <a:ext cx="4772690" cy="1313934"/>
          </a:xfrm>
          <a:prstGeom prst="rect">
            <a:avLst/>
          </a:prstGeom>
          <a:solidFill>
            <a:srgbClr val="45DAFF">
              <a:alpha val="30196"/>
            </a:srgbClr>
          </a:solidFill>
          <a:ln w="28575">
            <a:noFill/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r"/>
            <a:r>
              <a:rPr kumimoji="1" lang="en-US" altLang="ja-JP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CI/CD</a:t>
            </a:r>
            <a:r>
              <a:rPr kumimoji="1" lang="ja-JP" altLang="en-US" sz="1200" dirty="0">
                <a:solidFill>
                  <a:schemeClr val="tx1"/>
                </a:solidFill>
                <a:latin typeface="Meiryo UI" panose="020B0604030504040204" pitchFamily="34" charset="-128"/>
                <a:ea typeface="Meiryo UI" panose="020B0604030504040204" pitchFamily="34" charset="-128"/>
              </a:rPr>
              <a:t>パイプライン機能</a:t>
            </a:r>
            <a:endParaRPr kumimoji="1" lang="en-US" altLang="ja-JP" sz="1200" dirty="0">
              <a:solidFill>
                <a:schemeClr val="tx1"/>
              </a:solidFill>
              <a:latin typeface="Meiryo UI" panose="020B0604030504040204" pitchFamily="34" charset="-128"/>
              <a:ea typeface="Meiryo UI" panose="020B0604030504040204" pitchFamily="34" charset="-128"/>
            </a:endParaRPr>
          </a:p>
        </p:txBody>
      </p:sp>
      <p:grpSp>
        <p:nvGrpSpPr>
          <p:cNvPr id="568" name="Graphic 3">
            <a:extLst>
              <a:ext uri="{FF2B5EF4-FFF2-40B4-BE49-F238E27FC236}">
                <a16:creationId xmlns:a16="http://schemas.microsoft.com/office/drawing/2014/main" id="{D0AEDF2D-EFD8-49BB-EBDD-B7136A2D4A33}"/>
              </a:ext>
            </a:extLst>
          </p:cNvPr>
          <p:cNvGrpSpPr>
            <a:grpSpLocks noChangeAspect="1"/>
          </p:cNvGrpSpPr>
          <p:nvPr/>
        </p:nvGrpSpPr>
        <p:grpSpPr>
          <a:xfrm>
            <a:off x="4206033" y="7492560"/>
            <a:ext cx="686406" cy="673192"/>
            <a:chOff x="1947814" y="3698505"/>
            <a:chExt cx="723509" cy="709579"/>
          </a:xfrm>
        </p:grpSpPr>
        <p:grpSp>
          <p:nvGrpSpPr>
            <p:cNvPr id="569" name="Graphic 3">
              <a:extLst>
                <a:ext uri="{FF2B5EF4-FFF2-40B4-BE49-F238E27FC236}">
                  <a16:creationId xmlns:a16="http://schemas.microsoft.com/office/drawing/2014/main" id="{DA257F04-4AF7-36E1-9398-BB811076764D}"/>
                </a:ext>
              </a:extLst>
            </p:cNvPr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571" name="Freeform: Shape 264">
                <a:extLst>
                  <a:ext uri="{FF2B5EF4-FFF2-40B4-BE49-F238E27FC236}">
                    <a16:creationId xmlns:a16="http://schemas.microsoft.com/office/drawing/2014/main" id="{86207BDF-FADD-BC5D-A1CE-7E980CF10A66}"/>
                  </a:ext>
                </a:extLst>
              </p:cNvPr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>
                  <a:gd name="connsiteX0" fmla="*/ 97651 w 480261"/>
                  <a:gd name="connsiteY0" fmla="*/ 455784 h 498757"/>
                  <a:gd name="connsiteX1" fmla="*/ 137949 w 480261"/>
                  <a:gd name="connsiteY1" fmla="*/ 414999 h 498757"/>
                  <a:gd name="connsiteX2" fmla="*/ 142909 w 480261"/>
                  <a:gd name="connsiteY2" fmla="*/ 414999 h 498757"/>
                  <a:gd name="connsiteX3" fmla="*/ 145329 w 480261"/>
                  <a:gd name="connsiteY3" fmla="*/ 416693 h 498757"/>
                  <a:gd name="connsiteX4" fmla="*/ 163719 w 480261"/>
                  <a:gd name="connsiteY4" fmla="*/ 434724 h 498757"/>
                  <a:gd name="connsiteX5" fmla="*/ 160209 w 480261"/>
                  <a:gd name="connsiteY5" fmla="*/ 438234 h 498757"/>
                  <a:gd name="connsiteX6" fmla="*/ 247575 w 480261"/>
                  <a:gd name="connsiteY6" fmla="*/ 397564 h 498757"/>
                  <a:gd name="connsiteX7" fmla="*/ 260768 w 480261"/>
                  <a:gd name="connsiteY7" fmla="*/ 383646 h 498757"/>
                  <a:gd name="connsiteX8" fmla="*/ 241645 w 480261"/>
                  <a:gd name="connsiteY8" fmla="*/ 364517 h 498757"/>
                  <a:gd name="connsiteX9" fmla="*/ 201713 w 480261"/>
                  <a:gd name="connsiteY9" fmla="*/ 404347 h 498757"/>
                  <a:gd name="connsiteX10" fmla="*/ 185742 w 480261"/>
                  <a:gd name="connsiteY10" fmla="*/ 391513 h 498757"/>
                  <a:gd name="connsiteX11" fmla="*/ 183445 w 480261"/>
                  <a:gd name="connsiteY11" fmla="*/ 411970 h 498757"/>
                  <a:gd name="connsiteX12" fmla="*/ 114470 w 480261"/>
                  <a:gd name="connsiteY12" fmla="*/ 411970 h 498757"/>
                  <a:gd name="connsiteX13" fmla="*/ 112173 w 480261"/>
                  <a:gd name="connsiteY13" fmla="*/ 391513 h 498757"/>
                  <a:gd name="connsiteX14" fmla="*/ 96201 w 480261"/>
                  <a:gd name="connsiteY14" fmla="*/ 404347 h 498757"/>
                  <a:gd name="connsiteX15" fmla="*/ 47799 w 480261"/>
                  <a:gd name="connsiteY15" fmla="*/ 355925 h 498757"/>
                  <a:gd name="connsiteX16" fmla="*/ 60626 w 480261"/>
                  <a:gd name="connsiteY16" fmla="*/ 339947 h 498757"/>
                  <a:gd name="connsiteX17" fmla="*/ 40176 w 480261"/>
                  <a:gd name="connsiteY17" fmla="*/ 337650 h 498757"/>
                  <a:gd name="connsiteX18" fmla="*/ 40176 w 480261"/>
                  <a:gd name="connsiteY18" fmla="*/ 269137 h 498757"/>
                  <a:gd name="connsiteX19" fmla="*/ 60626 w 480261"/>
                  <a:gd name="connsiteY19" fmla="*/ 266956 h 498757"/>
                  <a:gd name="connsiteX20" fmla="*/ 47799 w 480261"/>
                  <a:gd name="connsiteY20" fmla="*/ 250862 h 498757"/>
                  <a:gd name="connsiteX21" fmla="*/ 52637 w 480261"/>
                  <a:gd name="connsiteY21" fmla="*/ 246018 h 498757"/>
                  <a:gd name="connsiteX22" fmla="*/ 0 w 480261"/>
                  <a:gd name="connsiteY22" fmla="*/ 246018 h 498757"/>
                  <a:gd name="connsiteX23" fmla="*/ 1213 w 480261"/>
                  <a:gd name="connsiteY23" fmla="*/ 228711 h 498757"/>
                  <a:gd name="connsiteX24" fmla="*/ 19982 w 480261"/>
                  <a:gd name="connsiteY24" fmla="*/ 173276 h 498757"/>
                  <a:gd name="connsiteX25" fmla="*/ 63405 w 480261"/>
                  <a:gd name="connsiteY25" fmla="*/ 134050 h 498757"/>
                  <a:gd name="connsiteX26" fmla="*/ 72908 w 480261"/>
                  <a:gd name="connsiteY26" fmla="*/ 126125 h 498757"/>
                  <a:gd name="connsiteX27" fmla="*/ 78170 w 480261"/>
                  <a:gd name="connsiteY27" fmla="*/ 114928 h 498757"/>
                  <a:gd name="connsiteX28" fmla="*/ 96034 w 480261"/>
                  <a:gd name="connsiteY28" fmla="*/ 76395 h 498757"/>
                  <a:gd name="connsiteX29" fmla="*/ 129716 w 480261"/>
                  <a:gd name="connsiteY29" fmla="*/ 50535 h 498757"/>
                  <a:gd name="connsiteX30" fmla="*/ 166016 w 480261"/>
                  <a:gd name="connsiteY30" fmla="*/ 43027 h 498757"/>
                  <a:gd name="connsiteX31" fmla="*/ 174371 w 480261"/>
                  <a:gd name="connsiteY31" fmla="*/ 43027 h 498757"/>
                  <a:gd name="connsiteX32" fmla="*/ 177150 w 480261"/>
                  <a:gd name="connsiteY32" fmla="*/ 43027 h 498757"/>
                  <a:gd name="connsiteX33" fmla="*/ 187795 w 480261"/>
                  <a:gd name="connsiteY33" fmla="*/ 40858 h 498757"/>
                  <a:gd name="connsiteX34" fmla="*/ 196631 w 480261"/>
                  <a:gd name="connsiteY34" fmla="*/ 34557 h 498757"/>
                  <a:gd name="connsiteX35" fmla="*/ 240157 w 480261"/>
                  <a:gd name="connsiteY35" fmla="*/ 6137 h 498757"/>
                  <a:gd name="connsiteX36" fmla="*/ 291889 w 480261"/>
                  <a:gd name="connsiteY36" fmla="*/ 1138 h 498757"/>
                  <a:gd name="connsiteX37" fmla="*/ 340048 w 480261"/>
                  <a:gd name="connsiteY37" fmla="*/ 20684 h 498757"/>
                  <a:gd name="connsiteX38" fmla="*/ 373666 w 480261"/>
                  <a:gd name="connsiteY38" fmla="*/ 60340 h 498757"/>
                  <a:gd name="connsiteX39" fmla="*/ 381520 w 480261"/>
                  <a:gd name="connsiteY39" fmla="*/ 70055 h 498757"/>
                  <a:gd name="connsiteX40" fmla="*/ 392781 w 480261"/>
                  <a:gd name="connsiteY40" fmla="*/ 75464 h 498757"/>
                  <a:gd name="connsiteX41" fmla="*/ 438796 w 480261"/>
                  <a:gd name="connsiteY41" fmla="*/ 97692 h 498757"/>
                  <a:gd name="connsiteX42" fmla="*/ 470117 w 480261"/>
                  <a:gd name="connsiteY42" fmla="*/ 138073 h 498757"/>
                  <a:gd name="connsiteX43" fmla="*/ 480204 w 480261"/>
                  <a:gd name="connsiteY43" fmla="*/ 188183 h 498757"/>
                  <a:gd name="connsiteX44" fmla="*/ 466960 w 480261"/>
                  <a:gd name="connsiteY44" fmla="*/ 237547 h 498757"/>
                  <a:gd name="connsiteX45" fmla="*/ 462359 w 480261"/>
                  <a:gd name="connsiteY45" fmla="*/ 246018 h 498757"/>
                  <a:gd name="connsiteX46" fmla="*/ 429081 w 480261"/>
                  <a:gd name="connsiteY46" fmla="*/ 246018 h 498757"/>
                  <a:gd name="connsiteX47" fmla="*/ 433926 w 480261"/>
                  <a:gd name="connsiteY47" fmla="*/ 250862 h 498757"/>
                  <a:gd name="connsiteX48" fmla="*/ 421099 w 480261"/>
                  <a:gd name="connsiteY48" fmla="*/ 266956 h 498757"/>
                  <a:gd name="connsiteX49" fmla="*/ 441549 w 480261"/>
                  <a:gd name="connsiteY49" fmla="*/ 269137 h 498757"/>
                  <a:gd name="connsiteX50" fmla="*/ 441549 w 480261"/>
                  <a:gd name="connsiteY50" fmla="*/ 337650 h 498757"/>
                  <a:gd name="connsiteX51" fmla="*/ 421099 w 480261"/>
                  <a:gd name="connsiteY51" fmla="*/ 339947 h 498757"/>
                  <a:gd name="connsiteX52" fmla="*/ 433926 w 480261"/>
                  <a:gd name="connsiteY52" fmla="*/ 355925 h 498757"/>
                  <a:gd name="connsiteX53" fmla="*/ 385524 w 480261"/>
                  <a:gd name="connsiteY53" fmla="*/ 404347 h 498757"/>
                  <a:gd name="connsiteX54" fmla="*/ 369552 w 480261"/>
                  <a:gd name="connsiteY54" fmla="*/ 391513 h 498757"/>
                  <a:gd name="connsiteX55" fmla="*/ 367249 w 480261"/>
                  <a:gd name="connsiteY55" fmla="*/ 411970 h 498757"/>
                  <a:gd name="connsiteX56" fmla="*/ 299243 w 480261"/>
                  <a:gd name="connsiteY56" fmla="*/ 411970 h 498757"/>
                  <a:gd name="connsiteX57" fmla="*/ 297068 w 480261"/>
                  <a:gd name="connsiteY57" fmla="*/ 391513 h 498757"/>
                  <a:gd name="connsiteX58" fmla="*/ 285812 w 480261"/>
                  <a:gd name="connsiteY58" fmla="*/ 400471 h 498757"/>
                  <a:gd name="connsiteX59" fmla="*/ 230114 w 480261"/>
                  <a:gd name="connsiteY59" fmla="*/ 449996 h 498757"/>
                  <a:gd name="connsiteX60" fmla="*/ 158515 w 480261"/>
                  <a:gd name="connsiteY60" fmla="*/ 470678 h 498757"/>
                  <a:gd name="connsiteX61" fmla="*/ 163719 w 480261"/>
                  <a:gd name="connsiteY61" fmla="*/ 475760 h 498757"/>
                  <a:gd name="connsiteX62" fmla="*/ 141093 w 480261"/>
                  <a:gd name="connsiteY62" fmla="*/ 498758 h 498757"/>
                  <a:gd name="connsiteX63" fmla="*/ 97651 w 480261"/>
                  <a:gd name="connsiteY63" fmla="*/ 455784 h 49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80261" h="498757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2" name="Freeform: Shape 265">
                <a:extLst>
                  <a:ext uri="{FF2B5EF4-FFF2-40B4-BE49-F238E27FC236}">
                    <a16:creationId xmlns:a16="http://schemas.microsoft.com/office/drawing/2014/main" id="{99025911-7BD6-9934-7A6E-7829DDF2B81C}"/>
                  </a:ext>
                </a:extLst>
              </p:cNvPr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>
                  <a:gd name="connsiteX0" fmla="*/ 282546 w 493385"/>
                  <a:gd name="connsiteY0" fmla="*/ 12110 h 513348"/>
                  <a:gd name="connsiteX1" fmla="*/ 337032 w 493385"/>
                  <a:gd name="connsiteY1" fmla="*/ 27375 h 513348"/>
                  <a:gd name="connsiteX2" fmla="*/ 375116 w 493385"/>
                  <a:gd name="connsiteY2" fmla="*/ 69239 h 513348"/>
                  <a:gd name="connsiteX3" fmla="*/ 385120 w 493385"/>
                  <a:gd name="connsiteY3" fmla="*/ 81161 h 513348"/>
                  <a:gd name="connsiteX4" fmla="*/ 399320 w 493385"/>
                  <a:gd name="connsiteY4" fmla="*/ 87514 h 513348"/>
                  <a:gd name="connsiteX5" fmla="*/ 442781 w 493385"/>
                  <a:gd name="connsiteY5" fmla="*/ 108568 h 513348"/>
                  <a:gd name="connsiteX6" fmla="*/ 472363 w 493385"/>
                  <a:gd name="connsiteY6" fmla="*/ 146748 h 513348"/>
                  <a:gd name="connsiteX7" fmla="*/ 481892 w 493385"/>
                  <a:gd name="connsiteY7" fmla="*/ 194104 h 513348"/>
                  <a:gd name="connsiteX8" fmla="*/ 469379 w 493385"/>
                  <a:gd name="connsiteY8" fmla="*/ 240761 h 513348"/>
                  <a:gd name="connsiteX9" fmla="*/ 466594 w 493385"/>
                  <a:gd name="connsiteY9" fmla="*/ 246087 h 513348"/>
                  <a:gd name="connsiteX10" fmla="*/ 421465 w 493385"/>
                  <a:gd name="connsiteY10" fmla="*/ 246087 h 513348"/>
                  <a:gd name="connsiteX11" fmla="*/ 432835 w 493385"/>
                  <a:gd name="connsiteY11" fmla="*/ 257464 h 513348"/>
                  <a:gd name="connsiteX12" fmla="*/ 417107 w 493385"/>
                  <a:gd name="connsiteY12" fmla="*/ 277074 h 513348"/>
                  <a:gd name="connsiteX13" fmla="*/ 417107 w 493385"/>
                  <a:gd name="connsiteY13" fmla="*/ 277921 h 513348"/>
                  <a:gd name="connsiteX14" fmla="*/ 442153 w 493385"/>
                  <a:gd name="connsiteY14" fmla="*/ 280706 h 513348"/>
                  <a:gd name="connsiteX15" fmla="*/ 442153 w 493385"/>
                  <a:gd name="connsiteY15" fmla="*/ 338926 h 513348"/>
                  <a:gd name="connsiteX16" fmla="*/ 417107 w 493385"/>
                  <a:gd name="connsiteY16" fmla="*/ 341711 h 513348"/>
                  <a:gd name="connsiteX17" fmla="*/ 417107 w 493385"/>
                  <a:gd name="connsiteY17" fmla="*/ 342558 h 513348"/>
                  <a:gd name="connsiteX18" fmla="*/ 432835 w 493385"/>
                  <a:gd name="connsiteY18" fmla="*/ 362290 h 513348"/>
                  <a:gd name="connsiteX19" fmla="*/ 392178 w 493385"/>
                  <a:gd name="connsiteY19" fmla="*/ 402960 h 513348"/>
                  <a:gd name="connsiteX20" fmla="*/ 372453 w 493385"/>
                  <a:gd name="connsiteY20" fmla="*/ 387219 h 513348"/>
                  <a:gd name="connsiteX21" fmla="*/ 371606 w 493385"/>
                  <a:gd name="connsiteY21" fmla="*/ 387219 h 513348"/>
                  <a:gd name="connsiteX22" fmla="*/ 368827 w 493385"/>
                  <a:gd name="connsiteY22" fmla="*/ 411552 h 513348"/>
                  <a:gd name="connsiteX23" fmla="*/ 311230 w 493385"/>
                  <a:gd name="connsiteY23" fmla="*/ 411552 h 513348"/>
                  <a:gd name="connsiteX24" fmla="*/ 308445 w 493385"/>
                  <a:gd name="connsiteY24" fmla="*/ 387341 h 513348"/>
                  <a:gd name="connsiteX25" fmla="*/ 307598 w 493385"/>
                  <a:gd name="connsiteY25" fmla="*/ 387341 h 513348"/>
                  <a:gd name="connsiteX26" fmla="*/ 287994 w 493385"/>
                  <a:gd name="connsiteY26" fmla="*/ 403082 h 513348"/>
                  <a:gd name="connsiteX27" fmla="*/ 231212 w 493385"/>
                  <a:gd name="connsiteY27" fmla="*/ 453062 h 513348"/>
                  <a:gd name="connsiteX28" fmla="*/ 157912 w 493385"/>
                  <a:gd name="connsiteY28" fmla="*/ 471710 h 513348"/>
                  <a:gd name="connsiteX29" fmla="*/ 150533 w 493385"/>
                  <a:gd name="connsiteY29" fmla="*/ 471710 h 513348"/>
                  <a:gd name="connsiteX30" fmla="*/ 161788 w 493385"/>
                  <a:gd name="connsiteY30" fmla="*/ 482727 h 513348"/>
                  <a:gd name="connsiteX31" fmla="*/ 147626 w 493385"/>
                  <a:gd name="connsiteY31" fmla="*/ 496280 h 513348"/>
                  <a:gd name="connsiteX32" fmla="*/ 112776 w 493385"/>
                  <a:gd name="connsiteY32" fmla="*/ 461905 h 513348"/>
                  <a:gd name="connsiteX33" fmla="*/ 147023 w 493385"/>
                  <a:gd name="connsiteY33" fmla="*/ 427164 h 513348"/>
                  <a:gd name="connsiteX34" fmla="*/ 161063 w 493385"/>
                  <a:gd name="connsiteY34" fmla="*/ 440967 h 513348"/>
                  <a:gd name="connsiteX35" fmla="*/ 151258 w 493385"/>
                  <a:gd name="connsiteY35" fmla="*/ 450771 h 513348"/>
                  <a:gd name="connsiteX36" fmla="*/ 157309 w 493385"/>
                  <a:gd name="connsiteY36" fmla="*/ 450771 h 513348"/>
                  <a:gd name="connsiteX37" fmla="*/ 211704 w 493385"/>
                  <a:gd name="connsiteY37" fmla="*/ 439414 h 513348"/>
                  <a:gd name="connsiteX38" fmla="*/ 257501 w 493385"/>
                  <a:gd name="connsiteY38" fmla="*/ 407920 h 513348"/>
                  <a:gd name="connsiteX39" fmla="*/ 274686 w 493385"/>
                  <a:gd name="connsiteY39" fmla="*/ 389645 h 513348"/>
                  <a:gd name="connsiteX40" fmla="*/ 247215 w 493385"/>
                  <a:gd name="connsiteY40" fmla="*/ 362046 h 513348"/>
                  <a:gd name="connsiteX41" fmla="*/ 206802 w 493385"/>
                  <a:gd name="connsiteY41" fmla="*/ 402350 h 513348"/>
                  <a:gd name="connsiteX42" fmla="*/ 187199 w 493385"/>
                  <a:gd name="connsiteY42" fmla="*/ 386616 h 513348"/>
                  <a:gd name="connsiteX43" fmla="*/ 186351 w 493385"/>
                  <a:gd name="connsiteY43" fmla="*/ 386616 h 513348"/>
                  <a:gd name="connsiteX44" fmla="*/ 184048 w 493385"/>
                  <a:gd name="connsiteY44" fmla="*/ 411552 h 513348"/>
                  <a:gd name="connsiteX45" fmla="*/ 126450 w 493385"/>
                  <a:gd name="connsiteY45" fmla="*/ 411552 h 513348"/>
                  <a:gd name="connsiteX46" fmla="*/ 123672 w 493385"/>
                  <a:gd name="connsiteY46" fmla="*/ 387341 h 513348"/>
                  <a:gd name="connsiteX47" fmla="*/ 122825 w 493385"/>
                  <a:gd name="connsiteY47" fmla="*/ 387341 h 513348"/>
                  <a:gd name="connsiteX48" fmla="*/ 103221 w 493385"/>
                  <a:gd name="connsiteY48" fmla="*/ 403082 h 513348"/>
                  <a:gd name="connsiteX49" fmla="*/ 62442 w 493385"/>
                  <a:gd name="connsiteY49" fmla="*/ 361680 h 513348"/>
                  <a:gd name="connsiteX50" fmla="*/ 78170 w 493385"/>
                  <a:gd name="connsiteY50" fmla="*/ 341948 h 513348"/>
                  <a:gd name="connsiteX51" fmla="*/ 78170 w 493385"/>
                  <a:gd name="connsiteY51" fmla="*/ 341101 h 513348"/>
                  <a:gd name="connsiteX52" fmla="*/ 52759 w 493385"/>
                  <a:gd name="connsiteY52" fmla="*/ 338926 h 513348"/>
                  <a:gd name="connsiteX53" fmla="*/ 52759 w 493385"/>
                  <a:gd name="connsiteY53" fmla="*/ 280706 h 513348"/>
                  <a:gd name="connsiteX54" fmla="*/ 77811 w 493385"/>
                  <a:gd name="connsiteY54" fmla="*/ 278402 h 513348"/>
                  <a:gd name="connsiteX55" fmla="*/ 77811 w 493385"/>
                  <a:gd name="connsiteY55" fmla="*/ 277555 h 513348"/>
                  <a:gd name="connsiteX56" fmla="*/ 62076 w 493385"/>
                  <a:gd name="connsiteY56" fmla="*/ 257945 h 513348"/>
                  <a:gd name="connsiteX57" fmla="*/ 73454 w 493385"/>
                  <a:gd name="connsiteY57" fmla="*/ 246568 h 513348"/>
                  <a:gd name="connsiteX58" fmla="*/ 12949 w 493385"/>
                  <a:gd name="connsiteY58" fmla="*/ 246568 h 513348"/>
                  <a:gd name="connsiteX59" fmla="*/ 13674 w 493385"/>
                  <a:gd name="connsiteY59" fmla="*/ 235672 h 513348"/>
                  <a:gd name="connsiteX60" fmla="*/ 31327 w 493385"/>
                  <a:gd name="connsiteY60" fmla="*/ 182759 h 513348"/>
                  <a:gd name="connsiteX61" fmla="*/ 72607 w 493385"/>
                  <a:gd name="connsiteY61" fmla="*/ 145253 h 513348"/>
                  <a:gd name="connsiteX62" fmla="*/ 84195 w 493385"/>
                  <a:gd name="connsiteY62" fmla="*/ 135486 h 513348"/>
                  <a:gd name="connsiteX63" fmla="*/ 90394 w 493385"/>
                  <a:gd name="connsiteY63" fmla="*/ 121652 h 513348"/>
                  <a:gd name="connsiteX64" fmla="*/ 119097 w 493385"/>
                  <a:gd name="connsiteY64" fmla="*/ 73519 h 513348"/>
                  <a:gd name="connsiteX65" fmla="*/ 171830 w 493385"/>
                  <a:gd name="connsiteY65" fmla="*/ 54596 h 513348"/>
                  <a:gd name="connsiteX66" fmla="*/ 179575 w 493385"/>
                  <a:gd name="connsiteY66" fmla="*/ 54596 h 513348"/>
                  <a:gd name="connsiteX67" fmla="*/ 182963 w 493385"/>
                  <a:gd name="connsiteY67" fmla="*/ 54596 h 513348"/>
                  <a:gd name="connsiteX68" fmla="*/ 196182 w 493385"/>
                  <a:gd name="connsiteY68" fmla="*/ 51990 h 513348"/>
                  <a:gd name="connsiteX69" fmla="*/ 207161 w 493385"/>
                  <a:gd name="connsiteY69" fmla="*/ 44181 h 513348"/>
                  <a:gd name="connsiteX70" fmla="*/ 241555 w 493385"/>
                  <a:gd name="connsiteY70" fmla="*/ 20381 h 513348"/>
                  <a:gd name="connsiteX71" fmla="*/ 282546 w 493385"/>
                  <a:gd name="connsiteY71" fmla="*/ 12110 h 513348"/>
                  <a:gd name="connsiteX72" fmla="*/ 282546 w 493385"/>
                  <a:gd name="connsiteY72" fmla="*/ 1 h 513348"/>
                  <a:gd name="connsiteX73" fmla="*/ 236429 w 493385"/>
                  <a:gd name="connsiteY73" fmla="*/ 9370 h 513348"/>
                  <a:gd name="connsiteX74" fmla="*/ 197844 w 493385"/>
                  <a:gd name="connsiteY74" fmla="*/ 36314 h 513348"/>
                  <a:gd name="connsiteX75" fmla="*/ 191036 w 493385"/>
                  <a:gd name="connsiteY75" fmla="*/ 41184 h 513348"/>
                  <a:gd name="connsiteX76" fmla="*/ 182841 w 493385"/>
                  <a:gd name="connsiteY76" fmla="*/ 42853 h 513348"/>
                  <a:gd name="connsiteX77" fmla="*/ 180544 w 493385"/>
                  <a:gd name="connsiteY77" fmla="*/ 42853 h 513348"/>
                  <a:gd name="connsiteX78" fmla="*/ 171708 w 493385"/>
                  <a:gd name="connsiteY78" fmla="*/ 42853 h 513348"/>
                  <a:gd name="connsiteX79" fmla="*/ 111512 w 493385"/>
                  <a:gd name="connsiteY79" fmla="*/ 64638 h 513348"/>
                  <a:gd name="connsiteX80" fmla="*/ 78658 w 493385"/>
                  <a:gd name="connsiteY80" fmla="*/ 119592 h 513348"/>
                  <a:gd name="connsiteX81" fmla="*/ 74326 w 493385"/>
                  <a:gd name="connsiteY81" fmla="*/ 128537 h 513348"/>
                  <a:gd name="connsiteX82" fmla="*/ 66555 w 493385"/>
                  <a:gd name="connsiteY82" fmla="*/ 134723 h 513348"/>
                  <a:gd name="connsiteX83" fmla="*/ 20913 w 493385"/>
                  <a:gd name="connsiteY83" fmla="*/ 176022 h 513348"/>
                  <a:gd name="connsiteX84" fmla="*/ 1213 w 493385"/>
                  <a:gd name="connsiteY84" fmla="*/ 234344 h 513348"/>
                  <a:gd name="connsiteX85" fmla="*/ 366 w 493385"/>
                  <a:gd name="connsiteY85" fmla="*/ 245118 h 513348"/>
                  <a:gd name="connsiteX86" fmla="*/ 0 w 493385"/>
                  <a:gd name="connsiteY86" fmla="*/ 258189 h 513348"/>
                  <a:gd name="connsiteX87" fmla="*/ 47433 w 493385"/>
                  <a:gd name="connsiteY87" fmla="*/ 258189 h 513348"/>
                  <a:gd name="connsiteX88" fmla="*/ 53003 w 493385"/>
                  <a:gd name="connsiteY88" fmla="*/ 264965 h 513348"/>
                  <a:gd name="connsiteX89" fmla="*/ 55544 w 493385"/>
                  <a:gd name="connsiteY89" fmla="*/ 268238 h 513348"/>
                  <a:gd name="connsiteX90" fmla="*/ 51431 w 493385"/>
                  <a:gd name="connsiteY90" fmla="*/ 268238 h 513348"/>
                  <a:gd name="connsiteX91" fmla="*/ 40657 w 493385"/>
                  <a:gd name="connsiteY91" fmla="*/ 269444 h 513348"/>
                  <a:gd name="connsiteX92" fmla="*/ 40657 w 493385"/>
                  <a:gd name="connsiteY92" fmla="*/ 348731 h 513348"/>
                  <a:gd name="connsiteX93" fmla="*/ 51431 w 493385"/>
                  <a:gd name="connsiteY93" fmla="*/ 349937 h 513348"/>
                  <a:gd name="connsiteX94" fmla="*/ 55544 w 493385"/>
                  <a:gd name="connsiteY94" fmla="*/ 349937 h 513348"/>
                  <a:gd name="connsiteX95" fmla="*/ 53003 w 493385"/>
                  <a:gd name="connsiteY95" fmla="*/ 353210 h 513348"/>
                  <a:gd name="connsiteX96" fmla="*/ 46227 w 493385"/>
                  <a:gd name="connsiteY96" fmla="*/ 361680 h 513348"/>
                  <a:gd name="connsiteX97" fmla="*/ 53850 w 493385"/>
                  <a:gd name="connsiteY97" fmla="*/ 369310 h 513348"/>
                  <a:gd name="connsiteX98" fmla="*/ 94629 w 493385"/>
                  <a:gd name="connsiteY98" fmla="*/ 411552 h 513348"/>
                  <a:gd name="connsiteX99" fmla="*/ 102252 w 493385"/>
                  <a:gd name="connsiteY99" fmla="*/ 419175 h 513348"/>
                  <a:gd name="connsiteX100" fmla="*/ 110723 w 493385"/>
                  <a:gd name="connsiteY100" fmla="*/ 412399 h 513348"/>
                  <a:gd name="connsiteX101" fmla="*/ 113989 w 493385"/>
                  <a:gd name="connsiteY101" fmla="*/ 409858 h 513348"/>
                  <a:gd name="connsiteX102" fmla="*/ 113989 w 493385"/>
                  <a:gd name="connsiteY102" fmla="*/ 413971 h 513348"/>
                  <a:gd name="connsiteX103" fmla="*/ 115202 w 493385"/>
                  <a:gd name="connsiteY103" fmla="*/ 424745 h 513348"/>
                  <a:gd name="connsiteX104" fmla="*/ 133104 w 493385"/>
                  <a:gd name="connsiteY104" fmla="*/ 424745 h 513348"/>
                  <a:gd name="connsiteX105" fmla="*/ 104068 w 493385"/>
                  <a:gd name="connsiteY105" fmla="*/ 453313 h 513348"/>
                  <a:gd name="connsiteX106" fmla="*/ 95598 w 493385"/>
                  <a:gd name="connsiteY106" fmla="*/ 461905 h 513348"/>
                  <a:gd name="connsiteX107" fmla="*/ 104190 w 493385"/>
                  <a:gd name="connsiteY107" fmla="*/ 470497 h 513348"/>
                  <a:gd name="connsiteX108" fmla="*/ 139034 w 493385"/>
                  <a:gd name="connsiteY108" fmla="*/ 504878 h 513348"/>
                  <a:gd name="connsiteX109" fmla="*/ 147748 w 493385"/>
                  <a:gd name="connsiteY109" fmla="*/ 513348 h 513348"/>
                  <a:gd name="connsiteX110" fmla="*/ 156218 w 493385"/>
                  <a:gd name="connsiteY110" fmla="*/ 504756 h 513348"/>
                  <a:gd name="connsiteX111" fmla="*/ 170380 w 493385"/>
                  <a:gd name="connsiteY111" fmla="*/ 490472 h 513348"/>
                  <a:gd name="connsiteX112" fmla="*/ 178850 w 493385"/>
                  <a:gd name="connsiteY112" fmla="*/ 481880 h 513348"/>
                  <a:gd name="connsiteX113" fmla="*/ 245213 w 493385"/>
                  <a:gd name="connsiteY113" fmla="*/ 458594 h 513348"/>
                  <a:gd name="connsiteX114" fmla="*/ 297068 w 493385"/>
                  <a:gd name="connsiteY114" fmla="*/ 411070 h 513348"/>
                  <a:gd name="connsiteX115" fmla="*/ 299006 w 493385"/>
                  <a:gd name="connsiteY115" fmla="*/ 409492 h 513348"/>
                  <a:gd name="connsiteX116" fmla="*/ 299006 w 493385"/>
                  <a:gd name="connsiteY116" fmla="*/ 413612 h 513348"/>
                  <a:gd name="connsiteX117" fmla="*/ 300218 w 493385"/>
                  <a:gd name="connsiteY117" fmla="*/ 424385 h 513348"/>
                  <a:gd name="connsiteX118" fmla="*/ 379473 w 493385"/>
                  <a:gd name="connsiteY118" fmla="*/ 424385 h 513348"/>
                  <a:gd name="connsiteX119" fmla="*/ 380686 w 493385"/>
                  <a:gd name="connsiteY119" fmla="*/ 413612 h 513348"/>
                  <a:gd name="connsiteX120" fmla="*/ 380686 w 493385"/>
                  <a:gd name="connsiteY120" fmla="*/ 409492 h 513348"/>
                  <a:gd name="connsiteX121" fmla="*/ 383830 w 493385"/>
                  <a:gd name="connsiteY121" fmla="*/ 412033 h 513348"/>
                  <a:gd name="connsiteX122" fmla="*/ 392300 w 493385"/>
                  <a:gd name="connsiteY122" fmla="*/ 418816 h 513348"/>
                  <a:gd name="connsiteX123" fmla="*/ 399923 w 493385"/>
                  <a:gd name="connsiteY123" fmla="*/ 411186 h 513348"/>
                  <a:gd name="connsiteX124" fmla="*/ 440702 w 493385"/>
                  <a:gd name="connsiteY124" fmla="*/ 370394 h 513348"/>
                  <a:gd name="connsiteX125" fmla="*/ 448326 w 493385"/>
                  <a:gd name="connsiteY125" fmla="*/ 362771 h 513348"/>
                  <a:gd name="connsiteX126" fmla="*/ 441549 w 493385"/>
                  <a:gd name="connsiteY126" fmla="*/ 354301 h 513348"/>
                  <a:gd name="connsiteX127" fmla="*/ 439733 w 493385"/>
                  <a:gd name="connsiteY127" fmla="*/ 351028 h 513348"/>
                  <a:gd name="connsiteX128" fmla="*/ 443847 w 493385"/>
                  <a:gd name="connsiteY128" fmla="*/ 351028 h 513348"/>
                  <a:gd name="connsiteX129" fmla="*/ 454620 w 493385"/>
                  <a:gd name="connsiteY129" fmla="*/ 349822 h 513348"/>
                  <a:gd name="connsiteX130" fmla="*/ 454620 w 493385"/>
                  <a:gd name="connsiteY130" fmla="*/ 269932 h 513348"/>
                  <a:gd name="connsiteX131" fmla="*/ 443847 w 493385"/>
                  <a:gd name="connsiteY131" fmla="*/ 268719 h 513348"/>
                  <a:gd name="connsiteX132" fmla="*/ 439733 w 493385"/>
                  <a:gd name="connsiteY132" fmla="*/ 268719 h 513348"/>
                  <a:gd name="connsiteX133" fmla="*/ 442274 w 493385"/>
                  <a:gd name="connsiteY133" fmla="*/ 265453 h 513348"/>
                  <a:gd name="connsiteX134" fmla="*/ 447844 w 493385"/>
                  <a:gd name="connsiteY134" fmla="*/ 258670 h 513348"/>
                  <a:gd name="connsiteX135" fmla="*/ 472889 w 493385"/>
                  <a:gd name="connsiteY135" fmla="*/ 258670 h 513348"/>
                  <a:gd name="connsiteX136" fmla="*/ 476399 w 493385"/>
                  <a:gd name="connsiteY136" fmla="*/ 252260 h 513348"/>
                  <a:gd name="connsiteX137" fmla="*/ 479184 w 493385"/>
                  <a:gd name="connsiteY137" fmla="*/ 246934 h 513348"/>
                  <a:gd name="connsiteX138" fmla="*/ 489528 w 493385"/>
                  <a:gd name="connsiteY138" fmla="*/ 160897 h 513348"/>
                  <a:gd name="connsiteX139" fmla="*/ 438283 w 493385"/>
                  <a:gd name="connsiteY139" fmla="*/ 91030 h 513348"/>
                  <a:gd name="connsiteX140" fmla="*/ 401014 w 493385"/>
                  <a:gd name="connsiteY140" fmla="*/ 75656 h 513348"/>
                  <a:gd name="connsiteX141" fmla="*/ 391928 w 493385"/>
                  <a:gd name="connsiteY141" fmla="*/ 71382 h 513348"/>
                  <a:gd name="connsiteX142" fmla="*/ 385646 w 493385"/>
                  <a:gd name="connsiteY142" fmla="*/ 63547 h 513348"/>
                  <a:gd name="connsiteX143" fmla="*/ 343160 w 493385"/>
                  <a:gd name="connsiteY143" fmla="*/ 17057 h 513348"/>
                  <a:gd name="connsiteX144" fmla="*/ 282546 w 493385"/>
                  <a:gd name="connsiteY144" fmla="*/ 1 h 513348"/>
                  <a:gd name="connsiteX145" fmla="*/ 208252 w 493385"/>
                  <a:gd name="connsiteY145" fmla="*/ 418572 h 513348"/>
                  <a:gd name="connsiteX146" fmla="*/ 215875 w 493385"/>
                  <a:gd name="connsiteY146" fmla="*/ 410948 h 513348"/>
                  <a:gd name="connsiteX147" fmla="*/ 247696 w 493385"/>
                  <a:gd name="connsiteY147" fmla="*/ 379115 h 513348"/>
                  <a:gd name="connsiteX148" fmla="*/ 258348 w 493385"/>
                  <a:gd name="connsiteY148" fmla="*/ 389882 h 513348"/>
                  <a:gd name="connsiteX149" fmla="*/ 249275 w 493385"/>
                  <a:gd name="connsiteY149" fmla="*/ 399450 h 513348"/>
                  <a:gd name="connsiteX150" fmla="*/ 175218 w 493385"/>
                  <a:gd name="connsiteY150" fmla="*/ 437335 h 513348"/>
                  <a:gd name="connsiteX151" fmla="*/ 170136 w 493385"/>
                  <a:gd name="connsiteY151" fmla="*/ 432374 h 513348"/>
                  <a:gd name="connsiteX152" fmla="*/ 161910 w 493385"/>
                  <a:gd name="connsiteY152" fmla="*/ 423654 h 513348"/>
                  <a:gd name="connsiteX153" fmla="*/ 194944 w 493385"/>
                  <a:gd name="connsiteY153" fmla="*/ 423654 h 513348"/>
                  <a:gd name="connsiteX154" fmla="*/ 196028 w 493385"/>
                  <a:gd name="connsiteY154" fmla="*/ 412880 h 513348"/>
                  <a:gd name="connsiteX155" fmla="*/ 196028 w 493385"/>
                  <a:gd name="connsiteY155" fmla="*/ 408767 h 513348"/>
                  <a:gd name="connsiteX156" fmla="*/ 199294 w 493385"/>
                  <a:gd name="connsiteY156" fmla="*/ 411308 h 513348"/>
                  <a:gd name="connsiteX157" fmla="*/ 207764 w 493385"/>
                  <a:gd name="connsiteY157" fmla="*/ 418090 h 513348"/>
                  <a:gd name="connsiteX158" fmla="*/ 208252 w 493385"/>
                  <a:gd name="connsiteY158" fmla="*/ 418572 h 513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493385" h="513348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3" name="Freeform: Shape 266">
                <a:extLst>
                  <a:ext uri="{FF2B5EF4-FFF2-40B4-BE49-F238E27FC236}">
                    <a16:creationId xmlns:a16="http://schemas.microsoft.com/office/drawing/2014/main" id="{BF71ED01-B7F1-DFEC-BB04-2CFEFB15653F}"/>
                  </a:ext>
                </a:extLst>
              </p:cNvPr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>
                  <a:gd name="connsiteX0" fmla="*/ 151983 w 166138"/>
                  <a:gd name="connsiteY0" fmla="*/ 0 h 95867"/>
                  <a:gd name="connsiteX1" fmla="*/ 145207 w 166138"/>
                  <a:gd name="connsiteY1" fmla="*/ 7508 h 95867"/>
                  <a:gd name="connsiteX2" fmla="*/ 99192 w 166138"/>
                  <a:gd name="connsiteY2" fmla="*/ 39091 h 95867"/>
                  <a:gd name="connsiteX3" fmla="*/ 44527 w 166138"/>
                  <a:gd name="connsiteY3" fmla="*/ 50353 h 95867"/>
                  <a:gd name="connsiteX4" fmla="*/ 38597 w 166138"/>
                  <a:gd name="connsiteY4" fmla="*/ 50353 h 95867"/>
                  <a:gd name="connsiteX5" fmla="*/ 48402 w 166138"/>
                  <a:gd name="connsiteY5" fmla="*/ 40548 h 95867"/>
                  <a:gd name="connsiteX6" fmla="*/ 34850 w 166138"/>
                  <a:gd name="connsiteY6" fmla="*/ 26752 h 95867"/>
                  <a:gd name="connsiteX7" fmla="*/ 0 w 166138"/>
                  <a:gd name="connsiteY7" fmla="*/ 61493 h 95867"/>
                  <a:gd name="connsiteX8" fmla="*/ 34850 w 166138"/>
                  <a:gd name="connsiteY8" fmla="*/ 95868 h 95867"/>
                  <a:gd name="connsiteX9" fmla="*/ 49006 w 166138"/>
                  <a:gd name="connsiteY9" fmla="*/ 81584 h 95867"/>
                  <a:gd name="connsiteX10" fmla="*/ 37750 w 166138"/>
                  <a:gd name="connsiteY10" fmla="*/ 70573 h 95867"/>
                  <a:gd name="connsiteX11" fmla="*/ 45136 w 166138"/>
                  <a:gd name="connsiteY11" fmla="*/ 70573 h 95867"/>
                  <a:gd name="connsiteX12" fmla="*/ 111672 w 166138"/>
                  <a:gd name="connsiteY12" fmla="*/ 55416 h 95867"/>
                  <a:gd name="connsiteX13" fmla="*/ 166139 w 166138"/>
                  <a:gd name="connsiteY13" fmla="*/ 14284 h 95867"/>
                  <a:gd name="connsiteX14" fmla="*/ 158156 w 166138"/>
                  <a:gd name="connsiteY14" fmla="*/ 6295 h 95867"/>
                  <a:gd name="connsiteX15" fmla="*/ 151983 w 166138"/>
                  <a:gd name="connsiteY15" fmla="*/ 0 h 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6138" h="95867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4" name="Freeform: Shape 267">
                <a:extLst>
                  <a:ext uri="{FF2B5EF4-FFF2-40B4-BE49-F238E27FC236}">
                    <a16:creationId xmlns:a16="http://schemas.microsoft.com/office/drawing/2014/main" id="{00C73809-690B-0B8A-CC21-08DE109B4F21}"/>
                  </a:ext>
                </a:extLst>
              </p:cNvPr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>
                  <a:gd name="connsiteX0" fmla="*/ 129595 w 164444"/>
                  <a:gd name="connsiteY0" fmla="*/ 0 h 95379"/>
                  <a:gd name="connsiteX1" fmla="*/ 115439 w 164444"/>
                  <a:gd name="connsiteY1" fmla="*/ 14284 h 95379"/>
                  <a:gd name="connsiteX2" fmla="*/ 125847 w 164444"/>
                  <a:gd name="connsiteY2" fmla="*/ 24570 h 95379"/>
                  <a:gd name="connsiteX3" fmla="*/ 121368 w 164444"/>
                  <a:gd name="connsiteY3" fmla="*/ 24570 h 95379"/>
                  <a:gd name="connsiteX4" fmla="*/ 59362 w 164444"/>
                  <a:gd name="connsiteY4" fmla="*/ 37359 h 95379"/>
                  <a:gd name="connsiteX5" fmla="*/ 7020 w 164444"/>
                  <a:gd name="connsiteY5" fmla="*/ 72985 h 95379"/>
                  <a:gd name="connsiteX6" fmla="*/ 0 w 164444"/>
                  <a:gd name="connsiteY6" fmla="*/ 80737 h 95379"/>
                  <a:gd name="connsiteX7" fmla="*/ 8714 w 164444"/>
                  <a:gd name="connsiteY7" fmla="*/ 89451 h 95379"/>
                  <a:gd name="connsiteX8" fmla="*/ 14278 w 164444"/>
                  <a:gd name="connsiteY8" fmla="*/ 95380 h 95379"/>
                  <a:gd name="connsiteX9" fmla="*/ 21542 w 164444"/>
                  <a:gd name="connsiteY9" fmla="*/ 87391 h 95379"/>
                  <a:gd name="connsiteX10" fmla="*/ 67313 w 164444"/>
                  <a:gd name="connsiteY10" fmla="*/ 56077 h 95379"/>
                  <a:gd name="connsiteX11" fmla="*/ 121612 w 164444"/>
                  <a:gd name="connsiteY11" fmla="*/ 44783 h 95379"/>
                  <a:gd name="connsiteX12" fmla="*/ 126206 w 164444"/>
                  <a:gd name="connsiteY12" fmla="*/ 44783 h 95379"/>
                  <a:gd name="connsiteX13" fmla="*/ 115683 w 164444"/>
                  <a:gd name="connsiteY13" fmla="*/ 55313 h 95379"/>
                  <a:gd name="connsiteX14" fmla="*/ 129960 w 164444"/>
                  <a:gd name="connsiteY14" fmla="*/ 69475 h 95379"/>
                  <a:gd name="connsiteX15" fmla="*/ 164445 w 164444"/>
                  <a:gd name="connsiteY15" fmla="*/ 34863 h 95379"/>
                  <a:gd name="connsiteX16" fmla="*/ 129595 w 164444"/>
                  <a:gd name="connsiteY16" fmla="*/ 0 h 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4444" h="95379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5" name="Freeform: Shape 268">
                <a:extLst>
                  <a:ext uri="{FF2B5EF4-FFF2-40B4-BE49-F238E27FC236}">
                    <a16:creationId xmlns:a16="http://schemas.microsoft.com/office/drawing/2014/main" id="{00D68CF9-A862-49E0-F867-7BABAC6B9ABF}"/>
                  </a:ext>
                </a:extLst>
              </p:cNvPr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>
                  <a:gd name="connsiteX0" fmla="*/ 418917 w 468114"/>
                  <a:gd name="connsiteY0" fmla="*/ 89242 h 233890"/>
                  <a:gd name="connsiteX1" fmla="*/ 385518 w 468114"/>
                  <a:gd name="connsiteY1" fmla="*/ 75446 h 233890"/>
                  <a:gd name="connsiteX2" fmla="*/ 371317 w 468114"/>
                  <a:gd name="connsiteY2" fmla="*/ 69087 h 233890"/>
                  <a:gd name="connsiteX3" fmla="*/ 361320 w 468114"/>
                  <a:gd name="connsiteY3" fmla="*/ 57164 h 233890"/>
                  <a:gd name="connsiteX4" fmla="*/ 329473 w 468114"/>
                  <a:gd name="connsiteY4" fmla="*/ 19561 h 233890"/>
                  <a:gd name="connsiteX5" fmla="*/ 283811 w 468114"/>
                  <a:gd name="connsiteY5" fmla="*/ 1055 h 233890"/>
                  <a:gd name="connsiteX6" fmla="*/ 234780 w 468114"/>
                  <a:gd name="connsiteY6" fmla="*/ 5894 h 233890"/>
                  <a:gd name="connsiteX7" fmla="*/ 193603 w 468114"/>
                  <a:gd name="connsiteY7" fmla="*/ 32960 h 233890"/>
                  <a:gd name="connsiteX8" fmla="*/ 181141 w 468114"/>
                  <a:gd name="connsiteY8" fmla="*/ 41289 h 233890"/>
                  <a:gd name="connsiteX9" fmla="*/ 166260 w 468114"/>
                  <a:gd name="connsiteY9" fmla="*/ 43124 h 233890"/>
                  <a:gd name="connsiteX10" fmla="*/ 108830 w 468114"/>
                  <a:gd name="connsiteY10" fmla="*/ 59295 h 233890"/>
                  <a:gd name="connsiteX11" fmla="*/ 77079 w 468114"/>
                  <a:gd name="connsiteY11" fmla="*/ 109821 h 233890"/>
                  <a:gd name="connsiteX12" fmla="*/ 70996 w 468114"/>
                  <a:gd name="connsiteY12" fmla="*/ 123463 h 233890"/>
                  <a:gd name="connsiteX13" fmla="*/ 59651 w 468114"/>
                  <a:gd name="connsiteY13" fmla="*/ 133184 h 233890"/>
                  <a:gd name="connsiteX14" fmla="*/ 18545 w 468114"/>
                  <a:gd name="connsiteY14" fmla="*/ 170370 h 233890"/>
                  <a:gd name="connsiteX15" fmla="*/ 725 w 468114"/>
                  <a:gd name="connsiteY15" fmla="*/ 222873 h 233890"/>
                  <a:gd name="connsiteX16" fmla="*/ 0 w 468114"/>
                  <a:gd name="connsiteY16" fmla="*/ 233647 h 233890"/>
                  <a:gd name="connsiteX17" fmla="*/ 39566 w 468114"/>
                  <a:gd name="connsiteY17" fmla="*/ 233647 h 233890"/>
                  <a:gd name="connsiteX18" fmla="*/ 45130 w 468114"/>
                  <a:gd name="connsiteY18" fmla="*/ 228083 h 233890"/>
                  <a:gd name="connsiteX19" fmla="*/ 59651 w 468114"/>
                  <a:gd name="connsiteY19" fmla="*/ 213799 h 233890"/>
                  <a:gd name="connsiteX20" fmla="*/ 22382 w 468114"/>
                  <a:gd name="connsiteY20" fmla="*/ 213799 h 233890"/>
                  <a:gd name="connsiteX21" fmla="*/ 38591 w 468114"/>
                  <a:gd name="connsiteY21" fmla="*/ 177172 h 233890"/>
                  <a:gd name="connsiteX22" fmla="*/ 69090 w 468114"/>
                  <a:gd name="connsiteY22" fmla="*/ 151216 h 233890"/>
                  <a:gd name="connsiteX23" fmla="*/ 87481 w 468114"/>
                  <a:gd name="connsiteY23" fmla="*/ 135681 h 233890"/>
                  <a:gd name="connsiteX24" fmla="*/ 97286 w 468114"/>
                  <a:gd name="connsiteY24" fmla="*/ 113697 h 233890"/>
                  <a:gd name="connsiteX25" fmla="*/ 121298 w 468114"/>
                  <a:gd name="connsiteY25" fmla="*/ 75407 h 233890"/>
                  <a:gd name="connsiteX26" fmla="*/ 164804 w 468114"/>
                  <a:gd name="connsiteY26" fmla="*/ 63215 h 233890"/>
                  <a:gd name="connsiteX27" fmla="*/ 188694 w 468114"/>
                  <a:gd name="connsiteY27" fmla="*/ 60129 h 233890"/>
                  <a:gd name="connsiteX28" fmla="*/ 208734 w 468114"/>
                  <a:gd name="connsiteY28" fmla="*/ 46756 h 233890"/>
                  <a:gd name="connsiteX29" fmla="*/ 241889 w 468114"/>
                  <a:gd name="connsiteY29" fmla="*/ 24932 h 233890"/>
                  <a:gd name="connsiteX30" fmla="*/ 281385 w 468114"/>
                  <a:gd name="connsiteY30" fmla="*/ 20999 h 233890"/>
                  <a:gd name="connsiteX31" fmla="*/ 318192 w 468114"/>
                  <a:gd name="connsiteY31" fmla="*/ 35867 h 233890"/>
                  <a:gd name="connsiteX32" fmla="*/ 343891 w 468114"/>
                  <a:gd name="connsiteY32" fmla="*/ 66122 h 233890"/>
                  <a:gd name="connsiteX33" fmla="*/ 359228 w 468114"/>
                  <a:gd name="connsiteY33" fmla="*/ 84846 h 233890"/>
                  <a:gd name="connsiteX34" fmla="*/ 381161 w 468114"/>
                  <a:gd name="connsiteY34" fmla="*/ 95056 h 233890"/>
                  <a:gd name="connsiteX35" fmla="*/ 415125 w 468114"/>
                  <a:gd name="connsiteY35" fmla="*/ 111239 h 233890"/>
                  <a:gd name="connsiteX36" fmla="*/ 438912 w 468114"/>
                  <a:gd name="connsiteY36" fmla="*/ 140384 h 233890"/>
                  <a:gd name="connsiteX37" fmla="*/ 447979 w 468114"/>
                  <a:gd name="connsiteY37" fmla="*/ 176903 h 233890"/>
                  <a:gd name="connsiteX38" fmla="*/ 440574 w 468114"/>
                  <a:gd name="connsiteY38" fmla="*/ 213799 h 233890"/>
                  <a:gd name="connsiteX39" fmla="*/ 409722 w 468114"/>
                  <a:gd name="connsiteY39" fmla="*/ 213799 h 233890"/>
                  <a:gd name="connsiteX40" fmla="*/ 424243 w 468114"/>
                  <a:gd name="connsiteY40" fmla="*/ 228321 h 233890"/>
                  <a:gd name="connsiteX41" fmla="*/ 429807 w 468114"/>
                  <a:gd name="connsiteY41" fmla="*/ 233890 h 233890"/>
                  <a:gd name="connsiteX42" fmla="*/ 452798 w 468114"/>
                  <a:gd name="connsiteY42" fmla="*/ 233890 h 233890"/>
                  <a:gd name="connsiteX43" fmla="*/ 455583 w 468114"/>
                  <a:gd name="connsiteY43" fmla="*/ 228686 h 233890"/>
                  <a:gd name="connsiteX44" fmla="*/ 464631 w 468114"/>
                  <a:gd name="connsiteY44" fmla="*/ 151761 h 233890"/>
                  <a:gd name="connsiteX45" fmla="*/ 418917 w 468114"/>
                  <a:gd name="connsiteY45" fmla="*/ 89242 h 23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8114" h="23389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6" name="Freeform: Shape 269">
                <a:extLst>
                  <a:ext uri="{FF2B5EF4-FFF2-40B4-BE49-F238E27FC236}">
                    <a16:creationId xmlns:a16="http://schemas.microsoft.com/office/drawing/2014/main" id="{90DBE976-2E99-9F00-D987-FB4730289C8E}"/>
                  </a:ext>
                </a:extLst>
              </p:cNvPr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>
                  <a:gd name="connsiteX0" fmla="*/ 81074 w 81074"/>
                  <a:gd name="connsiteY0" fmla="*/ 40547 h 81101"/>
                  <a:gd name="connsiteX1" fmla="*/ 74240 w 81074"/>
                  <a:gd name="connsiteY1" fmla="*/ 18024 h 81101"/>
                  <a:gd name="connsiteX2" fmla="*/ 56049 w 81074"/>
                  <a:gd name="connsiteY2" fmla="*/ 3086 h 81101"/>
                  <a:gd name="connsiteX3" fmla="*/ 32627 w 81074"/>
                  <a:gd name="connsiteY3" fmla="*/ 776 h 81101"/>
                  <a:gd name="connsiteX4" fmla="*/ 11875 w 81074"/>
                  <a:gd name="connsiteY4" fmla="*/ 11877 h 81101"/>
                  <a:gd name="connsiteX5" fmla="*/ 780 w 81074"/>
                  <a:gd name="connsiteY5" fmla="*/ 32642 h 81101"/>
                  <a:gd name="connsiteX6" fmla="*/ 3084 w 81074"/>
                  <a:gd name="connsiteY6" fmla="*/ 56070 h 81101"/>
                  <a:gd name="connsiteX7" fmla="*/ 18016 w 81074"/>
                  <a:gd name="connsiteY7" fmla="*/ 74268 h 81101"/>
                  <a:gd name="connsiteX8" fmla="*/ 40539 w 81074"/>
                  <a:gd name="connsiteY8" fmla="*/ 81102 h 81101"/>
                  <a:gd name="connsiteX9" fmla="*/ 56049 w 81074"/>
                  <a:gd name="connsiteY9" fmla="*/ 78015 h 81101"/>
                  <a:gd name="connsiteX10" fmla="*/ 69203 w 81074"/>
                  <a:gd name="connsiteY10" fmla="*/ 69224 h 81101"/>
                  <a:gd name="connsiteX11" fmla="*/ 77988 w 81074"/>
                  <a:gd name="connsiteY11" fmla="*/ 56070 h 81101"/>
                  <a:gd name="connsiteX12" fmla="*/ 81074 w 81074"/>
                  <a:gd name="connsiteY12" fmla="*/ 40547 h 81101"/>
                  <a:gd name="connsiteX13" fmla="*/ 20570 w 81074"/>
                  <a:gd name="connsiteY13" fmla="*/ 40547 h 81101"/>
                  <a:gd name="connsiteX14" fmla="*/ 24016 w 81074"/>
                  <a:gd name="connsiteY14" fmla="*/ 29183 h 81101"/>
                  <a:gd name="connsiteX15" fmla="*/ 33198 w 81074"/>
                  <a:gd name="connsiteY15" fmla="*/ 21650 h 81101"/>
                  <a:gd name="connsiteX16" fmla="*/ 45012 w 81074"/>
                  <a:gd name="connsiteY16" fmla="*/ 20488 h 81101"/>
                  <a:gd name="connsiteX17" fmla="*/ 55484 w 81074"/>
                  <a:gd name="connsiteY17" fmla="*/ 26084 h 81101"/>
                  <a:gd name="connsiteX18" fmla="*/ 61079 w 81074"/>
                  <a:gd name="connsiteY18" fmla="*/ 36556 h 81101"/>
                  <a:gd name="connsiteX19" fmla="*/ 59911 w 81074"/>
                  <a:gd name="connsiteY19" fmla="*/ 48376 h 81101"/>
                  <a:gd name="connsiteX20" fmla="*/ 52385 w 81074"/>
                  <a:gd name="connsiteY20" fmla="*/ 57558 h 81101"/>
                  <a:gd name="connsiteX21" fmla="*/ 41020 w 81074"/>
                  <a:gd name="connsiteY21" fmla="*/ 61004 h 81101"/>
                  <a:gd name="connsiteX22" fmla="*/ 33044 w 81074"/>
                  <a:gd name="connsiteY22" fmla="*/ 59592 h 81101"/>
                  <a:gd name="connsiteX23" fmla="*/ 26249 w 81074"/>
                  <a:gd name="connsiteY23" fmla="*/ 55191 h 81101"/>
                  <a:gd name="connsiteX24" fmla="*/ 21686 w 81074"/>
                  <a:gd name="connsiteY24" fmla="*/ 48491 h 81101"/>
                  <a:gd name="connsiteX25" fmla="*/ 20089 w 81074"/>
                  <a:gd name="connsiteY25" fmla="*/ 40547 h 81101"/>
                  <a:gd name="connsiteX26" fmla="*/ 20570 w 81074"/>
                  <a:gd name="connsiteY26" fmla="*/ 40547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1074" h="81101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7" name="Freeform: Shape 270">
                <a:extLst>
                  <a:ext uri="{FF2B5EF4-FFF2-40B4-BE49-F238E27FC236}">
                    <a16:creationId xmlns:a16="http://schemas.microsoft.com/office/drawing/2014/main" id="{5F17DA77-1FD3-2875-0FDB-58ACA365B528}"/>
                  </a:ext>
                </a:extLst>
              </p:cNvPr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>
                  <a:gd name="connsiteX0" fmla="*/ 339053 w 389393"/>
                  <a:gd name="connsiteY0" fmla="*/ 9324 h 204203"/>
                  <a:gd name="connsiteX1" fmla="*/ 319334 w 389393"/>
                  <a:gd name="connsiteY1" fmla="*/ 25058 h 204203"/>
                  <a:gd name="connsiteX2" fmla="*/ 318487 w 389393"/>
                  <a:gd name="connsiteY2" fmla="*/ 25058 h 204203"/>
                  <a:gd name="connsiteX3" fmla="*/ 315702 w 389393"/>
                  <a:gd name="connsiteY3" fmla="*/ 0 h 204203"/>
                  <a:gd name="connsiteX4" fmla="*/ 258105 w 389393"/>
                  <a:gd name="connsiteY4" fmla="*/ 0 h 204203"/>
                  <a:gd name="connsiteX5" fmla="*/ 255320 w 389393"/>
                  <a:gd name="connsiteY5" fmla="*/ 25058 h 204203"/>
                  <a:gd name="connsiteX6" fmla="*/ 254473 w 389393"/>
                  <a:gd name="connsiteY6" fmla="*/ 25058 h 204203"/>
                  <a:gd name="connsiteX7" fmla="*/ 234869 w 389393"/>
                  <a:gd name="connsiteY7" fmla="*/ 9324 h 204203"/>
                  <a:gd name="connsiteX8" fmla="*/ 198569 w 389393"/>
                  <a:gd name="connsiteY8" fmla="*/ 45637 h 204203"/>
                  <a:gd name="connsiteX9" fmla="*/ 194090 w 389393"/>
                  <a:gd name="connsiteY9" fmla="*/ 50360 h 204203"/>
                  <a:gd name="connsiteX10" fmla="*/ 209337 w 389393"/>
                  <a:gd name="connsiteY10" fmla="*/ 69482 h 204203"/>
                  <a:gd name="connsiteX11" fmla="*/ 209337 w 389393"/>
                  <a:gd name="connsiteY11" fmla="*/ 70329 h 204203"/>
                  <a:gd name="connsiteX12" fmla="*/ 184414 w 389393"/>
                  <a:gd name="connsiteY12" fmla="*/ 72632 h 204203"/>
                  <a:gd name="connsiteX13" fmla="*/ 184414 w 389393"/>
                  <a:gd name="connsiteY13" fmla="*/ 112693 h 204203"/>
                  <a:gd name="connsiteX14" fmla="*/ 164688 w 389393"/>
                  <a:gd name="connsiteY14" fmla="*/ 115240 h 204203"/>
                  <a:gd name="connsiteX15" fmla="*/ 162628 w 389393"/>
                  <a:gd name="connsiteY15" fmla="*/ 121413 h 204203"/>
                  <a:gd name="connsiteX16" fmla="*/ 158515 w 389393"/>
                  <a:gd name="connsiteY16" fmla="*/ 131334 h 204203"/>
                  <a:gd name="connsiteX17" fmla="*/ 155493 w 389393"/>
                  <a:gd name="connsiteY17" fmla="*/ 137147 h 204203"/>
                  <a:gd name="connsiteX18" fmla="*/ 167589 w 389393"/>
                  <a:gd name="connsiteY18" fmla="*/ 152759 h 204203"/>
                  <a:gd name="connsiteX19" fmla="*/ 152586 w 389393"/>
                  <a:gd name="connsiteY19" fmla="*/ 167890 h 204203"/>
                  <a:gd name="connsiteX20" fmla="*/ 136974 w 389393"/>
                  <a:gd name="connsiteY20" fmla="*/ 155788 h 204203"/>
                  <a:gd name="connsiteX21" fmla="*/ 131167 w 389393"/>
                  <a:gd name="connsiteY21" fmla="*/ 158689 h 204203"/>
                  <a:gd name="connsiteX22" fmla="*/ 121246 w 389393"/>
                  <a:gd name="connsiteY22" fmla="*/ 162808 h 204203"/>
                  <a:gd name="connsiteX23" fmla="*/ 115073 w 389393"/>
                  <a:gd name="connsiteY23" fmla="*/ 164868 h 204203"/>
                  <a:gd name="connsiteX24" fmla="*/ 112776 w 389393"/>
                  <a:gd name="connsiteY24" fmla="*/ 184715 h 204203"/>
                  <a:gd name="connsiteX25" fmla="*/ 91357 w 389393"/>
                  <a:gd name="connsiteY25" fmla="*/ 184715 h 204203"/>
                  <a:gd name="connsiteX26" fmla="*/ 89059 w 389393"/>
                  <a:gd name="connsiteY26" fmla="*/ 164868 h 204203"/>
                  <a:gd name="connsiteX27" fmla="*/ 82886 w 389393"/>
                  <a:gd name="connsiteY27" fmla="*/ 162808 h 204203"/>
                  <a:gd name="connsiteX28" fmla="*/ 72966 w 389393"/>
                  <a:gd name="connsiteY28" fmla="*/ 158689 h 204203"/>
                  <a:gd name="connsiteX29" fmla="*/ 67159 w 389393"/>
                  <a:gd name="connsiteY29" fmla="*/ 155788 h 204203"/>
                  <a:gd name="connsiteX30" fmla="*/ 51546 w 389393"/>
                  <a:gd name="connsiteY30" fmla="*/ 167890 h 204203"/>
                  <a:gd name="connsiteX31" fmla="*/ 36300 w 389393"/>
                  <a:gd name="connsiteY31" fmla="*/ 152759 h 204203"/>
                  <a:gd name="connsiteX32" fmla="*/ 48402 w 389393"/>
                  <a:gd name="connsiteY32" fmla="*/ 137147 h 204203"/>
                  <a:gd name="connsiteX33" fmla="*/ 45739 w 389393"/>
                  <a:gd name="connsiteY33" fmla="*/ 131577 h 204203"/>
                  <a:gd name="connsiteX34" fmla="*/ 41626 w 389393"/>
                  <a:gd name="connsiteY34" fmla="*/ 121651 h 204203"/>
                  <a:gd name="connsiteX35" fmla="*/ 39566 w 389393"/>
                  <a:gd name="connsiteY35" fmla="*/ 115477 h 204203"/>
                  <a:gd name="connsiteX36" fmla="*/ 19482 w 389393"/>
                  <a:gd name="connsiteY36" fmla="*/ 113058 h 204203"/>
                  <a:gd name="connsiteX37" fmla="*/ 19482 w 389393"/>
                  <a:gd name="connsiteY37" fmla="*/ 91389 h 204203"/>
                  <a:gd name="connsiteX38" fmla="*/ 39329 w 389393"/>
                  <a:gd name="connsiteY38" fmla="*/ 89213 h 204203"/>
                  <a:gd name="connsiteX39" fmla="*/ 41626 w 389393"/>
                  <a:gd name="connsiteY39" fmla="*/ 83162 h 204203"/>
                  <a:gd name="connsiteX40" fmla="*/ 45739 w 389393"/>
                  <a:gd name="connsiteY40" fmla="*/ 73236 h 204203"/>
                  <a:gd name="connsiteX41" fmla="*/ 48762 w 389393"/>
                  <a:gd name="connsiteY41" fmla="*/ 67422 h 204203"/>
                  <a:gd name="connsiteX42" fmla="*/ 36666 w 389393"/>
                  <a:gd name="connsiteY42" fmla="*/ 51810 h 204203"/>
                  <a:gd name="connsiteX43" fmla="*/ 51912 w 389393"/>
                  <a:gd name="connsiteY43" fmla="*/ 36557 h 204203"/>
                  <a:gd name="connsiteX44" fmla="*/ 67518 w 389393"/>
                  <a:gd name="connsiteY44" fmla="*/ 48665 h 204203"/>
                  <a:gd name="connsiteX45" fmla="*/ 73325 w 389393"/>
                  <a:gd name="connsiteY45" fmla="*/ 45637 h 204203"/>
                  <a:gd name="connsiteX46" fmla="*/ 83252 w 389393"/>
                  <a:gd name="connsiteY46" fmla="*/ 41523 h 204203"/>
                  <a:gd name="connsiteX47" fmla="*/ 89425 w 389393"/>
                  <a:gd name="connsiteY47" fmla="*/ 39586 h 204203"/>
                  <a:gd name="connsiteX48" fmla="*/ 91722 w 389393"/>
                  <a:gd name="connsiteY48" fmla="*/ 19732 h 204203"/>
                  <a:gd name="connsiteX49" fmla="*/ 113257 w 389393"/>
                  <a:gd name="connsiteY49" fmla="*/ 19732 h 204203"/>
                  <a:gd name="connsiteX50" fmla="*/ 115561 w 389393"/>
                  <a:gd name="connsiteY50" fmla="*/ 39586 h 204203"/>
                  <a:gd name="connsiteX51" fmla="*/ 121728 w 389393"/>
                  <a:gd name="connsiteY51" fmla="*/ 41523 h 204203"/>
                  <a:gd name="connsiteX52" fmla="*/ 131654 w 389393"/>
                  <a:gd name="connsiteY52" fmla="*/ 45637 h 204203"/>
                  <a:gd name="connsiteX53" fmla="*/ 137462 w 389393"/>
                  <a:gd name="connsiteY53" fmla="*/ 48665 h 204203"/>
                  <a:gd name="connsiteX54" fmla="*/ 153074 w 389393"/>
                  <a:gd name="connsiteY54" fmla="*/ 36557 h 204203"/>
                  <a:gd name="connsiteX55" fmla="*/ 168320 w 389393"/>
                  <a:gd name="connsiteY55" fmla="*/ 51810 h 204203"/>
                  <a:gd name="connsiteX56" fmla="*/ 181026 w 389393"/>
                  <a:gd name="connsiteY56" fmla="*/ 36076 h 204203"/>
                  <a:gd name="connsiteX57" fmla="*/ 154158 w 389393"/>
                  <a:gd name="connsiteY57" fmla="*/ 9324 h 204203"/>
                  <a:gd name="connsiteX58" fmla="*/ 134555 w 389393"/>
                  <a:gd name="connsiteY58" fmla="*/ 25058 h 204203"/>
                  <a:gd name="connsiteX59" fmla="*/ 133708 w 389393"/>
                  <a:gd name="connsiteY59" fmla="*/ 25058 h 204203"/>
                  <a:gd name="connsiteX60" fmla="*/ 130929 w 389393"/>
                  <a:gd name="connsiteY60" fmla="*/ 0 h 204203"/>
                  <a:gd name="connsiteX61" fmla="*/ 73325 w 389393"/>
                  <a:gd name="connsiteY61" fmla="*/ 0 h 204203"/>
                  <a:gd name="connsiteX62" fmla="*/ 70547 w 389393"/>
                  <a:gd name="connsiteY62" fmla="*/ 25058 h 204203"/>
                  <a:gd name="connsiteX63" fmla="*/ 69700 w 389393"/>
                  <a:gd name="connsiteY63" fmla="*/ 25058 h 204203"/>
                  <a:gd name="connsiteX64" fmla="*/ 50096 w 389393"/>
                  <a:gd name="connsiteY64" fmla="*/ 9324 h 204203"/>
                  <a:gd name="connsiteX65" fmla="*/ 9317 w 389393"/>
                  <a:gd name="connsiteY65" fmla="*/ 50116 h 204203"/>
                  <a:gd name="connsiteX66" fmla="*/ 25045 w 389393"/>
                  <a:gd name="connsiteY66" fmla="*/ 69725 h 204203"/>
                  <a:gd name="connsiteX67" fmla="*/ 25045 w 389393"/>
                  <a:gd name="connsiteY67" fmla="*/ 70573 h 204203"/>
                  <a:gd name="connsiteX68" fmla="*/ 0 w 389393"/>
                  <a:gd name="connsiteY68" fmla="*/ 73357 h 204203"/>
                  <a:gd name="connsiteX69" fmla="*/ 0 w 389393"/>
                  <a:gd name="connsiteY69" fmla="*/ 131577 h 204203"/>
                  <a:gd name="connsiteX70" fmla="*/ 25045 w 389393"/>
                  <a:gd name="connsiteY70" fmla="*/ 134362 h 204203"/>
                  <a:gd name="connsiteX71" fmla="*/ 25045 w 389393"/>
                  <a:gd name="connsiteY71" fmla="*/ 135209 h 204203"/>
                  <a:gd name="connsiteX72" fmla="*/ 9317 w 389393"/>
                  <a:gd name="connsiteY72" fmla="*/ 154941 h 204203"/>
                  <a:gd name="connsiteX73" fmla="*/ 50096 w 389393"/>
                  <a:gd name="connsiteY73" fmla="*/ 195611 h 204203"/>
                  <a:gd name="connsiteX74" fmla="*/ 69700 w 389393"/>
                  <a:gd name="connsiteY74" fmla="*/ 179877 h 204203"/>
                  <a:gd name="connsiteX75" fmla="*/ 70547 w 389393"/>
                  <a:gd name="connsiteY75" fmla="*/ 179877 h 204203"/>
                  <a:gd name="connsiteX76" fmla="*/ 73325 w 389393"/>
                  <a:gd name="connsiteY76" fmla="*/ 204203 h 204203"/>
                  <a:gd name="connsiteX77" fmla="*/ 130929 w 389393"/>
                  <a:gd name="connsiteY77" fmla="*/ 204203 h 204203"/>
                  <a:gd name="connsiteX78" fmla="*/ 133708 w 389393"/>
                  <a:gd name="connsiteY78" fmla="*/ 179993 h 204203"/>
                  <a:gd name="connsiteX79" fmla="*/ 134555 w 389393"/>
                  <a:gd name="connsiteY79" fmla="*/ 179993 h 204203"/>
                  <a:gd name="connsiteX80" fmla="*/ 154158 w 389393"/>
                  <a:gd name="connsiteY80" fmla="*/ 195733 h 204203"/>
                  <a:gd name="connsiteX81" fmla="*/ 194578 w 389393"/>
                  <a:gd name="connsiteY81" fmla="*/ 155422 h 204203"/>
                  <a:gd name="connsiteX82" fmla="*/ 191068 w 389393"/>
                  <a:gd name="connsiteY82" fmla="*/ 150943 h 204203"/>
                  <a:gd name="connsiteX83" fmla="*/ 178966 w 389393"/>
                  <a:gd name="connsiteY83" fmla="*/ 135691 h 204203"/>
                  <a:gd name="connsiteX84" fmla="*/ 178966 w 389393"/>
                  <a:gd name="connsiteY84" fmla="*/ 134844 h 204203"/>
                  <a:gd name="connsiteX85" fmla="*/ 190343 w 389393"/>
                  <a:gd name="connsiteY85" fmla="*/ 133875 h 204203"/>
                  <a:gd name="connsiteX86" fmla="*/ 193846 w 389393"/>
                  <a:gd name="connsiteY86" fmla="*/ 133875 h 204203"/>
                  <a:gd name="connsiteX87" fmla="*/ 204620 w 389393"/>
                  <a:gd name="connsiteY87" fmla="*/ 131577 h 204203"/>
                  <a:gd name="connsiteX88" fmla="*/ 204620 w 389393"/>
                  <a:gd name="connsiteY88" fmla="*/ 91632 h 204203"/>
                  <a:gd name="connsiteX89" fmla="*/ 224346 w 389393"/>
                  <a:gd name="connsiteY89" fmla="*/ 89457 h 204203"/>
                  <a:gd name="connsiteX90" fmla="*/ 226399 w 389393"/>
                  <a:gd name="connsiteY90" fmla="*/ 83162 h 204203"/>
                  <a:gd name="connsiteX91" fmla="*/ 230512 w 389393"/>
                  <a:gd name="connsiteY91" fmla="*/ 73236 h 204203"/>
                  <a:gd name="connsiteX92" fmla="*/ 233541 w 389393"/>
                  <a:gd name="connsiteY92" fmla="*/ 67422 h 204203"/>
                  <a:gd name="connsiteX93" fmla="*/ 221439 w 389393"/>
                  <a:gd name="connsiteY93" fmla="*/ 51810 h 204203"/>
                  <a:gd name="connsiteX94" fmla="*/ 236685 w 389393"/>
                  <a:gd name="connsiteY94" fmla="*/ 36557 h 204203"/>
                  <a:gd name="connsiteX95" fmla="*/ 252297 w 389393"/>
                  <a:gd name="connsiteY95" fmla="*/ 48665 h 204203"/>
                  <a:gd name="connsiteX96" fmla="*/ 258105 w 389393"/>
                  <a:gd name="connsiteY96" fmla="*/ 45637 h 204203"/>
                  <a:gd name="connsiteX97" fmla="*/ 268025 w 389393"/>
                  <a:gd name="connsiteY97" fmla="*/ 41523 h 204203"/>
                  <a:gd name="connsiteX98" fmla="*/ 274320 w 389393"/>
                  <a:gd name="connsiteY98" fmla="*/ 39586 h 204203"/>
                  <a:gd name="connsiteX99" fmla="*/ 276495 w 389393"/>
                  <a:gd name="connsiteY99" fmla="*/ 19732 h 204203"/>
                  <a:gd name="connsiteX100" fmla="*/ 297793 w 389393"/>
                  <a:gd name="connsiteY100" fmla="*/ 19732 h 204203"/>
                  <a:gd name="connsiteX101" fmla="*/ 299968 w 389393"/>
                  <a:gd name="connsiteY101" fmla="*/ 39586 h 204203"/>
                  <a:gd name="connsiteX102" fmla="*/ 306141 w 389393"/>
                  <a:gd name="connsiteY102" fmla="*/ 41523 h 204203"/>
                  <a:gd name="connsiteX103" fmla="*/ 316062 w 389393"/>
                  <a:gd name="connsiteY103" fmla="*/ 45637 h 204203"/>
                  <a:gd name="connsiteX104" fmla="*/ 321875 w 389393"/>
                  <a:gd name="connsiteY104" fmla="*/ 48665 h 204203"/>
                  <a:gd name="connsiteX105" fmla="*/ 337481 w 389393"/>
                  <a:gd name="connsiteY105" fmla="*/ 36557 h 204203"/>
                  <a:gd name="connsiteX106" fmla="*/ 352849 w 389393"/>
                  <a:gd name="connsiteY106" fmla="*/ 51810 h 204203"/>
                  <a:gd name="connsiteX107" fmla="*/ 340747 w 389393"/>
                  <a:gd name="connsiteY107" fmla="*/ 67422 h 204203"/>
                  <a:gd name="connsiteX108" fmla="*/ 343654 w 389393"/>
                  <a:gd name="connsiteY108" fmla="*/ 73236 h 204203"/>
                  <a:gd name="connsiteX109" fmla="*/ 347767 w 389393"/>
                  <a:gd name="connsiteY109" fmla="*/ 83162 h 204203"/>
                  <a:gd name="connsiteX110" fmla="*/ 349827 w 389393"/>
                  <a:gd name="connsiteY110" fmla="*/ 89457 h 204203"/>
                  <a:gd name="connsiteX111" fmla="*/ 369668 w 389393"/>
                  <a:gd name="connsiteY111" fmla="*/ 91632 h 204203"/>
                  <a:gd name="connsiteX112" fmla="*/ 369668 w 389393"/>
                  <a:gd name="connsiteY112" fmla="*/ 113302 h 204203"/>
                  <a:gd name="connsiteX113" fmla="*/ 349827 w 389393"/>
                  <a:gd name="connsiteY113" fmla="*/ 115477 h 204203"/>
                  <a:gd name="connsiteX114" fmla="*/ 347767 w 389393"/>
                  <a:gd name="connsiteY114" fmla="*/ 121651 h 204203"/>
                  <a:gd name="connsiteX115" fmla="*/ 343654 w 389393"/>
                  <a:gd name="connsiteY115" fmla="*/ 131577 h 204203"/>
                  <a:gd name="connsiteX116" fmla="*/ 340747 w 389393"/>
                  <a:gd name="connsiteY116" fmla="*/ 137391 h 204203"/>
                  <a:gd name="connsiteX117" fmla="*/ 352849 w 389393"/>
                  <a:gd name="connsiteY117" fmla="*/ 153003 h 204203"/>
                  <a:gd name="connsiteX118" fmla="*/ 337481 w 389393"/>
                  <a:gd name="connsiteY118" fmla="*/ 167890 h 204203"/>
                  <a:gd name="connsiteX119" fmla="*/ 321991 w 389393"/>
                  <a:gd name="connsiteY119" fmla="*/ 155788 h 204203"/>
                  <a:gd name="connsiteX120" fmla="*/ 316183 w 389393"/>
                  <a:gd name="connsiteY120" fmla="*/ 158689 h 204203"/>
                  <a:gd name="connsiteX121" fmla="*/ 306263 w 389393"/>
                  <a:gd name="connsiteY121" fmla="*/ 162808 h 204203"/>
                  <a:gd name="connsiteX122" fmla="*/ 300090 w 389393"/>
                  <a:gd name="connsiteY122" fmla="*/ 164868 h 204203"/>
                  <a:gd name="connsiteX123" fmla="*/ 297793 w 389393"/>
                  <a:gd name="connsiteY123" fmla="*/ 184593 h 204203"/>
                  <a:gd name="connsiteX124" fmla="*/ 276130 w 389393"/>
                  <a:gd name="connsiteY124" fmla="*/ 184593 h 204203"/>
                  <a:gd name="connsiteX125" fmla="*/ 273588 w 389393"/>
                  <a:gd name="connsiteY125" fmla="*/ 164746 h 204203"/>
                  <a:gd name="connsiteX126" fmla="*/ 267300 w 389393"/>
                  <a:gd name="connsiteY126" fmla="*/ 162686 h 204203"/>
                  <a:gd name="connsiteX127" fmla="*/ 257380 w 389393"/>
                  <a:gd name="connsiteY127" fmla="*/ 158573 h 204203"/>
                  <a:gd name="connsiteX128" fmla="*/ 251932 w 389393"/>
                  <a:gd name="connsiteY128" fmla="*/ 155788 h 204203"/>
                  <a:gd name="connsiteX129" fmla="*/ 236319 w 389393"/>
                  <a:gd name="connsiteY129" fmla="*/ 167890 h 204203"/>
                  <a:gd name="connsiteX130" fmla="*/ 222408 w 389393"/>
                  <a:gd name="connsiteY130" fmla="*/ 153850 h 204203"/>
                  <a:gd name="connsiteX131" fmla="*/ 220470 w 389393"/>
                  <a:gd name="connsiteY131" fmla="*/ 153247 h 204203"/>
                  <a:gd name="connsiteX132" fmla="*/ 208368 w 389393"/>
                  <a:gd name="connsiteY132" fmla="*/ 168378 h 204203"/>
                  <a:gd name="connsiteX133" fmla="*/ 234869 w 389393"/>
                  <a:gd name="connsiteY133" fmla="*/ 194764 h 204203"/>
                  <a:gd name="connsiteX134" fmla="*/ 254473 w 389393"/>
                  <a:gd name="connsiteY134" fmla="*/ 179030 h 204203"/>
                  <a:gd name="connsiteX135" fmla="*/ 255320 w 389393"/>
                  <a:gd name="connsiteY135" fmla="*/ 179030 h 204203"/>
                  <a:gd name="connsiteX136" fmla="*/ 258105 w 389393"/>
                  <a:gd name="connsiteY136" fmla="*/ 204203 h 204203"/>
                  <a:gd name="connsiteX137" fmla="*/ 315702 w 389393"/>
                  <a:gd name="connsiteY137" fmla="*/ 204203 h 204203"/>
                  <a:gd name="connsiteX138" fmla="*/ 318487 w 389393"/>
                  <a:gd name="connsiteY138" fmla="*/ 179993 h 204203"/>
                  <a:gd name="connsiteX139" fmla="*/ 319334 w 389393"/>
                  <a:gd name="connsiteY139" fmla="*/ 179993 h 204203"/>
                  <a:gd name="connsiteX140" fmla="*/ 339053 w 389393"/>
                  <a:gd name="connsiteY140" fmla="*/ 195733 h 204203"/>
                  <a:gd name="connsiteX141" fmla="*/ 379710 w 389393"/>
                  <a:gd name="connsiteY141" fmla="*/ 155063 h 204203"/>
                  <a:gd name="connsiteX142" fmla="*/ 363982 w 389393"/>
                  <a:gd name="connsiteY142" fmla="*/ 135331 h 204203"/>
                  <a:gd name="connsiteX143" fmla="*/ 363982 w 389393"/>
                  <a:gd name="connsiteY143" fmla="*/ 134484 h 204203"/>
                  <a:gd name="connsiteX144" fmla="*/ 389393 w 389393"/>
                  <a:gd name="connsiteY144" fmla="*/ 131577 h 204203"/>
                  <a:gd name="connsiteX145" fmla="*/ 389393 w 389393"/>
                  <a:gd name="connsiteY145" fmla="*/ 73357 h 204203"/>
                  <a:gd name="connsiteX146" fmla="*/ 364348 w 389393"/>
                  <a:gd name="connsiteY146" fmla="*/ 71054 h 204203"/>
                  <a:gd name="connsiteX147" fmla="*/ 364348 w 389393"/>
                  <a:gd name="connsiteY147" fmla="*/ 70207 h 204203"/>
                  <a:gd name="connsiteX148" fmla="*/ 380076 w 389393"/>
                  <a:gd name="connsiteY148" fmla="*/ 50597 h 204203"/>
                  <a:gd name="connsiteX149" fmla="*/ 339053 w 389393"/>
                  <a:gd name="connsiteY149" fmla="*/ 9324 h 20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389393" h="204203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8" name="Freeform: Shape 271">
                <a:extLst>
                  <a:ext uri="{FF2B5EF4-FFF2-40B4-BE49-F238E27FC236}">
                    <a16:creationId xmlns:a16="http://schemas.microsoft.com/office/drawing/2014/main" id="{320DC487-64C8-8F92-8950-1652EA7749CC}"/>
                  </a:ext>
                </a:extLst>
              </p:cNvPr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>
                  <a:gd name="connsiteX0" fmla="*/ 0 w 81075"/>
                  <a:gd name="connsiteY0" fmla="*/ 40548 h 81099"/>
                  <a:gd name="connsiteX1" fmla="*/ 6834 w 81075"/>
                  <a:gd name="connsiteY1" fmla="*/ 63077 h 81099"/>
                  <a:gd name="connsiteX2" fmla="*/ 25026 w 81075"/>
                  <a:gd name="connsiteY2" fmla="*/ 78016 h 81099"/>
                  <a:gd name="connsiteX3" fmla="*/ 48447 w 81075"/>
                  <a:gd name="connsiteY3" fmla="*/ 80320 h 81099"/>
                  <a:gd name="connsiteX4" fmla="*/ 69205 w 81075"/>
                  <a:gd name="connsiteY4" fmla="*/ 69225 h 81099"/>
                  <a:gd name="connsiteX5" fmla="*/ 80300 w 81075"/>
                  <a:gd name="connsiteY5" fmla="*/ 48460 h 81099"/>
                  <a:gd name="connsiteX6" fmla="*/ 77990 w 81075"/>
                  <a:gd name="connsiteY6" fmla="*/ 25032 h 81099"/>
                  <a:gd name="connsiteX7" fmla="*/ 63058 w 81075"/>
                  <a:gd name="connsiteY7" fmla="*/ 6834 h 81099"/>
                  <a:gd name="connsiteX8" fmla="*/ 40542 w 81075"/>
                  <a:gd name="connsiteY8" fmla="*/ 0 h 81099"/>
                  <a:gd name="connsiteX9" fmla="*/ 11877 w 81075"/>
                  <a:gd name="connsiteY9" fmla="*/ 11878 h 81099"/>
                  <a:gd name="connsiteX10" fmla="*/ 0 w 81075"/>
                  <a:gd name="connsiteY10" fmla="*/ 40548 h 81099"/>
                  <a:gd name="connsiteX11" fmla="*/ 60504 w 81075"/>
                  <a:gd name="connsiteY11" fmla="*/ 40548 h 81099"/>
                  <a:gd name="connsiteX12" fmla="*/ 57059 w 81075"/>
                  <a:gd name="connsiteY12" fmla="*/ 51912 h 81099"/>
                  <a:gd name="connsiteX13" fmla="*/ 47882 w 81075"/>
                  <a:gd name="connsiteY13" fmla="*/ 59452 h 81099"/>
                  <a:gd name="connsiteX14" fmla="*/ 36069 w 81075"/>
                  <a:gd name="connsiteY14" fmla="*/ 60613 h 81099"/>
                  <a:gd name="connsiteX15" fmla="*/ 25597 w 81075"/>
                  <a:gd name="connsiteY15" fmla="*/ 55018 h 81099"/>
                  <a:gd name="connsiteX16" fmla="*/ 20001 w 81075"/>
                  <a:gd name="connsiteY16" fmla="*/ 44539 h 81099"/>
                  <a:gd name="connsiteX17" fmla="*/ 21163 w 81075"/>
                  <a:gd name="connsiteY17" fmla="*/ 32719 h 81099"/>
                  <a:gd name="connsiteX18" fmla="*/ 28696 w 81075"/>
                  <a:gd name="connsiteY18" fmla="*/ 23543 h 81099"/>
                  <a:gd name="connsiteX19" fmla="*/ 40054 w 81075"/>
                  <a:gd name="connsiteY19" fmla="*/ 20091 h 81099"/>
                  <a:gd name="connsiteX20" fmla="*/ 48030 w 81075"/>
                  <a:gd name="connsiteY20" fmla="*/ 21509 h 81099"/>
                  <a:gd name="connsiteX21" fmla="*/ 54832 w 81075"/>
                  <a:gd name="connsiteY21" fmla="*/ 25911 h 81099"/>
                  <a:gd name="connsiteX22" fmla="*/ 59388 w 81075"/>
                  <a:gd name="connsiteY22" fmla="*/ 32610 h 81099"/>
                  <a:gd name="connsiteX23" fmla="*/ 60992 w 81075"/>
                  <a:gd name="connsiteY23" fmla="*/ 40548 h 81099"/>
                  <a:gd name="connsiteX24" fmla="*/ 60504 w 81075"/>
                  <a:gd name="connsiteY24" fmla="*/ 40548 h 8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075" h="81099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79" name="Freeform: Shape 272">
                <a:extLst>
                  <a:ext uri="{FF2B5EF4-FFF2-40B4-BE49-F238E27FC236}">
                    <a16:creationId xmlns:a16="http://schemas.microsoft.com/office/drawing/2014/main" id="{1ECF85C6-0273-A732-AB29-9EB5A59BDB85}"/>
                  </a:ext>
                </a:extLst>
              </p:cNvPr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>
                  <a:gd name="connsiteX0" fmla="*/ 122 w 121"/>
                  <a:gd name="connsiteY0" fmla="*/ 122 h 121"/>
                  <a:gd name="connsiteX1" fmla="*/ 122 w 121"/>
                  <a:gd name="connsiteY1" fmla="*/ 0 h 121"/>
                  <a:gd name="connsiteX2" fmla="*/ 0 w 121"/>
                  <a:gd name="connsiteY2" fmla="*/ 0 h 121"/>
                  <a:gd name="connsiteX3" fmla="*/ 122 w 121"/>
                  <a:gd name="connsiteY3" fmla="*/ 122 h 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" h="121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70" name="TextBox 273">
              <a:extLst>
                <a:ext uri="{FF2B5EF4-FFF2-40B4-BE49-F238E27FC236}">
                  <a16:creationId xmlns:a16="http://schemas.microsoft.com/office/drawing/2014/main" id="{7CBD5752-654F-3831-FD7E-BC904C6332B5}"/>
                </a:ext>
              </a:extLst>
            </p:cNvPr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DevOps</a:t>
              </a:r>
            </a:p>
          </p:txBody>
        </p:sp>
      </p:grpSp>
      <p:grpSp>
        <p:nvGrpSpPr>
          <p:cNvPr id="580" name="Graphic 3">
            <a:extLst>
              <a:ext uri="{FF2B5EF4-FFF2-40B4-BE49-F238E27FC236}">
                <a16:creationId xmlns:a16="http://schemas.microsoft.com/office/drawing/2014/main" id="{A50F1F00-0FE2-4890-E503-39E4C3C600D9}"/>
              </a:ext>
            </a:extLst>
          </p:cNvPr>
          <p:cNvGrpSpPr>
            <a:grpSpLocks noChangeAspect="1"/>
          </p:cNvGrpSpPr>
          <p:nvPr/>
        </p:nvGrpSpPr>
        <p:grpSpPr>
          <a:xfrm>
            <a:off x="1762785" y="7498390"/>
            <a:ext cx="873957" cy="836697"/>
            <a:chOff x="953727" y="3801176"/>
            <a:chExt cx="967789" cy="926533"/>
          </a:xfrm>
        </p:grpSpPr>
        <p:grpSp>
          <p:nvGrpSpPr>
            <p:cNvPr id="581" name="Graphic 3">
              <a:extLst>
                <a:ext uri="{FF2B5EF4-FFF2-40B4-BE49-F238E27FC236}">
                  <a16:creationId xmlns:a16="http://schemas.microsoft.com/office/drawing/2014/main" id="{B3380DF9-2593-8E61-EC32-728976F5ECBC}"/>
                </a:ext>
              </a:extLst>
            </p:cNvPr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583" name="Graphic 3">
                <a:extLst>
                  <a:ext uri="{FF2B5EF4-FFF2-40B4-BE49-F238E27FC236}">
                    <a16:creationId xmlns:a16="http://schemas.microsoft.com/office/drawing/2014/main" id="{D9066ABC-D6DE-73FA-5EFA-36743A0150C4}"/>
                  </a:ext>
                </a:extLst>
              </p:cNvPr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  <a:solidFill>
                <a:srgbClr val="FFFFFF"/>
              </a:solidFill>
            </p:grpSpPr>
            <p:sp>
              <p:nvSpPr>
                <p:cNvPr id="590" name="Freeform: Shape 567">
                  <a:extLst>
                    <a:ext uri="{FF2B5EF4-FFF2-40B4-BE49-F238E27FC236}">
                      <a16:creationId xmlns:a16="http://schemas.microsoft.com/office/drawing/2014/main" id="{AF2543FD-A614-3AEA-1580-573EEA17000C}"/>
                    </a:ext>
                  </a:extLst>
                </p:cNvPr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>
                    <a:gd name="connsiteX0" fmla="*/ 26829 w 501155"/>
                    <a:gd name="connsiteY0" fmla="*/ 501123 h 502348"/>
                    <a:gd name="connsiteX1" fmla="*/ 0 w 501155"/>
                    <a:gd name="connsiteY1" fmla="*/ 474237 h 502348"/>
                    <a:gd name="connsiteX2" fmla="*/ 0 w 501155"/>
                    <a:gd name="connsiteY2" fmla="*/ 26893 h 502348"/>
                    <a:gd name="connsiteX3" fmla="*/ 26829 w 501155"/>
                    <a:gd name="connsiteY3" fmla="*/ 0 h 502348"/>
                    <a:gd name="connsiteX4" fmla="*/ 474333 w 501155"/>
                    <a:gd name="connsiteY4" fmla="*/ 0 h 502348"/>
                    <a:gd name="connsiteX5" fmla="*/ 501155 w 501155"/>
                    <a:gd name="connsiteY5" fmla="*/ 26893 h 502348"/>
                    <a:gd name="connsiteX6" fmla="*/ 501155 w 501155"/>
                    <a:gd name="connsiteY6" fmla="*/ 475456 h 502348"/>
                    <a:gd name="connsiteX7" fmla="*/ 474333 w 501155"/>
                    <a:gd name="connsiteY7" fmla="*/ 502349 h 502348"/>
                    <a:gd name="connsiteX8" fmla="*/ 26829 w 501155"/>
                    <a:gd name="connsiteY8" fmla="*/ 501123 h 50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1155" h="502348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91" name="Freeform: Shape 568">
                  <a:extLst>
                    <a:ext uri="{FF2B5EF4-FFF2-40B4-BE49-F238E27FC236}">
                      <a16:creationId xmlns:a16="http://schemas.microsoft.com/office/drawing/2014/main" id="{B0333B81-9CD5-1662-AAFB-C35B98381356}"/>
                    </a:ext>
                  </a:extLst>
                </p:cNvPr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>
                    <a:gd name="connsiteX0" fmla="*/ 479203 w 513347"/>
                    <a:gd name="connsiteY0" fmla="*/ 12224 h 513347"/>
                    <a:gd name="connsiteX1" fmla="*/ 499936 w 513347"/>
                    <a:gd name="connsiteY1" fmla="*/ 33002 h 513347"/>
                    <a:gd name="connsiteX2" fmla="*/ 499936 w 513347"/>
                    <a:gd name="connsiteY2" fmla="*/ 481571 h 513347"/>
                    <a:gd name="connsiteX3" fmla="*/ 479203 w 513347"/>
                    <a:gd name="connsiteY3" fmla="*/ 502349 h 513347"/>
                    <a:gd name="connsiteX4" fmla="*/ 32925 w 513347"/>
                    <a:gd name="connsiteY4" fmla="*/ 502349 h 513347"/>
                    <a:gd name="connsiteX5" fmla="*/ 12192 w 513347"/>
                    <a:gd name="connsiteY5" fmla="*/ 480345 h 513347"/>
                    <a:gd name="connsiteX6" fmla="*/ 12192 w 513347"/>
                    <a:gd name="connsiteY6" fmla="*/ 33002 h 513347"/>
                    <a:gd name="connsiteX7" fmla="*/ 32925 w 513347"/>
                    <a:gd name="connsiteY7" fmla="*/ 12224 h 513347"/>
                    <a:gd name="connsiteX8" fmla="*/ 479203 w 513347"/>
                    <a:gd name="connsiteY8" fmla="*/ 12224 h 513347"/>
                    <a:gd name="connsiteX9" fmla="*/ 479203 w 513347"/>
                    <a:gd name="connsiteY9" fmla="*/ 0 h 513347"/>
                    <a:gd name="connsiteX10" fmla="*/ 32925 w 513347"/>
                    <a:gd name="connsiteY10" fmla="*/ 0 h 513347"/>
                    <a:gd name="connsiteX11" fmla="*/ 0 w 513347"/>
                    <a:gd name="connsiteY11" fmla="*/ 33002 h 513347"/>
                    <a:gd name="connsiteX12" fmla="*/ 0 w 513347"/>
                    <a:gd name="connsiteY12" fmla="*/ 481571 h 513347"/>
                    <a:gd name="connsiteX13" fmla="*/ 32925 w 513347"/>
                    <a:gd name="connsiteY13" fmla="*/ 513347 h 513347"/>
                    <a:gd name="connsiteX14" fmla="*/ 480422 w 513347"/>
                    <a:gd name="connsiteY14" fmla="*/ 513347 h 513347"/>
                    <a:gd name="connsiteX15" fmla="*/ 513347 w 513347"/>
                    <a:gd name="connsiteY15" fmla="*/ 480345 h 513347"/>
                    <a:gd name="connsiteX16" fmla="*/ 513347 w 513347"/>
                    <a:gd name="connsiteY16" fmla="*/ 33002 h 513347"/>
                    <a:gd name="connsiteX17" fmla="*/ 479203 w 513347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3347" h="513347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584" name="Graphic 3">
                <a:extLst>
                  <a:ext uri="{FF2B5EF4-FFF2-40B4-BE49-F238E27FC236}">
                    <a16:creationId xmlns:a16="http://schemas.microsoft.com/office/drawing/2014/main" id="{070D3A12-4C53-69A7-6A23-C6E284BC8975}"/>
                  </a:ext>
                </a:extLst>
              </p:cNvPr>
              <p:cNvGrpSpPr/>
              <p:nvPr/>
            </p:nvGrpSpPr>
            <p:grpSpPr>
              <a:xfrm>
                <a:off x="1250777" y="3920959"/>
                <a:ext cx="342640" cy="331231"/>
                <a:chOff x="1250777" y="3920959"/>
                <a:chExt cx="342640" cy="331231"/>
              </a:xfrm>
              <a:solidFill>
                <a:srgbClr val="2D5967"/>
              </a:solidFill>
            </p:grpSpPr>
            <p:sp>
              <p:nvSpPr>
                <p:cNvPr id="587" name="Freeform: Shape 570">
                  <a:extLst>
                    <a:ext uri="{FF2B5EF4-FFF2-40B4-BE49-F238E27FC236}">
                      <a16:creationId xmlns:a16="http://schemas.microsoft.com/office/drawing/2014/main" id="{AFC55A10-CD3A-AE85-8D00-C19D482B5AF7}"/>
                    </a:ext>
                  </a:extLst>
                </p:cNvPr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>
                    <a:gd name="connsiteX0" fmla="*/ 120720 w 175590"/>
                    <a:gd name="connsiteY0" fmla="*/ 17114 h 151559"/>
                    <a:gd name="connsiteX1" fmla="*/ 153639 w 175590"/>
                    <a:gd name="connsiteY1" fmla="*/ 74557 h 151559"/>
                    <a:gd name="connsiteX2" fmla="*/ 120720 w 175590"/>
                    <a:gd name="connsiteY2" fmla="*/ 132007 h 151559"/>
                    <a:gd name="connsiteX3" fmla="*/ 54870 w 175590"/>
                    <a:gd name="connsiteY3" fmla="*/ 132007 h 151559"/>
                    <a:gd name="connsiteX4" fmla="*/ 21952 w 175590"/>
                    <a:gd name="connsiteY4" fmla="*/ 74557 h 151559"/>
                    <a:gd name="connsiteX5" fmla="*/ 54870 w 175590"/>
                    <a:gd name="connsiteY5" fmla="*/ 17114 h 151559"/>
                    <a:gd name="connsiteX6" fmla="*/ 120720 w 175590"/>
                    <a:gd name="connsiteY6" fmla="*/ 17114 h 151559"/>
                    <a:gd name="connsiteX7" fmla="*/ 120720 w 175590"/>
                    <a:gd name="connsiteY7" fmla="*/ 17114 h 151559"/>
                    <a:gd name="connsiteX8" fmla="*/ 131693 w 175590"/>
                    <a:gd name="connsiteY8" fmla="*/ 0 h 151559"/>
                    <a:gd name="connsiteX9" fmla="*/ 43898 w 175590"/>
                    <a:gd name="connsiteY9" fmla="*/ 0 h 151559"/>
                    <a:gd name="connsiteX10" fmla="*/ 0 w 175590"/>
                    <a:gd name="connsiteY10" fmla="*/ 75783 h 151559"/>
                    <a:gd name="connsiteX11" fmla="*/ 43898 w 175590"/>
                    <a:gd name="connsiteY11" fmla="*/ 151560 h 151559"/>
                    <a:gd name="connsiteX12" fmla="*/ 131693 w 175590"/>
                    <a:gd name="connsiteY12" fmla="*/ 151560 h 151559"/>
                    <a:gd name="connsiteX13" fmla="*/ 175590 w 175590"/>
                    <a:gd name="connsiteY13" fmla="*/ 75783 h 151559"/>
                    <a:gd name="connsiteX14" fmla="*/ 131693 w 175590"/>
                    <a:gd name="connsiteY14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5590" h="151559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88" name="Freeform: Shape 571">
                  <a:extLst>
                    <a:ext uri="{FF2B5EF4-FFF2-40B4-BE49-F238E27FC236}">
                      <a16:creationId xmlns:a16="http://schemas.microsoft.com/office/drawing/2014/main" id="{34AE7089-E4C6-6557-3152-35BC2F98116F}"/>
                    </a:ext>
                  </a:extLst>
                </p:cNvPr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>
                    <a:gd name="connsiteX0" fmla="*/ 75603 w 151200"/>
                    <a:gd name="connsiteY0" fmla="*/ 17107 h 151559"/>
                    <a:gd name="connsiteX1" fmla="*/ 132912 w 151200"/>
                    <a:gd name="connsiteY1" fmla="*/ 74557 h 151559"/>
                    <a:gd name="connsiteX2" fmla="*/ 75603 w 151200"/>
                    <a:gd name="connsiteY2" fmla="*/ 132001 h 151559"/>
                    <a:gd name="connsiteX3" fmla="*/ 18294 w 151200"/>
                    <a:gd name="connsiteY3" fmla="*/ 74557 h 151559"/>
                    <a:gd name="connsiteX4" fmla="*/ 75603 w 151200"/>
                    <a:gd name="connsiteY4" fmla="*/ 17107 h 151559"/>
                    <a:gd name="connsiteX5" fmla="*/ 75603 w 151200"/>
                    <a:gd name="connsiteY5" fmla="*/ 0 h 151559"/>
                    <a:gd name="connsiteX6" fmla="*/ 0 w 151200"/>
                    <a:gd name="connsiteY6" fmla="*/ 75777 h 151559"/>
                    <a:gd name="connsiteX7" fmla="*/ 75603 w 151200"/>
                    <a:gd name="connsiteY7" fmla="*/ 151560 h 151559"/>
                    <a:gd name="connsiteX8" fmla="*/ 151200 w 151200"/>
                    <a:gd name="connsiteY8" fmla="*/ 75777 h 151559"/>
                    <a:gd name="connsiteX9" fmla="*/ 75603 w 151200"/>
                    <a:gd name="connsiteY9" fmla="*/ 0 h 151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200" h="151559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589" name="Freeform: Shape 572">
                  <a:extLst>
                    <a:ext uri="{FF2B5EF4-FFF2-40B4-BE49-F238E27FC236}">
                      <a16:creationId xmlns:a16="http://schemas.microsoft.com/office/drawing/2014/main" id="{4539E5CB-A44E-9C47-ADFB-6C19E08B89FB}"/>
                    </a:ext>
                  </a:extLst>
                </p:cNvPr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>
                    <a:gd name="connsiteX0" fmla="*/ 82912 w 167049"/>
                    <a:gd name="connsiteY0" fmla="*/ 36672 h 151565"/>
                    <a:gd name="connsiteX1" fmla="*/ 136563 w 167049"/>
                    <a:gd name="connsiteY1" fmla="*/ 133226 h 151565"/>
                    <a:gd name="connsiteX2" fmla="*/ 30480 w 167049"/>
                    <a:gd name="connsiteY2" fmla="*/ 133226 h 151565"/>
                    <a:gd name="connsiteX3" fmla="*/ 82912 w 167049"/>
                    <a:gd name="connsiteY3" fmla="*/ 36672 h 151565"/>
                    <a:gd name="connsiteX4" fmla="*/ 82912 w 167049"/>
                    <a:gd name="connsiteY4" fmla="*/ 0 h 151565"/>
                    <a:gd name="connsiteX5" fmla="*/ 0 w 167049"/>
                    <a:gd name="connsiteY5" fmla="*/ 151566 h 151565"/>
                    <a:gd name="connsiteX6" fmla="*/ 167050 w 167049"/>
                    <a:gd name="connsiteY6" fmla="*/ 151566 h 151565"/>
                    <a:gd name="connsiteX7" fmla="*/ 82912 w 167049"/>
                    <a:gd name="connsiteY7" fmla="*/ 0 h 151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7049" h="151565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585" name="Freeform: Shape 573">
                <a:extLst>
                  <a:ext uri="{FF2B5EF4-FFF2-40B4-BE49-F238E27FC236}">
                    <a16:creationId xmlns:a16="http://schemas.microsoft.com/office/drawing/2014/main" id="{2848EBCC-99B5-7851-F29C-9F2CB2D38972}"/>
                  </a:ext>
                </a:extLst>
              </p:cNvPr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>
                  <a:gd name="connsiteX0" fmla="*/ 467011 w 487737"/>
                  <a:gd name="connsiteY0" fmla="*/ 440009 h 440009"/>
                  <a:gd name="connsiteX1" fmla="*/ 20726 w 487737"/>
                  <a:gd name="connsiteY1" fmla="*/ 440009 h 440009"/>
                  <a:gd name="connsiteX2" fmla="*/ 0 w 487737"/>
                  <a:gd name="connsiteY2" fmla="*/ 419232 h 440009"/>
                  <a:gd name="connsiteX3" fmla="*/ 0 w 487737"/>
                  <a:gd name="connsiteY3" fmla="*/ 0 h 440009"/>
                  <a:gd name="connsiteX4" fmla="*/ 487738 w 487737"/>
                  <a:gd name="connsiteY4" fmla="*/ 0 h 440009"/>
                  <a:gd name="connsiteX5" fmla="*/ 487738 w 487737"/>
                  <a:gd name="connsiteY5" fmla="*/ 419232 h 440009"/>
                  <a:gd name="connsiteX6" fmla="*/ 467011 w 487737"/>
                  <a:gd name="connsiteY6" fmla="*/ 440009 h 440009"/>
                  <a:gd name="connsiteX7" fmla="*/ 18288 w 487737"/>
                  <a:gd name="connsiteY7" fmla="*/ 18333 h 440009"/>
                  <a:gd name="connsiteX8" fmla="*/ 18288 w 487737"/>
                  <a:gd name="connsiteY8" fmla="*/ 420457 h 440009"/>
                  <a:gd name="connsiteX9" fmla="*/ 20726 w 487737"/>
                  <a:gd name="connsiteY9" fmla="*/ 422902 h 440009"/>
                  <a:gd name="connsiteX10" fmla="*/ 468231 w 487737"/>
                  <a:gd name="connsiteY10" fmla="*/ 422902 h 440009"/>
                  <a:gd name="connsiteX11" fmla="*/ 470669 w 487737"/>
                  <a:gd name="connsiteY11" fmla="*/ 420457 h 440009"/>
                  <a:gd name="connsiteX12" fmla="*/ 470669 w 487737"/>
                  <a:gd name="connsiteY12" fmla="*/ 18333 h 440009"/>
                  <a:gd name="connsiteX13" fmla="*/ 18288 w 487737"/>
                  <a:gd name="connsiteY13" fmla="*/ 18333 h 44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737" h="440009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86" name="Freeform: Shape 574">
                <a:extLst>
                  <a:ext uri="{FF2B5EF4-FFF2-40B4-BE49-F238E27FC236}">
                    <a16:creationId xmlns:a16="http://schemas.microsoft.com/office/drawing/2014/main" id="{281FFEB8-1B35-C246-BAC2-04C8B6727AD6}"/>
                  </a:ext>
                </a:extLst>
              </p:cNvPr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>
                  <a:gd name="connsiteX0" fmla="*/ 487738 w 487737"/>
                  <a:gd name="connsiteY0" fmla="*/ 35447 h 35446"/>
                  <a:gd name="connsiteX1" fmla="*/ 0 w 487737"/>
                  <a:gd name="connsiteY1" fmla="*/ 35447 h 35446"/>
                  <a:gd name="connsiteX2" fmla="*/ 0 w 487737"/>
                  <a:gd name="connsiteY2" fmla="*/ 20778 h 35446"/>
                  <a:gd name="connsiteX3" fmla="*/ 20726 w 487737"/>
                  <a:gd name="connsiteY3" fmla="*/ 0 h 35446"/>
                  <a:gd name="connsiteX4" fmla="*/ 468231 w 487737"/>
                  <a:gd name="connsiteY4" fmla="*/ 0 h 35446"/>
                  <a:gd name="connsiteX5" fmla="*/ 487738 w 487737"/>
                  <a:gd name="connsiteY5" fmla="*/ 20778 h 35446"/>
                  <a:gd name="connsiteX6" fmla="*/ 487738 w 487737"/>
                  <a:gd name="connsiteY6" fmla="*/ 35447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737" h="35446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82" name="TextBox 575">
              <a:extLst>
                <a:ext uri="{FF2B5EF4-FFF2-40B4-BE49-F238E27FC236}">
                  <a16:creationId xmlns:a16="http://schemas.microsoft.com/office/drawing/2014/main" id="{15C0C782-8364-E932-E8A5-FBF6E4560CE2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Code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 Repository</a:t>
              </a:r>
            </a:p>
          </p:txBody>
        </p:sp>
      </p:grpSp>
      <p:grpSp>
        <p:nvGrpSpPr>
          <p:cNvPr id="592" name="Graphic 3">
            <a:extLst>
              <a:ext uri="{FF2B5EF4-FFF2-40B4-BE49-F238E27FC236}">
                <a16:creationId xmlns:a16="http://schemas.microsoft.com/office/drawing/2014/main" id="{6B51DCFE-1A9C-1E1D-528E-A5D4F6694F6A}"/>
              </a:ext>
            </a:extLst>
          </p:cNvPr>
          <p:cNvGrpSpPr>
            <a:grpSpLocks noChangeAspect="1"/>
          </p:cNvGrpSpPr>
          <p:nvPr/>
        </p:nvGrpSpPr>
        <p:grpSpPr>
          <a:xfrm>
            <a:off x="5784997" y="7504016"/>
            <a:ext cx="765106" cy="765849"/>
            <a:chOff x="4357042" y="4405784"/>
            <a:chExt cx="816719" cy="817512"/>
          </a:xfrm>
        </p:grpSpPr>
        <p:grpSp>
          <p:nvGrpSpPr>
            <p:cNvPr id="593" name="Graphic 3">
              <a:extLst>
                <a:ext uri="{FF2B5EF4-FFF2-40B4-BE49-F238E27FC236}">
                  <a16:creationId xmlns:a16="http://schemas.microsoft.com/office/drawing/2014/main" id="{682A2484-5A25-E332-1AB7-B336BA4E3CE8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595" name="Freeform: Shape 794">
                <a:extLst>
                  <a:ext uri="{FF2B5EF4-FFF2-40B4-BE49-F238E27FC236}">
                    <a16:creationId xmlns:a16="http://schemas.microsoft.com/office/drawing/2014/main" id="{ADE50C7A-3D17-7354-85FA-177E0C4E1530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596" name="Freeform: Shape 862">
                <a:extLst>
                  <a:ext uri="{FF2B5EF4-FFF2-40B4-BE49-F238E27FC236}">
                    <a16:creationId xmlns:a16="http://schemas.microsoft.com/office/drawing/2014/main" id="{09B56526-C416-7864-B71C-63D5097613D4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97" name="Freeform: Shape 863">
                <a:extLst>
                  <a:ext uri="{FF2B5EF4-FFF2-40B4-BE49-F238E27FC236}">
                    <a16:creationId xmlns:a16="http://schemas.microsoft.com/office/drawing/2014/main" id="{6F49863B-F490-366E-E91E-3855F98802D9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598" name="Freeform: Shape 864">
                <a:extLst>
                  <a:ext uri="{FF2B5EF4-FFF2-40B4-BE49-F238E27FC236}">
                    <a16:creationId xmlns:a16="http://schemas.microsoft.com/office/drawing/2014/main" id="{98D6D9A6-68C6-9E9A-A1DF-AF8B56AA5116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594" name="TextBox 867">
              <a:extLst>
                <a:ext uri="{FF2B5EF4-FFF2-40B4-BE49-F238E27FC236}">
                  <a16:creationId xmlns:a16="http://schemas.microsoft.com/office/drawing/2014/main" id="{D8670C4B-38E8-D9C2-83FD-090A9D5C681D}"/>
                </a:ext>
              </a:extLst>
            </p:cNvPr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Deployment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  <p:grpSp>
        <p:nvGrpSpPr>
          <p:cNvPr id="614" name="Graphic 3">
            <a:extLst>
              <a:ext uri="{FF2B5EF4-FFF2-40B4-BE49-F238E27FC236}">
                <a16:creationId xmlns:a16="http://schemas.microsoft.com/office/drawing/2014/main" id="{A9D1701F-7B9B-F6A7-45A2-11C87FB3A9A0}"/>
              </a:ext>
            </a:extLst>
          </p:cNvPr>
          <p:cNvGrpSpPr>
            <a:grpSpLocks noChangeAspect="1"/>
          </p:cNvGrpSpPr>
          <p:nvPr/>
        </p:nvGrpSpPr>
        <p:grpSpPr>
          <a:xfrm>
            <a:off x="3423612" y="7490949"/>
            <a:ext cx="700330" cy="824767"/>
            <a:chOff x="2080264" y="2312469"/>
            <a:chExt cx="718601" cy="893758"/>
          </a:xfrm>
        </p:grpSpPr>
        <p:grpSp>
          <p:nvGrpSpPr>
            <p:cNvPr id="615" name="Graphic 3">
              <a:extLst>
                <a:ext uri="{FF2B5EF4-FFF2-40B4-BE49-F238E27FC236}">
                  <a16:creationId xmlns:a16="http://schemas.microsoft.com/office/drawing/2014/main" id="{657D9663-AD24-2079-DE84-A9D6FB4B2FC6}"/>
                </a:ext>
              </a:extLst>
            </p:cNvPr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619" name="Graphic 3">
                <a:extLst>
                  <a:ext uri="{FF2B5EF4-FFF2-40B4-BE49-F238E27FC236}">
                    <a16:creationId xmlns:a16="http://schemas.microsoft.com/office/drawing/2014/main" id="{EEEA7A13-95AA-17A6-2FC1-9FE100579B21}"/>
                  </a:ext>
                </a:extLst>
              </p:cNvPr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  <a:solidFill>
                <a:srgbClr val="FFFFFF"/>
              </a:solidFill>
            </p:grpSpPr>
            <p:sp>
              <p:nvSpPr>
                <p:cNvPr id="627" name="Freeform: Shape 28">
                  <a:extLst>
                    <a:ext uri="{FF2B5EF4-FFF2-40B4-BE49-F238E27FC236}">
                      <a16:creationId xmlns:a16="http://schemas.microsoft.com/office/drawing/2014/main" id="{AFC62635-38E8-5919-D78E-D12E3736BE59}"/>
                    </a:ext>
                  </a:extLst>
                </p:cNvPr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>
                    <a:gd name="connsiteX0" fmla="*/ 26893 w 502348"/>
                    <a:gd name="connsiteY0" fmla="*/ 501127 h 502346"/>
                    <a:gd name="connsiteX1" fmla="*/ 0 w 502348"/>
                    <a:gd name="connsiteY1" fmla="*/ 474234 h 502346"/>
                    <a:gd name="connsiteX2" fmla="*/ 0 w 502348"/>
                    <a:gd name="connsiteY2" fmla="*/ 26890 h 502346"/>
                    <a:gd name="connsiteX3" fmla="*/ 26893 w 502348"/>
                    <a:gd name="connsiteY3" fmla="*/ 0 h 502346"/>
                    <a:gd name="connsiteX4" fmla="*/ 475462 w 502348"/>
                    <a:gd name="connsiteY4" fmla="*/ 0 h 502346"/>
                    <a:gd name="connsiteX5" fmla="*/ 502349 w 502348"/>
                    <a:gd name="connsiteY5" fmla="*/ 26890 h 502346"/>
                    <a:gd name="connsiteX6" fmla="*/ 502349 w 502348"/>
                    <a:gd name="connsiteY6" fmla="*/ 475460 h 502346"/>
                    <a:gd name="connsiteX7" fmla="*/ 475462 w 502348"/>
                    <a:gd name="connsiteY7" fmla="*/ 502346 h 502346"/>
                    <a:gd name="connsiteX8" fmla="*/ 26893 w 502348"/>
                    <a:gd name="connsiteY8" fmla="*/ 501127 h 502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2348" h="502346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28" name="Freeform: Shape 29">
                  <a:extLst>
                    <a:ext uri="{FF2B5EF4-FFF2-40B4-BE49-F238E27FC236}">
                      <a16:creationId xmlns:a16="http://schemas.microsoft.com/office/drawing/2014/main" id="{AAE82E91-E771-B574-5E80-9DC9D0D41DA6}"/>
                    </a:ext>
                  </a:extLst>
                </p:cNvPr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>
                    <a:gd name="connsiteX0" fmla="*/ 480346 w 514566"/>
                    <a:gd name="connsiteY0" fmla="*/ 12223 h 513347"/>
                    <a:gd name="connsiteX1" fmla="*/ 501123 w 514566"/>
                    <a:gd name="connsiteY1" fmla="*/ 33001 h 513347"/>
                    <a:gd name="connsiteX2" fmla="*/ 501123 w 514566"/>
                    <a:gd name="connsiteY2" fmla="*/ 481571 h 513347"/>
                    <a:gd name="connsiteX3" fmla="*/ 480346 w 514566"/>
                    <a:gd name="connsiteY3" fmla="*/ 502349 h 513347"/>
                    <a:gd name="connsiteX4" fmla="*/ 33002 w 514566"/>
                    <a:gd name="connsiteY4" fmla="*/ 502349 h 513347"/>
                    <a:gd name="connsiteX5" fmla="*/ 12224 w 514566"/>
                    <a:gd name="connsiteY5" fmla="*/ 480346 h 513347"/>
                    <a:gd name="connsiteX6" fmla="*/ 12224 w 514566"/>
                    <a:gd name="connsiteY6" fmla="*/ 33001 h 513347"/>
                    <a:gd name="connsiteX7" fmla="*/ 33002 w 514566"/>
                    <a:gd name="connsiteY7" fmla="*/ 12223 h 513347"/>
                    <a:gd name="connsiteX8" fmla="*/ 480346 w 514566"/>
                    <a:gd name="connsiteY8" fmla="*/ 12223 h 513347"/>
                    <a:gd name="connsiteX9" fmla="*/ 480346 w 514566"/>
                    <a:gd name="connsiteY9" fmla="*/ 0 h 513347"/>
                    <a:gd name="connsiteX10" fmla="*/ 33002 w 514566"/>
                    <a:gd name="connsiteY10" fmla="*/ 0 h 513347"/>
                    <a:gd name="connsiteX11" fmla="*/ 0 w 514566"/>
                    <a:gd name="connsiteY11" fmla="*/ 33001 h 513347"/>
                    <a:gd name="connsiteX12" fmla="*/ 0 w 514566"/>
                    <a:gd name="connsiteY12" fmla="*/ 481571 h 513347"/>
                    <a:gd name="connsiteX13" fmla="*/ 33002 w 514566"/>
                    <a:gd name="connsiteY13" fmla="*/ 513347 h 513347"/>
                    <a:gd name="connsiteX14" fmla="*/ 481571 w 514566"/>
                    <a:gd name="connsiteY14" fmla="*/ 513347 h 513347"/>
                    <a:gd name="connsiteX15" fmla="*/ 514567 w 514566"/>
                    <a:gd name="connsiteY15" fmla="*/ 480346 h 513347"/>
                    <a:gd name="connsiteX16" fmla="*/ 514567 w 514566"/>
                    <a:gd name="connsiteY16" fmla="*/ 33001 h 513347"/>
                    <a:gd name="connsiteX17" fmla="*/ 480346 w 514566"/>
                    <a:gd name="connsiteY17" fmla="*/ 0 h 513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14566" h="513347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  <p:sp>
            <p:nvSpPr>
              <p:cNvPr id="620" name="Freeform: Shape 30">
                <a:extLst>
                  <a:ext uri="{FF2B5EF4-FFF2-40B4-BE49-F238E27FC236}">
                    <a16:creationId xmlns:a16="http://schemas.microsoft.com/office/drawing/2014/main" id="{AC831562-3FFE-B7A2-6618-5E61D8F381AC}"/>
                  </a:ext>
                </a:extLst>
              </p:cNvPr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>
                  <a:gd name="connsiteX0" fmla="*/ 468121 w 488899"/>
                  <a:gd name="connsiteY0" fmla="*/ 488900 h 488900"/>
                  <a:gd name="connsiteX1" fmla="*/ 20778 w 488899"/>
                  <a:gd name="connsiteY1" fmla="*/ 488900 h 488900"/>
                  <a:gd name="connsiteX2" fmla="*/ 0 w 488899"/>
                  <a:gd name="connsiteY2" fmla="*/ 468123 h 488900"/>
                  <a:gd name="connsiteX3" fmla="*/ 0 w 488899"/>
                  <a:gd name="connsiteY3" fmla="*/ 20778 h 488900"/>
                  <a:gd name="connsiteX4" fmla="*/ 20778 w 488899"/>
                  <a:gd name="connsiteY4" fmla="*/ 0 h 488900"/>
                  <a:gd name="connsiteX5" fmla="*/ 469347 w 488899"/>
                  <a:gd name="connsiteY5" fmla="*/ 0 h 488900"/>
                  <a:gd name="connsiteX6" fmla="*/ 488899 w 488899"/>
                  <a:gd name="connsiteY6" fmla="*/ 20778 h 488900"/>
                  <a:gd name="connsiteX7" fmla="*/ 488899 w 488899"/>
                  <a:gd name="connsiteY7" fmla="*/ 469348 h 488900"/>
                  <a:gd name="connsiteX8" fmla="*/ 468121 w 488899"/>
                  <a:gd name="connsiteY8" fmla="*/ 488900 h 488900"/>
                  <a:gd name="connsiteX9" fmla="*/ 20778 w 488899"/>
                  <a:gd name="connsiteY9" fmla="*/ 18334 h 488900"/>
                  <a:gd name="connsiteX10" fmla="*/ 18333 w 488899"/>
                  <a:gd name="connsiteY10" fmla="*/ 20778 h 488900"/>
                  <a:gd name="connsiteX11" fmla="*/ 18333 w 488899"/>
                  <a:gd name="connsiteY11" fmla="*/ 469348 h 488900"/>
                  <a:gd name="connsiteX12" fmla="*/ 20778 w 488899"/>
                  <a:gd name="connsiteY12" fmla="*/ 471793 h 488900"/>
                  <a:gd name="connsiteX13" fmla="*/ 469347 w 488899"/>
                  <a:gd name="connsiteY13" fmla="*/ 471793 h 488900"/>
                  <a:gd name="connsiteX14" fmla="*/ 471792 w 488899"/>
                  <a:gd name="connsiteY14" fmla="*/ 469348 h 488900"/>
                  <a:gd name="connsiteX15" fmla="*/ 471792 w 488899"/>
                  <a:gd name="connsiteY15" fmla="*/ 20778 h 488900"/>
                  <a:gd name="connsiteX16" fmla="*/ 469347 w 488899"/>
                  <a:gd name="connsiteY16" fmla="*/ 18334 h 488900"/>
                  <a:gd name="connsiteX17" fmla="*/ 20778 w 488899"/>
                  <a:gd name="connsiteY17" fmla="*/ 18334 h 4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899" h="48890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grpSp>
            <p:nvGrpSpPr>
              <p:cNvPr id="621" name="Graphic 3">
                <a:extLst>
                  <a:ext uri="{FF2B5EF4-FFF2-40B4-BE49-F238E27FC236}">
                    <a16:creationId xmlns:a16="http://schemas.microsoft.com/office/drawing/2014/main" id="{08DFE3CF-E802-8E05-B060-57833D15875E}"/>
                  </a:ext>
                </a:extLst>
              </p:cNvPr>
              <p:cNvGrpSpPr/>
              <p:nvPr/>
            </p:nvGrpSpPr>
            <p:grpSpPr>
              <a:xfrm>
                <a:off x="2291268" y="2453028"/>
                <a:ext cx="352014" cy="231007"/>
                <a:chOff x="2291268" y="2453028"/>
                <a:chExt cx="352014" cy="231007"/>
              </a:xfrm>
              <a:solidFill>
                <a:srgbClr val="2D5967"/>
              </a:solidFill>
            </p:grpSpPr>
            <p:sp>
              <p:nvSpPr>
                <p:cNvPr id="622" name="Freeform: Shape 64">
                  <a:extLst>
                    <a:ext uri="{FF2B5EF4-FFF2-40B4-BE49-F238E27FC236}">
                      <a16:creationId xmlns:a16="http://schemas.microsoft.com/office/drawing/2014/main" id="{D9804CA0-7BCC-680E-BD07-663874A65A5C}"/>
                    </a:ext>
                  </a:extLst>
                </p:cNvPr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>
                    <a:gd name="connsiteX0" fmla="*/ 108778 w 108778"/>
                    <a:gd name="connsiteY0" fmla="*/ 108781 h 108780"/>
                    <a:gd name="connsiteX1" fmla="*/ 0 w 108778"/>
                    <a:gd name="connsiteY1" fmla="*/ 108781 h 108780"/>
                    <a:gd name="connsiteX2" fmla="*/ 0 w 108778"/>
                    <a:gd name="connsiteY2" fmla="*/ 0 h 108780"/>
                    <a:gd name="connsiteX3" fmla="*/ 108778 w 108778"/>
                    <a:gd name="connsiteY3" fmla="*/ 0 h 108780"/>
                    <a:gd name="connsiteX4" fmla="*/ 108778 w 108778"/>
                    <a:gd name="connsiteY4" fmla="*/ 108781 h 108780"/>
                    <a:gd name="connsiteX5" fmla="*/ 17107 w 108778"/>
                    <a:gd name="connsiteY5" fmla="*/ 91669 h 108780"/>
                    <a:gd name="connsiteX6" fmla="*/ 89226 w 108778"/>
                    <a:gd name="connsiteY6" fmla="*/ 91669 h 108780"/>
                    <a:gd name="connsiteX7" fmla="*/ 89226 w 108778"/>
                    <a:gd name="connsiteY7" fmla="*/ 18334 h 108780"/>
                    <a:gd name="connsiteX8" fmla="*/ 17107 w 108778"/>
                    <a:gd name="connsiteY8" fmla="*/ 18334 h 108780"/>
                    <a:gd name="connsiteX9" fmla="*/ 17107 w 108778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23" name="Freeform: Shape 65">
                  <a:extLst>
                    <a:ext uri="{FF2B5EF4-FFF2-40B4-BE49-F238E27FC236}">
                      <a16:creationId xmlns:a16="http://schemas.microsoft.com/office/drawing/2014/main" id="{35AB055E-0245-5E8F-8278-36A66B817F95}"/>
                    </a:ext>
                  </a:extLst>
                </p:cNvPr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>
                    <a:gd name="connsiteX0" fmla="*/ 108785 w 108784"/>
                    <a:gd name="connsiteY0" fmla="*/ 108781 h 108780"/>
                    <a:gd name="connsiteX1" fmla="*/ 0 w 108784"/>
                    <a:gd name="connsiteY1" fmla="*/ 108781 h 108780"/>
                    <a:gd name="connsiteX2" fmla="*/ 0 w 108784"/>
                    <a:gd name="connsiteY2" fmla="*/ 0 h 108780"/>
                    <a:gd name="connsiteX3" fmla="*/ 108785 w 108784"/>
                    <a:gd name="connsiteY3" fmla="*/ 0 h 108780"/>
                    <a:gd name="connsiteX4" fmla="*/ 108785 w 108784"/>
                    <a:gd name="connsiteY4" fmla="*/ 108781 h 108780"/>
                    <a:gd name="connsiteX5" fmla="*/ 17114 w 108784"/>
                    <a:gd name="connsiteY5" fmla="*/ 91669 h 108780"/>
                    <a:gd name="connsiteX6" fmla="*/ 89226 w 108784"/>
                    <a:gd name="connsiteY6" fmla="*/ 91669 h 108780"/>
                    <a:gd name="connsiteX7" fmla="*/ 89226 w 108784"/>
                    <a:gd name="connsiteY7" fmla="*/ 18334 h 108780"/>
                    <a:gd name="connsiteX8" fmla="*/ 17114 w 108784"/>
                    <a:gd name="connsiteY8" fmla="*/ 18334 h 108780"/>
                    <a:gd name="connsiteX9" fmla="*/ 17114 w 108784"/>
                    <a:gd name="connsiteY9" fmla="*/ 91669 h 108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24" name="Freeform: Shape 66">
                  <a:extLst>
                    <a:ext uri="{FF2B5EF4-FFF2-40B4-BE49-F238E27FC236}">
                      <a16:creationId xmlns:a16="http://schemas.microsoft.com/office/drawing/2014/main" id="{D9767D1A-F62A-AC95-4E67-A59A585A2242}"/>
                    </a:ext>
                  </a:extLst>
                </p:cNvPr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>
                    <a:gd name="connsiteX0" fmla="*/ 108778 w 108778"/>
                    <a:gd name="connsiteY0" fmla="*/ 108782 h 108782"/>
                    <a:gd name="connsiteX1" fmla="*/ 0 w 108778"/>
                    <a:gd name="connsiteY1" fmla="*/ 108782 h 108782"/>
                    <a:gd name="connsiteX2" fmla="*/ 0 w 108778"/>
                    <a:gd name="connsiteY2" fmla="*/ 0 h 108782"/>
                    <a:gd name="connsiteX3" fmla="*/ 108778 w 108778"/>
                    <a:gd name="connsiteY3" fmla="*/ 0 h 108782"/>
                    <a:gd name="connsiteX4" fmla="*/ 108778 w 108778"/>
                    <a:gd name="connsiteY4" fmla="*/ 108782 h 108782"/>
                    <a:gd name="connsiteX5" fmla="*/ 18333 w 108778"/>
                    <a:gd name="connsiteY5" fmla="*/ 91668 h 108782"/>
                    <a:gd name="connsiteX6" fmla="*/ 91665 w 108778"/>
                    <a:gd name="connsiteY6" fmla="*/ 91668 h 108782"/>
                    <a:gd name="connsiteX7" fmla="*/ 91665 w 108778"/>
                    <a:gd name="connsiteY7" fmla="*/ 18334 h 108782"/>
                    <a:gd name="connsiteX8" fmla="*/ 18333 w 108778"/>
                    <a:gd name="connsiteY8" fmla="*/ 18334 h 108782"/>
                    <a:gd name="connsiteX9" fmla="*/ 18333 w 108778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78" h="108782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25" name="Freeform: Shape 67">
                  <a:extLst>
                    <a:ext uri="{FF2B5EF4-FFF2-40B4-BE49-F238E27FC236}">
                      <a16:creationId xmlns:a16="http://schemas.microsoft.com/office/drawing/2014/main" id="{739BB14E-ABBA-6A68-DB1F-B10E41ECF39A}"/>
                    </a:ext>
                  </a:extLst>
                </p:cNvPr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>
                    <a:gd name="connsiteX0" fmla="*/ 108785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8785 w 108784"/>
                    <a:gd name="connsiteY4" fmla="*/ 108782 h 108782"/>
                    <a:gd name="connsiteX5" fmla="*/ 18333 w 108784"/>
                    <a:gd name="connsiteY5" fmla="*/ 91668 h 108782"/>
                    <a:gd name="connsiteX6" fmla="*/ 91671 w 108784"/>
                    <a:gd name="connsiteY6" fmla="*/ 91668 h 108782"/>
                    <a:gd name="connsiteX7" fmla="*/ 91671 w 108784"/>
                    <a:gd name="connsiteY7" fmla="*/ 18334 h 108782"/>
                    <a:gd name="connsiteX8" fmla="*/ 18333 w 108784"/>
                    <a:gd name="connsiteY8" fmla="*/ 18334 h 108782"/>
                    <a:gd name="connsiteX9" fmla="*/ 18333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  <p:sp>
              <p:nvSpPr>
                <p:cNvPr id="626" name="Freeform: Shape 68">
                  <a:extLst>
                    <a:ext uri="{FF2B5EF4-FFF2-40B4-BE49-F238E27FC236}">
                      <a16:creationId xmlns:a16="http://schemas.microsoft.com/office/drawing/2014/main" id="{4696FF0F-BD95-60A5-85A9-A4F8EAB41A24}"/>
                    </a:ext>
                  </a:extLst>
                </p:cNvPr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>
                    <a:gd name="connsiteX0" fmla="*/ 107559 w 108784"/>
                    <a:gd name="connsiteY0" fmla="*/ 108782 h 108782"/>
                    <a:gd name="connsiteX1" fmla="*/ 0 w 108784"/>
                    <a:gd name="connsiteY1" fmla="*/ 108782 h 108782"/>
                    <a:gd name="connsiteX2" fmla="*/ 0 w 108784"/>
                    <a:gd name="connsiteY2" fmla="*/ 0 h 108782"/>
                    <a:gd name="connsiteX3" fmla="*/ 108785 w 108784"/>
                    <a:gd name="connsiteY3" fmla="*/ 0 h 108782"/>
                    <a:gd name="connsiteX4" fmla="*/ 107559 w 108784"/>
                    <a:gd name="connsiteY4" fmla="*/ 108782 h 108782"/>
                    <a:gd name="connsiteX5" fmla="*/ 17114 w 108784"/>
                    <a:gd name="connsiteY5" fmla="*/ 91668 h 108782"/>
                    <a:gd name="connsiteX6" fmla="*/ 90452 w 108784"/>
                    <a:gd name="connsiteY6" fmla="*/ 91668 h 108782"/>
                    <a:gd name="connsiteX7" fmla="*/ 90452 w 108784"/>
                    <a:gd name="connsiteY7" fmla="*/ 18334 h 108782"/>
                    <a:gd name="connsiteX8" fmla="*/ 17114 w 108784"/>
                    <a:gd name="connsiteY8" fmla="*/ 18334 h 108782"/>
                    <a:gd name="connsiteX9" fmla="*/ 17114 w 108784"/>
                    <a:gd name="connsiteY9" fmla="*/ 91668 h 108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84" h="108782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 w="641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616" name="Graphic 3">
              <a:extLst>
                <a:ext uri="{FF2B5EF4-FFF2-40B4-BE49-F238E27FC236}">
                  <a16:creationId xmlns:a16="http://schemas.microsoft.com/office/drawing/2014/main" id="{30393FBF-30D4-242D-301D-B69D1A9D9D06}"/>
                </a:ext>
              </a:extLst>
            </p:cNvPr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  <a:solidFill>
              <a:srgbClr val="000000"/>
            </a:solidFill>
          </p:grpSpPr>
          <p:sp>
            <p:nvSpPr>
              <p:cNvPr id="617" name="TextBox 70">
                <a:extLst>
                  <a:ext uri="{FF2B5EF4-FFF2-40B4-BE49-F238E27FC236}">
                    <a16:creationId xmlns:a16="http://schemas.microsoft.com/office/drawing/2014/main" id="{E9B2C5B4-F10E-B06F-8AC3-3797C588502E}"/>
                  </a:ext>
                </a:extLst>
              </p:cNvPr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Container</a:t>
                </a:r>
              </a:p>
            </p:txBody>
          </p:sp>
          <p:sp>
            <p:nvSpPr>
              <p:cNvPr id="618" name="TextBox 71">
                <a:extLst>
                  <a:ext uri="{FF2B5EF4-FFF2-40B4-BE49-F238E27FC236}">
                    <a16:creationId xmlns:a16="http://schemas.microsoft.com/office/drawing/2014/main" id="{3ECDD2B9-4542-4D96-7D62-BCE9EAAE2D47}"/>
                  </a:ext>
                </a:extLst>
              </p:cNvPr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Registry</a:t>
                </a:r>
              </a:p>
            </p:txBody>
          </p:sp>
        </p:grpSp>
      </p:grpSp>
      <p:grpSp>
        <p:nvGrpSpPr>
          <p:cNvPr id="629" name="グループ化 628">
            <a:extLst>
              <a:ext uri="{FF2B5EF4-FFF2-40B4-BE49-F238E27FC236}">
                <a16:creationId xmlns:a16="http://schemas.microsoft.com/office/drawing/2014/main" id="{602D81A6-2FAE-640E-DA32-F4C0AE33D7C8}"/>
              </a:ext>
            </a:extLst>
          </p:cNvPr>
          <p:cNvGrpSpPr/>
          <p:nvPr/>
        </p:nvGrpSpPr>
        <p:grpSpPr>
          <a:xfrm>
            <a:off x="2699634" y="7516542"/>
            <a:ext cx="592557" cy="806093"/>
            <a:chOff x="7707442" y="1828886"/>
            <a:chExt cx="456651" cy="646877"/>
          </a:xfrm>
        </p:grpSpPr>
        <p:grpSp>
          <p:nvGrpSpPr>
            <p:cNvPr id="630" name="Graphic 3">
              <a:extLst>
                <a:ext uri="{FF2B5EF4-FFF2-40B4-BE49-F238E27FC236}">
                  <a16:creationId xmlns:a16="http://schemas.microsoft.com/office/drawing/2014/main" id="{A794C2AE-4F1E-82A6-5598-8EE44D16E7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632" name="Graphic 3">
                <a:extLst>
                  <a:ext uri="{FF2B5EF4-FFF2-40B4-BE49-F238E27FC236}">
                    <a16:creationId xmlns:a16="http://schemas.microsoft.com/office/drawing/2014/main" id="{6D97BADE-E8D7-2F95-EA09-2D9DDF3710B8}"/>
                  </a:ext>
                </a:extLst>
              </p:cNvPr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634" name="Graphic 3">
                  <a:extLst>
                    <a:ext uri="{FF2B5EF4-FFF2-40B4-BE49-F238E27FC236}">
                      <a16:creationId xmlns:a16="http://schemas.microsoft.com/office/drawing/2014/main" id="{A40B17F1-DBD2-13DD-D38C-E887803DB7AA}"/>
                    </a:ext>
                  </a:extLst>
                </p:cNvPr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  <a:solidFill>
                  <a:srgbClr val="FFFFFF"/>
                </a:solidFill>
              </p:grpSpPr>
              <p:sp>
                <p:nvSpPr>
                  <p:cNvPr id="640" name="Freeform: Shape 205">
                    <a:extLst>
                      <a:ext uri="{FF2B5EF4-FFF2-40B4-BE49-F238E27FC236}">
                        <a16:creationId xmlns:a16="http://schemas.microsoft.com/office/drawing/2014/main" id="{239EB446-4FC9-B95B-B786-9DF255CEEFDC}"/>
                      </a:ext>
                    </a:extLst>
                  </p:cNvPr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>
                      <a:gd name="connsiteX0" fmla="*/ 26829 w 501155"/>
                      <a:gd name="connsiteY0" fmla="*/ 501126 h 502345"/>
                      <a:gd name="connsiteX1" fmla="*/ 0 w 501155"/>
                      <a:gd name="connsiteY1" fmla="*/ 474233 h 502345"/>
                      <a:gd name="connsiteX2" fmla="*/ 0 w 501155"/>
                      <a:gd name="connsiteY2" fmla="*/ 26890 h 502345"/>
                      <a:gd name="connsiteX3" fmla="*/ 26829 w 501155"/>
                      <a:gd name="connsiteY3" fmla="*/ 0 h 502345"/>
                      <a:gd name="connsiteX4" fmla="*/ 474327 w 501155"/>
                      <a:gd name="connsiteY4" fmla="*/ 0 h 502345"/>
                      <a:gd name="connsiteX5" fmla="*/ 501155 w 501155"/>
                      <a:gd name="connsiteY5" fmla="*/ 26890 h 502345"/>
                      <a:gd name="connsiteX6" fmla="*/ 501155 w 501155"/>
                      <a:gd name="connsiteY6" fmla="*/ 475458 h 502345"/>
                      <a:gd name="connsiteX7" fmla="*/ 474327 w 501155"/>
                      <a:gd name="connsiteY7" fmla="*/ 502345 h 502345"/>
                      <a:gd name="connsiteX8" fmla="*/ 26829 w 501155"/>
                      <a:gd name="connsiteY8" fmla="*/ 501126 h 50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155" h="502345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41" name="Freeform: Shape 207">
                    <a:extLst>
                      <a:ext uri="{FF2B5EF4-FFF2-40B4-BE49-F238E27FC236}">
                        <a16:creationId xmlns:a16="http://schemas.microsoft.com/office/drawing/2014/main" id="{6E0DDDE0-7577-569C-B6EE-B3CBCBF96425}"/>
                      </a:ext>
                    </a:extLst>
                  </p:cNvPr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>
                      <a:gd name="connsiteX0" fmla="*/ 479203 w 513347"/>
                      <a:gd name="connsiteY0" fmla="*/ 12223 h 513347"/>
                      <a:gd name="connsiteX1" fmla="*/ 499936 w 513347"/>
                      <a:gd name="connsiteY1" fmla="*/ 33001 h 513347"/>
                      <a:gd name="connsiteX2" fmla="*/ 499936 w 513347"/>
                      <a:gd name="connsiteY2" fmla="*/ 481571 h 513347"/>
                      <a:gd name="connsiteX3" fmla="*/ 479203 w 513347"/>
                      <a:gd name="connsiteY3" fmla="*/ 502349 h 513347"/>
                      <a:gd name="connsiteX4" fmla="*/ 32925 w 513347"/>
                      <a:gd name="connsiteY4" fmla="*/ 502349 h 513347"/>
                      <a:gd name="connsiteX5" fmla="*/ 12192 w 513347"/>
                      <a:gd name="connsiteY5" fmla="*/ 480346 h 513347"/>
                      <a:gd name="connsiteX6" fmla="*/ 12192 w 513347"/>
                      <a:gd name="connsiteY6" fmla="*/ 33001 h 513347"/>
                      <a:gd name="connsiteX7" fmla="*/ 32925 w 513347"/>
                      <a:gd name="connsiteY7" fmla="*/ 12223 h 513347"/>
                      <a:gd name="connsiteX8" fmla="*/ 479203 w 513347"/>
                      <a:gd name="connsiteY8" fmla="*/ 12223 h 513347"/>
                      <a:gd name="connsiteX9" fmla="*/ 479203 w 513347"/>
                      <a:gd name="connsiteY9" fmla="*/ 0 h 513347"/>
                      <a:gd name="connsiteX10" fmla="*/ 32925 w 513347"/>
                      <a:gd name="connsiteY10" fmla="*/ 0 h 513347"/>
                      <a:gd name="connsiteX11" fmla="*/ 0 w 513347"/>
                      <a:gd name="connsiteY11" fmla="*/ 33001 h 513347"/>
                      <a:gd name="connsiteX12" fmla="*/ 0 w 513347"/>
                      <a:gd name="connsiteY12" fmla="*/ 481571 h 513347"/>
                      <a:gd name="connsiteX13" fmla="*/ 32925 w 513347"/>
                      <a:gd name="connsiteY13" fmla="*/ 513347 h 513347"/>
                      <a:gd name="connsiteX14" fmla="*/ 480423 w 513347"/>
                      <a:gd name="connsiteY14" fmla="*/ 513347 h 513347"/>
                      <a:gd name="connsiteX15" fmla="*/ 513347 w 513347"/>
                      <a:gd name="connsiteY15" fmla="*/ 480346 h 513347"/>
                      <a:gd name="connsiteX16" fmla="*/ 513347 w 513347"/>
                      <a:gd name="connsiteY16" fmla="*/ 33001 h 513347"/>
                      <a:gd name="connsiteX17" fmla="*/ 479203 w 513347"/>
                      <a:gd name="connsiteY17" fmla="*/ 0 h 513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13347" h="513347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  <p:grpSp>
              <p:nvGrpSpPr>
                <p:cNvPr id="635" name="Graphic 3">
                  <a:extLst>
                    <a:ext uri="{FF2B5EF4-FFF2-40B4-BE49-F238E27FC236}">
                      <a16:creationId xmlns:a16="http://schemas.microsoft.com/office/drawing/2014/main" id="{4220EF7F-B9F1-3B79-8C65-75F572C987B1}"/>
                    </a:ext>
                  </a:extLst>
                </p:cNvPr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  <a:solidFill>
                  <a:srgbClr val="2D5967"/>
                </a:solidFill>
              </p:grpSpPr>
              <p:sp>
                <p:nvSpPr>
                  <p:cNvPr id="636" name="Freeform: Shape 209">
                    <a:extLst>
                      <a:ext uri="{FF2B5EF4-FFF2-40B4-BE49-F238E27FC236}">
                        <a16:creationId xmlns:a16="http://schemas.microsoft.com/office/drawing/2014/main" id="{B0A4044C-C1E4-344C-5294-0FEBE7A72E56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>
                      <a:gd name="connsiteX0" fmla="*/ 0 w 488956"/>
                      <a:gd name="connsiteY0" fmla="*/ 419235 h 440013"/>
                      <a:gd name="connsiteX1" fmla="*/ 20726 w 488956"/>
                      <a:gd name="connsiteY1" fmla="*/ 440013 h 440013"/>
                      <a:gd name="connsiteX2" fmla="*/ 468231 w 488956"/>
                      <a:gd name="connsiteY2" fmla="*/ 440013 h 440013"/>
                      <a:gd name="connsiteX3" fmla="*/ 488957 w 488956"/>
                      <a:gd name="connsiteY3" fmla="*/ 419235 h 440013"/>
                      <a:gd name="connsiteX4" fmla="*/ 488957 w 488956"/>
                      <a:gd name="connsiteY4" fmla="*/ 0 h 440013"/>
                      <a:gd name="connsiteX5" fmla="*/ 0 w 488956"/>
                      <a:gd name="connsiteY5" fmla="*/ 0 h 440013"/>
                      <a:gd name="connsiteX6" fmla="*/ 0 w 488956"/>
                      <a:gd name="connsiteY6" fmla="*/ 419235 h 440013"/>
                      <a:gd name="connsiteX7" fmla="*/ 18288 w 488956"/>
                      <a:gd name="connsiteY7" fmla="*/ 18334 h 440013"/>
                      <a:gd name="connsiteX8" fmla="*/ 469450 w 488956"/>
                      <a:gd name="connsiteY8" fmla="*/ 18334 h 440013"/>
                      <a:gd name="connsiteX9" fmla="*/ 469450 w 488956"/>
                      <a:gd name="connsiteY9" fmla="*/ 420455 h 440013"/>
                      <a:gd name="connsiteX10" fmla="*/ 467011 w 488956"/>
                      <a:gd name="connsiteY10" fmla="*/ 422899 h 440013"/>
                      <a:gd name="connsiteX11" fmla="*/ 20726 w 488956"/>
                      <a:gd name="connsiteY11" fmla="*/ 422899 h 440013"/>
                      <a:gd name="connsiteX12" fmla="*/ 18288 w 488956"/>
                      <a:gd name="connsiteY12" fmla="*/ 420455 h 440013"/>
                      <a:gd name="connsiteX13" fmla="*/ 18288 w 488956"/>
                      <a:gd name="connsiteY13" fmla="*/ 18334 h 440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8956" h="440013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37" name="Freeform: Shape 210">
                    <a:extLst>
                      <a:ext uri="{FF2B5EF4-FFF2-40B4-BE49-F238E27FC236}">
                        <a16:creationId xmlns:a16="http://schemas.microsoft.com/office/drawing/2014/main" id="{BFF3F430-720E-3240-C93D-7C6AE358A85E}"/>
                      </a:ext>
                    </a:extLst>
                  </p:cNvPr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>
                      <a:gd name="connsiteX0" fmla="*/ 467011 w 487737"/>
                      <a:gd name="connsiteY0" fmla="*/ 0 h 35445"/>
                      <a:gd name="connsiteX1" fmla="*/ 20726 w 487737"/>
                      <a:gd name="connsiteY1" fmla="*/ 0 h 35445"/>
                      <a:gd name="connsiteX2" fmla="*/ 0 w 487737"/>
                      <a:gd name="connsiteY2" fmla="*/ 20778 h 35445"/>
                      <a:gd name="connsiteX3" fmla="*/ 0 w 487737"/>
                      <a:gd name="connsiteY3" fmla="*/ 35445 h 35445"/>
                      <a:gd name="connsiteX4" fmla="*/ 487738 w 487737"/>
                      <a:gd name="connsiteY4" fmla="*/ 35445 h 35445"/>
                      <a:gd name="connsiteX5" fmla="*/ 487738 w 487737"/>
                      <a:gd name="connsiteY5" fmla="*/ 20778 h 35445"/>
                      <a:gd name="connsiteX6" fmla="*/ 467011 w 487737"/>
                      <a:gd name="connsiteY6" fmla="*/ 0 h 3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7737" h="35445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38" name="Freeform: Shape 211">
                    <a:extLst>
                      <a:ext uri="{FF2B5EF4-FFF2-40B4-BE49-F238E27FC236}">
                        <a16:creationId xmlns:a16="http://schemas.microsoft.com/office/drawing/2014/main" id="{2F8FCCA6-F8CD-5370-C346-6A2679433043}"/>
                      </a:ext>
                    </a:extLst>
                  </p:cNvPr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>
                      <a:gd name="connsiteX0" fmla="*/ 367024 w 367024"/>
                      <a:gd name="connsiteY0" fmla="*/ 51335 h 278675"/>
                      <a:gd name="connsiteX1" fmla="*/ 348730 w 367024"/>
                      <a:gd name="connsiteY1" fmla="*/ 33001 h 278675"/>
                      <a:gd name="connsiteX2" fmla="*/ 147542 w 367024"/>
                      <a:gd name="connsiteY2" fmla="*/ 33001 h 278675"/>
                      <a:gd name="connsiteX3" fmla="*/ 128029 w 367024"/>
                      <a:gd name="connsiteY3" fmla="*/ 7333 h 278675"/>
                      <a:gd name="connsiteX4" fmla="*/ 113398 w 367024"/>
                      <a:gd name="connsiteY4" fmla="*/ 0 h 278675"/>
                      <a:gd name="connsiteX5" fmla="*/ 18288 w 367024"/>
                      <a:gd name="connsiteY5" fmla="*/ 0 h 278675"/>
                      <a:gd name="connsiteX6" fmla="*/ 0 w 367024"/>
                      <a:gd name="connsiteY6" fmla="*/ 18334 h 278675"/>
                      <a:gd name="connsiteX7" fmla="*/ 0 w 367024"/>
                      <a:gd name="connsiteY7" fmla="*/ 278675 h 278675"/>
                      <a:gd name="connsiteX8" fmla="*/ 367024 w 367024"/>
                      <a:gd name="connsiteY8" fmla="*/ 278675 h 278675"/>
                      <a:gd name="connsiteX9" fmla="*/ 367024 w 367024"/>
                      <a:gd name="connsiteY9" fmla="*/ 51335 h 278675"/>
                      <a:gd name="connsiteX10" fmla="*/ 18288 w 367024"/>
                      <a:gd name="connsiteY10" fmla="*/ 18334 h 278675"/>
                      <a:gd name="connsiteX11" fmla="*/ 113398 w 367024"/>
                      <a:gd name="connsiteY11" fmla="*/ 18334 h 278675"/>
                      <a:gd name="connsiteX12" fmla="*/ 131686 w 367024"/>
                      <a:gd name="connsiteY12" fmla="*/ 41557 h 278675"/>
                      <a:gd name="connsiteX13" fmla="*/ 113398 w 367024"/>
                      <a:gd name="connsiteY13" fmla="*/ 64779 h 278675"/>
                      <a:gd name="connsiteX14" fmla="*/ 17069 w 367024"/>
                      <a:gd name="connsiteY14" fmla="*/ 64779 h 278675"/>
                      <a:gd name="connsiteX15" fmla="*/ 18288 w 367024"/>
                      <a:gd name="connsiteY15" fmla="*/ 18334 h 278675"/>
                      <a:gd name="connsiteX16" fmla="*/ 18288 w 367024"/>
                      <a:gd name="connsiteY16" fmla="*/ 18334 h 278675"/>
                      <a:gd name="connsiteX17" fmla="*/ 348730 w 367024"/>
                      <a:gd name="connsiteY17" fmla="*/ 260342 h 278675"/>
                      <a:gd name="connsiteX18" fmla="*/ 17069 w 367024"/>
                      <a:gd name="connsiteY18" fmla="*/ 260342 h 278675"/>
                      <a:gd name="connsiteX19" fmla="*/ 17069 w 367024"/>
                      <a:gd name="connsiteY19" fmla="*/ 83114 h 278675"/>
                      <a:gd name="connsiteX20" fmla="*/ 112179 w 367024"/>
                      <a:gd name="connsiteY20" fmla="*/ 83114 h 278675"/>
                      <a:gd name="connsiteX21" fmla="*/ 126810 w 367024"/>
                      <a:gd name="connsiteY21" fmla="*/ 75780 h 278675"/>
                      <a:gd name="connsiteX22" fmla="*/ 146317 w 367024"/>
                      <a:gd name="connsiteY22" fmla="*/ 50112 h 278675"/>
                      <a:gd name="connsiteX23" fmla="*/ 347511 w 367024"/>
                      <a:gd name="connsiteY23" fmla="*/ 50112 h 278675"/>
                      <a:gd name="connsiteX24" fmla="*/ 347511 w 367024"/>
                      <a:gd name="connsiteY24" fmla="*/ 260342 h 278675"/>
                      <a:gd name="connsiteX25" fmla="*/ 348730 w 367024"/>
                      <a:gd name="connsiteY25" fmla="*/ 260342 h 278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67024" h="278675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  <p:sp>
                <p:nvSpPr>
                  <p:cNvPr id="639" name="Freeform: Shape 212">
                    <a:extLst>
                      <a:ext uri="{FF2B5EF4-FFF2-40B4-BE49-F238E27FC236}">
                        <a16:creationId xmlns:a16="http://schemas.microsoft.com/office/drawing/2014/main" id="{53D0B35D-A6AC-3711-284C-A5FA7DEDFB7A}"/>
                      </a:ext>
                    </a:extLst>
                  </p:cNvPr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>
                      <a:gd name="connsiteX0" fmla="*/ 70720 w 70719"/>
                      <a:gd name="connsiteY0" fmla="*/ 0 h 18334"/>
                      <a:gd name="connsiteX1" fmla="*/ 0 w 70719"/>
                      <a:gd name="connsiteY1" fmla="*/ 0 h 18334"/>
                      <a:gd name="connsiteX2" fmla="*/ 0 w 70719"/>
                      <a:gd name="connsiteY2" fmla="*/ 18334 h 18334"/>
                      <a:gd name="connsiteX3" fmla="*/ 70720 w 70719"/>
                      <a:gd name="connsiteY3" fmla="*/ 18334 h 18334"/>
                      <a:gd name="connsiteX4" fmla="*/ 70720 w 70719"/>
                      <a:gd name="connsiteY4" fmla="*/ 0 h 18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719" h="18334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 w="641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2400"/>
                  </a:p>
                </p:txBody>
              </p:sp>
            </p:grpSp>
          </p:grpSp>
          <p:sp>
            <p:nvSpPr>
              <p:cNvPr id="633" name="TextBox 213">
                <a:extLst>
                  <a:ext uri="{FF2B5EF4-FFF2-40B4-BE49-F238E27FC236}">
                    <a16:creationId xmlns:a16="http://schemas.microsoft.com/office/drawing/2014/main" id="{730382A8-6F36-28D4-D6AA-3E6E1EA21461}"/>
                  </a:ext>
                </a:extLst>
              </p:cNvPr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US" sz="1050" dirty="0">
                    <a:latin typeface="Oracle Sans"/>
                    <a:cs typeface="Oracle Sans"/>
                    <a:sym typeface="Oracle Sans"/>
                    <a:rtl val="0"/>
                  </a:rPr>
                  <a:t>Artifact</a:t>
                </a:r>
              </a:p>
            </p:txBody>
          </p:sp>
        </p:grpSp>
        <p:sp>
          <p:nvSpPr>
            <p:cNvPr id="631" name="TextBox 71">
              <a:extLst>
                <a:ext uri="{FF2B5EF4-FFF2-40B4-BE49-F238E27FC236}">
                  <a16:creationId xmlns:a16="http://schemas.microsoft.com/office/drawing/2014/main" id="{6F077D96-2739-0534-3678-7E5EDCC62CF6}"/>
                </a:ext>
              </a:extLst>
            </p:cNvPr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Registry</a:t>
              </a:r>
            </a:p>
          </p:txBody>
        </p:sp>
      </p:grpSp>
      <p:grpSp>
        <p:nvGrpSpPr>
          <p:cNvPr id="683" name="Graphic 3">
            <a:extLst>
              <a:ext uri="{FF2B5EF4-FFF2-40B4-BE49-F238E27FC236}">
                <a16:creationId xmlns:a16="http://schemas.microsoft.com/office/drawing/2014/main" id="{9A8F53DE-8537-2190-4996-1ED2A74616D6}"/>
              </a:ext>
            </a:extLst>
          </p:cNvPr>
          <p:cNvGrpSpPr>
            <a:grpSpLocks noChangeAspect="1"/>
          </p:cNvGrpSpPr>
          <p:nvPr/>
        </p:nvGrpSpPr>
        <p:grpSpPr>
          <a:xfrm>
            <a:off x="4970297" y="7482667"/>
            <a:ext cx="670375" cy="852029"/>
            <a:chOff x="4407602" y="4405784"/>
            <a:chExt cx="715598" cy="909506"/>
          </a:xfrm>
        </p:grpSpPr>
        <p:grpSp>
          <p:nvGrpSpPr>
            <p:cNvPr id="684" name="Graphic 3">
              <a:extLst>
                <a:ext uri="{FF2B5EF4-FFF2-40B4-BE49-F238E27FC236}">
                  <a16:creationId xmlns:a16="http://schemas.microsoft.com/office/drawing/2014/main" id="{82C99F9C-9121-A73C-8C4F-FA6BEFC88327}"/>
                </a:ext>
              </a:extLst>
            </p:cNvPr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686" name="Freeform: Shape 794">
                <a:extLst>
                  <a:ext uri="{FF2B5EF4-FFF2-40B4-BE49-F238E27FC236}">
                    <a16:creationId xmlns:a16="http://schemas.microsoft.com/office/drawing/2014/main" id="{0D12BAC3-B645-25F4-7290-B7CAF1C4EAE8}"/>
                  </a:ext>
                </a:extLst>
              </p:cNvPr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>
                  <a:gd name="connsiteX0" fmla="*/ 446496 w 501460"/>
                  <a:gd name="connsiteY0" fmla="*/ 486840 h 487051"/>
                  <a:gd name="connsiteX1" fmla="*/ 410806 w 501460"/>
                  <a:gd name="connsiteY1" fmla="*/ 473351 h 487051"/>
                  <a:gd name="connsiteX2" fmla="*/ 392685 w 501460"/>
                  <a:gd name="connsiteY2" fmla="*/ 439836 h 487051"/>
                  <a:gd name="connsiteX3" fmla="*/ 400969 w 501460"/>
                  <a:gd name="connsiteY3" fmla="*/ 402657 h 487051"/>
                  <a:gd name="connsiteX4" fmla="*/ 431629 w 501460"/>
                  <a:gd name="connsiteY4" fmla="*/ 379974 h 487051"/>
                  <a:gd name="connsiteX5" fmla="*/ 431629 w 501460"/>
                  <a:gd name="connsiteY5" fmla="*/ 351117 h 487051"/>
                  <a:gd name="connsiteX6" fmla="*/ 278889 w 501460"/>
                  <a:gd name="connsiteY6" fmla="*/ 351117 h 487051"/>
                  <a:gd name="connsiteX7" fmla="*/ 264855 w 501460"/>
                  <a:gd name="connsiteY7" fmla="*/ 365131 h 487051"/>
                  <a:gd name="connsiteX8" fmla="*/ 264855 w 501460"/>
                  <a:gd name="connsiteY8" fmla="*/ 379974 h 487051"/>
                  <a:gd name="connsiteX9" fmla="*/ 295733 w 501460"/>
                  <a:gd name="connsiteY9" fmla="*/ 402593 h 487051"/>
                  <a:gd name="connsiteX10" fmla="*/ 304126 w 501460"/>
                  <a:gd name="connsiteY10" fmla="*/ 439894 h 487051"/>
                  <a:gd name="connsiteX11" fmla="*/ 285909 w 501460"/>
                  <a:gd name="connsiteY11" fmla="*/ 473525 h 487051"/>
                  <a:gd name="connsiteX12" fmla="*/ 250045 w 501460"/>
                  <a:gd name="connsiteY12" fmla="*/ 486936 h 487051"/>
                  <a:gd name="connsiteX13" fmla="*/ 214175 w 501460"/>
                  <a:gd name="connsiteY13" fmla="*/ 473525 h 487051"/>
                  <a:gd name="connsiteX14" fmla="*/ 195957 w 501460"/>
                  <a:gd name="connsiteY14" fmla="*/ 439894 h 487051"/>
                  <a:gd name="connsiteX15" fmla="*/ 204351 w 501460"/>
                  <a:gd name="connsiteY15" fmla="*/ 402593 h 487051"/>
                  <a:gd name="connsiteX16" fmla="*/ 235235 w 501460"/>
                  <a:gd name="connsiteY16" fmla="*/ 379974 h 487051"/>
                  <a:gd name="connsiteX17" fmla="*/ 235235 w 501460"/>
                  <a:gd name="connsiteY17" fmla="*/ 365131 h 487051"/>
                  <a:gd name="connsiteX18" fmla="*/ 221195 w 501460"/>
                  <a:gd name="connsiteY18" fmla="*/ 351117 h 487051"/>
                  <a:gd name="connsiteX19" fmla="*/ 69411 w 501460"/>
                  <a:gd name="connsiteY19" fmla="*/ 351117 h 487051"/>
                  <a:gd name="connsiteX20" fmla="*/ 69411 w 501460"/>
                  <a:gd name="connsiteY20" fmla="*/ 380089 h 487051"/>
                  <a:gd name="connsiteX21" fmla="*/ 100289 w 501460"/>
                  <a:gd name="connsiteY21" fmla="*/ 402708 h 487051"/>
                  <a:gd name="connsiteX22" fmla="*/ 108688 w 501460"/>
                  <a:gd name="connsiteY22" fmla="*/ 440009 h 487051"/>
                  <a:gd name="connsiteX23" fmla="*/ 90471 w 501460"/>
                  <a:gd name="connsiteY23" fmla="*/ 473640 h 487051"/>
                  <a:gd name="connsiteX24" fmla="*/ 54601 w 501460"/>
                  <a:gd name="connsiteY24" fmla="*/ 487051 h 487051"/>
                  <a:gd name="connsiteX25" fmla="*/ 18731 w 501460"/>
                  <a:gd name="connsiteY25" fmla="*/ 473640 h 487051"/>
                  <a:gd name="connsiteX26" fmla="*/ 513 w 501460"/>
                  <a:gd name="connsiteY26" fmla="*/ 440009 h 487051"/>
                  <a:gd name="connsiteX27" fmla="*/ 8913 w 501460"/>
                  <a:gd name="connsiteY27" fmla="*/ 402708 h 487051"/>
                  <a:gd name="connsiteX28" fmla="*/ 39791 w 501460"/>
                  <a:gd name="connsiteY28" fmla="*/ 380089 h 487051"/>
                  <a:gd name="connsiteX29" fmla="*/ 39791 w 501460"/>
                  <a:gd name="connsiteY29" fmla="*/ 321907 h 487051"/>
                  <a:gd name="connsiteX30" fmla="*/ 221432 w 501460"/>
                  <a:gd name="connsiteY30" fmla="*/ 321907 h 487051"/>
                  <a:gd name="connsiteX31" fmla="*/ 235472 w 501460"/>
                  <a:gd name="connsiteY31" fmla="*/ 307777 h 487051"/>
                  <a:gd name="connsiteX32" fmla="*/ 235472 w 501460"/>
                  <a:gd name="connsiteY32" fmla="*/ 288899 h 487051"/>
                  <a:gd name="connsiteX33" fmla="*/ 69770 w 501460"/>
                  <a:gd name="connsiteY33" fmla="*/ 288899 h 487051"/>
                  <a:gd name="connsiteX34" fmla="*/ 69770 w 501460"/>
                  <a:gd name="connsiteY34" fmla="*/ 23749 h 487051"/>
                  <a:gd name="connsiteX35" fmla="*/ 76733 w 501460"/>
                  <a:gd name="connsiteY35" fmla="*/ 6956 h 487051"/>
                  <a:gd name="connsiteX36" fmla="*/ 93557 w 501460"/>
                  <a:gd name="connsiteY36" fmla="*/ 0 h 487051"/>
                  <a:gd name="connsiteX37" fmla="*/ 183727 w 501460"/>
                  <a:gd name="connsiteY37" fmla="*/ 0 h 487051"/>
                  <a:gd name="connsiteX38" fmla="*/ 194449 w 501460"/>
                  <a:gd name="connsiteY38" fmla="*/ 2535 h 487051"/>
                  <a:gd name="connsiteX39" fmla="*/ 202875 w 501460"/>
                  <a:gd name="connsiteY39" fmla="*/ 9619 h 487051"/>
                  <a:gd name="connsiteX40" fmla="*/ 219411 w 501460"/>
                  <a:gd name="connsiteY40" fmla="*/ 32533 h 487051"/>
                  <a:gd name="connsiteX41" fmla="*/ 407123 w 501460"/>
                  <a:gd name="connsiteY41" fmla="*/ 32533 h 487051"/>
                  <a:gd name="connsiteX42" fmla="*/ 423941 w 501460"/>
                  <a:gd name="connsiteY42" fmla="*/ 39489 h 487051"/>
                  <a:gd name="connsiteX43" fmla="*/ 430910 w 501460"/>
                  <a:gd name="connsiteY43" fmla="*/ 56282 h 487051"/>
                  <a:gd name="connsiteX44" fmla="*/ 430910 w 501460"/>
                  <a:gd name="connsiteY44" fmla="*/ 288899 h 487051"/>
                  <a:gd name="connsiteX45" fmla="*/ 265093 w 501460"/>
                  <a:gd name="connsiteY45" fmla="*/ 288899 h 487051"/>
                  <a:gd name="connsiteX46" fmla="*/ 265093 w 501460"/>
                  <a:gd name="connsiteY46" fmla="*/ 307418 h 487051"/>
                  <a:gd name="connsiteX47" fmla="*/ 278889 w 501460"/>
                  <a:gd name="connsiteY47" fmla="*/ 321548 h 487051"/>
                  <a:gd name="connsiteX48" fmla="*/ 461249 w 501460"/>
                  <a:gd name="connsiteY48" fmla="*/ 321548 h 487051"/>
                  <a:gd name="connsiteX49" fmla="*/ 461249 w 501460"/>
                  <a:gd name="connsiteY49" fmla="*/ 379974 h 487051"/>
                  <a:gd name="connsiteX50" fmla="*/ 492415 w 501460"/>
                  <a:gd name="connsiteY50" fmla="*/ 402452 h 487051"/>
                  <a:gd name="connsiteX51" fmla="*/ 500950 w 501460"/>
                  <a:gd name="connsiteY51" fmla="*/ 439881 h 487051"/>
                  <a:gd name="connsiteX52" fmla="*/ 482598 w 501460"/>
                  <a:gd name="connsiteY52" fmla="*/ 473608 h 487051"/>
                  <a:gd name="connsiteX53" fmla="*/ 446496 w 501460"/>
                  <a:gd name="connsiteY53" fmla="*/ 486840 h 48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01460" h="487051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 dirty="0"/>
              </a:p>
            </p:txBody>
          </p:sp>
          <p:sp>
            <p:nvSpPr>
              <p:cNvPr id="687" name="Freeform: Shape 862">
                <a:extLst>
                  <a:ext uri="{FF2B5EF4-FFF2-40B4-BE49-F238E27FC236}">
                    <a16:creationId xmlns:a16="http://schemas.microsoft.com/office/drawing/2014/main" id="{EEC66620-E1F4-5C65-EEA8-83B4D9A9FC26}"/>
                  </a:ext>
                </a:extLst>
              </p:cNvPr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>
                  <a:gd name="connsiteX0" fmla="*/ 189676 w 513348"/>
                  <a:gd name="connsiteY0" fmla="*/ 11878 h 499089"/>
                  <a:gd name="connsiteX1" fmla="*/ 197729 w 513348"/>
                  <a:gd name="connsiteY1" fmla="*/ 13796 h 499089"/>
                  <a:gd name="connsiteX2" fmla="*/ 204068 w 513348"/>
                  <a:gd name="connsiteY2" fmla="*/ 19116 h 499089"/>
                  <a:gd name="connsiteX3" fmla="*/ 222979 w 513348"/>
                  <a:gd name="connsiteY3" fmla="*/ 44411 h 499089"/>
                  <a:gd name="connsiteX4" fmla="*/ 413309 w 513348"/>
                  <a:gd name="connsiteY4" fmla="*/ 44411 h 499089"/>
                  <a:gd name="connsiteX5" fmla="*/ 425892 w 513348"/>
                  <a:gd name="connsiteY5" fmla="*/ 49660 h 499089"/>
                  <a:gd name="connsiteX6" fmla="*/ 431148 w 513348"/>
                  <a:gd name="connsiteY6" fmla="*/ 62224 h 499089"/>
                  <a:gd name="connsiteX7" fmla="*/ 431148 w 513348"/>
                  <a:gd name="connsiteY7" fmla="*/ 288899 h 499089"/>
                  <a:gd name="connsiteX8" fmla="*/ 265093 w 513348"/>
                  <a:gd name="connsiteY8" fmla="*/ 288899 h 499089"/>
                  <a:gd name="connsiteX9" fmla="*/ 265093 w 513348"/>
                  <a:gd name="connsiteY9" fmla="*/ 317281 h 499089"/>
                  <a:gd name="connsiteX10" fmla="*/ 274962 w 513348"/>
                  <a:gd name="connsiteY10" fmla="*/ 323576 h 499089"/>
                  <a:gd name="connsiteX11" fmla="*/ 281269 w 513348"/>
                  <a:gd name="connsiteY11" fmla="*/ 333426 h 499089"/>
                  <a:gd name="connsiteX12" fmla="*/ 461243 w 513348"/>
                  <a:gd name="connsiteY12" fmla="*/ 333426 h 499089"/>
                  <a:gd name="connsiteX13" fmla="*/ 461243 w 513348"/>
                  <a:gd name="connsiteY13" fmla="*/ 390542 h 499089"/>
                  <a:gd name="connsiteX14" fmla="*/ 491203 w 513348"/>
                  <a:gd name="connsiteY14" fmla="*/ 408952 h 499089"/>
                  <a:gd name="connsiteX15" fmla="*/ 500892 w 513348"/>
                  <a:gd name="connsiteY15" fmla="*/ 442717 h 499089"/>
                  <a:gd name="connsiteX16" fmla="*/ 485248 w 513348"/>
                  <a:gd name="connsiteY16" fmla="*/ 474173 h 499089"/>
                  <a:gd name="connsiteX17" fmla="*/ 452445 w 513348"/>
                  <a:gd name="connsiteY17" fmla="*/ 486872 h 499089"/>
                  <a:gd name="connsiteX18" fmla="*/ 419642 w 513348"/>
                  <a:gd name="connsiteY18" fmla="*/ 474173 h 499089"/>
                  <a:gd name="connsiteX19" fmla="*/ 403992 w 513348"/>
                  <a:gd name="connsiteY19" fmla="*/ 442717 h 499089"/>
                  <a:gd name="connsiteX20" fmla="*/ 413681 w 513348"/>
                  <a:gd name="connsiteY20" fmla="*/ 408952 h 499089"/>
                  <a:gd name="connsiteX21" fmla="*/ 443641 w 513348"/>
                  <a:gd name="connsiteY21" fmla="*/ 390542 h 499089"/>
                  <a:gd name="connsiteX22" fmla="*/ 443641 w 513348"/>
                  <a:gd name="connsiteY22" fmla="*/ 351117 h 499089"/>
                  <a:gd name="connsiteX23" fmla="*/ 281269 w 513348"/>
                  <a:gd name="connsiteY23" fmla="*/ 351117 h 499089"/>
                  <a:gd name="connsiteX24" fmla="*/ 274981 w 513348"/>
                  <a:gd name="connsiteY24" fmla="*/ 360947 h 499089"/>
                  <a:gd name="connsiteX25" fmla="*/ 265093 w 513348"/>
                  <a:gd name="connsiteY25" fmla="*/ 367146 h 499089"/>
                  <a:gd name="connsiteX26" fmla="*/ 265093 w 513348"/>
                  <a:gd name="connsiteY26" fmla="*/ 390895 h 499089"/>
                  <a:gd name="connsiteX27" fmla="*/ 295015 w 513348"/>
                  <a:gd name="connsiteY27" fmla="*/ 409337 h 499089"/>
                  <a:gd name="connsiteX28" fmla="*/ 304678 w 513348"/>
                  <a:gd name="connsiteY28" fmla="*/ 443090 h 499089"/>
                  <a:gd name="connsiteX29" fmla="*/ 289021 w 513348"/>
                  <a:gd name="connsiteY29" fmla="*/ 474526 h 499089"/>
                  <a:gd name="connsiteX30" fmla="*/ 256224 w 513348"/>
                  <a:gd name="connsiteY30" fmla="*/ 487218 h 499089"/>
                  <a:gd name="connsiteX31" fmla="*/ 223434 w 513348"/>
                  <a:gd name="connsiteY31" fmla="*/ 474526 h 499089"/>
                  <a:gd name="connsiteX32" fmla="*/ 207777 w 513348"/>
                  <a:gd name="connsiteY32" fmla="*/ 443090 h 499089"/>
                  <a:gd name="connsiteX33" fmla="*/ 217441 w 513348"/>
                  <a:gd name="connsiteY33" fmla="*/ 409337 h 499089"/>
                  <a:gd name="connsiteX34" fmla="*/ 247363 w 513348"/>
                  <a:gd name="connsiteY34" fmla="*/ 390895 h 499089"/>
                  <a:gd name="connsiteX35" fmla="*/ 247363 w 513348"/>
                  <a:gd name="connsiteY35" fmla="*/ 367146 h 499089"/>
                  <a:gd name="connsiteX36" fmla="*/ 237500 w 513348"/>
                  <a:gd name="connsiteY36" fmla="*/ 360967 h 499089"/>
                  <a:gd name="connsiteX37" fmla="*/ 231308 w 513348"/>
                  <a:gd name="connsiteY37" fmla="*/ 351117 h 499089"/>
                  <a:gd name="connsiteX38" fmla="*/ 69411 w 513348"/>
                  <a:gd name="connsiteY38" fmla="*/ 351117 h 499089"/>
                  <a:gd name="connsiteX39" fmla="*/ 69411 w 513348"/>
                  <a:gd name="connsiteY39" fmla="*/ 390657 h 499089"/>
                  <a:gd name="connsiteX40" fmla="*/ 99339 w 513348"/>
                  <a:gd name="connsiteY40" fmla="*/ 409100 h 499089"/>
                  <a:gd name="connsiteX41" fmla="*/ 108997 w 513348"/>
                  <a:gd name="connsiteY41" fmla="*/ 442852 h 499089"/>
                  <a:gd name="connsiteX42" fmla="*/ 93339 w 513348"/>
                  <a:gd name="connsiteY42" fmla="*/ 474288 h 499089"/>
                  <a:gd name="connsiteX43" fmla="*/ 60550 w 513348"/>
                  <a:gd name="connsiteY43" fmla="*/ 486980 h 499089"/>
                  <a:gd name="connsiteX44" fmla="*/ 27759 w 513348"/>
                  <a:gd name="connsiteY44" fmla="*/ 474288 h 499089"/>
                  <a:gd name="connsiteX45" fmla="*/ 12102 w 513348"/>
                  <a:gd name="connsiteY45" fmla="*/ 442852 h 499089"/>
                  <a:gd name="connsiteX46" fmla="*/ 21759 w 513348"/>
                  <a:gd name="connsiteY46" fmla="*/ 409100 h 499089"/>
                  <a:gd name="connsiteX47" fmla="*/ 51688 w 513348"/>
                  <a:gd name="connsiteY47" fmla="*/ 390657 h 499089"/>
                  <a:gd name="connsiteX48" fmla="*/ 51688 w 513348"/>
                  <a:gd name="connsiteY48" fmla="*/ 333663 h 499089"/>
                  <a:gd name="connsiteX49" fmla="*/ 231308 w 513348"/>
                  <a:gd name="connsiteY49" fmla="*/ 333663 h 499089"/>
                  <a:gd name="connsiteX50" fmla="*/ 237519 w 513348"/>
                  <a:gd name="connsiteY50" fmla="*/ 323788 h 499089"/>
                  <a:gd name="connsiteX51" fmla="*/ 247363 w 513348"/>
                  <a:gd name="connsiteY51" fmla="*/ 317518 h 499089"/>
                  <a:gd name="connsiteX52" fmla="*/ 247363 w 513348"/>
                  <a:gd name="connsiteY52" fmla="*/ 288899 h 499089"/>
                  <a:gd name="connsiteX53" fmla="*/ 81661 w 513348"/>
                  <a:gd name="connsiteY53" fmla="*/ 288899 h 499089"/>
                  <a:gd name="connsiteX54" fmla="*/ 81661 w 513348"/>
                  <a:gd name="connsiteY54" fmla="*/ 29684 h 499089"/>
                  <a:gd name="connsiteX55" fmla="*/ 86891 w 513348"/>
                  <a:gd name="connsiteY55" fmla="*/ 17094 h 499089"/>
                  <a:gd name="connsiteX56" fmla="*/ 99506 w 513348"/>
                  <a:gd name="connsiteY56" fmla="*/ 11878 h 499089"/>
                  <a:gd name="connsiteX57" fmla="*/ 189676 w 513348"/>
                  <a:gd name="connsiteY57" fmla="*/ 11878 h 499089"/>
                  <a:gd name="connsiteX58" fmla="*/ 189676 w 513348"/>
                  <a:gd name="connsiteY58" fmla="*/ 0 h 499089"/>
                  <a:gd name="connsiteX59" fmla="*/ 99506 w 513348"/>
                  <a:gd name="connsiteY59" fmla="*/ 0 h 499089"/>
                  <a:gd name="connsiteX60" fmla="*/ 78478 w 513348"/>
                  <a:gd name="connsiteY60" fmla="*/ 8695 h 499089"/>
                  <a:gd name="connsiteX61" fmla="*/ 69764 w 513348"/>
                  <a:gd name="connsiteY61" fmla="*/ 29684 h 499089"/>
                  <a:gd name="connsiteX62" fmla="*/ 69764 w 513348"/>
                  <a:gd name="connsiteY62" fmla="*/ 300770 h 499089"/>
                  <a:gd name="connsiteX63" fmla="*/ 235472 w 513348"/>
                  <a:gd name="connsiteY63" fmla="*/ 300770 h 499089"/>
                  <a:gd name="connsiteX64" fmla="*/ 235472 w 513348"/>
                  <a:gd name="connsiteY64" fmla="*/ 310036 h 499089"/>
                  <a:gd name="connsiteX65" fmla="*/ 223575 w 513348"/>
                  <a:gd name="connsiteY65" fmla="*/ 321907 h 499089"/>
                  <a:gd name="connsiteX66" fmla="*/ 39791 w 513348"/>
                  <a:gd name="connsiteY66" fmla="*/ 321907 h 499089"/>
                  <a:gd name="connsiteX67" fmla="*/ 39791 w 513348"/>
                  <a:gd name="connsiteY67" fmla="*/ 381282 h 499089"/>
                  <a:gd name="connsiteX68" fmla="*/ 8092 w 513348"/>
                  <a:gd name="connsiteY68" fmla="*/ 407867 h 499089"/>
                  <a:gd name="connsiteX69" fmla="*/ 924 w 513348"/>
                  <a:gd name="connsiteY69" fmla="*/ 448576 h 499089"/>
                  <a:gd name="connsiteX70" fmla="*/ 21638 w 513348"/>
                  <a:gd name="connsiteY70" fmla="*/ 484363 h 499089"/>
                  <a:gd name="connsiteX71" fmla="*/ 60550 w 513348"/>
                  <a:gd name="connsiteY71" fmla="*/ 498492 h 499089"/>
                  <a:gd name="connsiteX72" fmla="*/ 99455 w 513348"/>
                  <a:gd name="connsiteY72" fmla="*/ 484363 h 499089"/>
                  <a:gd name="connsiteX73" fmla="*/ 120168 w 513348"/>
                  <a:gd name="connsiteY73" fmla="*/ 448576 h 499089"/>
                  <a:gd name="connsiteX74" fmla="*/ 113000 w 513348"/>
                  <a:gd name="connsiteY74" fmla="*/ 407867 h 499089"/>
                  <a:gd name="connsiteX75" fmla="*/ 81308 w 513348"/>
                  <a:gd name="connsiteY75" fmla="*/ 381282 h 499089"/>
                  <a:gd name="connsiteX76" fmla="*/ 81308 w 513348"/>
                  <a:gd name="connsiteY76" fmla="*/ 362995 h 499089"/>
                  <a:gd name="connsiteX77" fmla="*/ 224051 w 513348"/>
                  <a:gd name="connsiteY77" fmla="*/ 362995 h 499089"/>
                  <a:gd name="connsiteX78" fmla="*/ 235947 w 513348"/>
                  <a:gd name="connsiteY78" fmla="*/ 374866 h 499089"/>
                  <a:gd name="connsiteX79" fmla="*/ 235947 w 513348"/>
                  <a:gd name="connsiteY79" fmla="*/ 381873 h 499089"/>
                  <a:gd name="connsiteX80" fmla="*/ 204248 w 513348"/>
                  <a:gd name="connsiteY80" fmla="*/ 408464 h 499089"/>
                  <a:gd name="connsiteX81" fmla="*/ 197081 w 513348"/>
                  <a:gd name="connsiteY81" fmla="*/ 449173 h 499089"/>
                  <a:gd name="connsiteX82" fmla="*/ 217794 w 513348"/>
                  <a:gd name="connsiteY82" fmla="*/ 484959 h 499089"/>
                  <a:gd name="connsiteX83" fmla="*/ 256706 w 513348"/>
                  <a:gd name="connsiteY83" fmla="*/ 499089 h 499089"/>
                  <a:gd name="connsiteX84" fmla="*/ 295611 w 513348"/>
                  <a:gd name="connsiteY84" fmla="*/ 484959 h 499089"/>
                  <a:gd name="connsiteX85" fmla="*/ 316325 w 513348"/>
                  <a:gd name="connsiteY85" fmla="*/ 449173 h 499089"/>
                  <a:gd name="connsiteX86" fmla="*/ 309157 w 513348"/>
                  <a:gd name="connsiteY86" fmla="*/ 408464 h 499089"/>
                  <a:gd name="connsiteX87" fmla="*/ 277458 w 513348"/>
                  <a:gd name="connsiteY87" fmla="*/ 381873 h 499089"/>
                  <a:gd name="connsiteX88" fmla="*/ 277458 w 513348"/>
                  <a:gd name="connsiteY88" fmla="*/ 374866 h 499089"/>
                  <a:gd name="connsiteX89" fmla="*/ 289355 w 513348"/>
                  <a:gd name="connsiteY89" fmla="*/ 362995 h 499089"/>
                  <a:gd name="connsiteX90" fmla="*/ 432104 w 513348"/>
                  <a:gd name="connsiteY90" fmla="*/ 362995 h 499089"/>
                  <a:gd name="connsiteX91" fmla="*/ 432104 w 513348"/>
                  <a:gd name="connsiteY91" fmla="*/ 381520 h 499089"/>
                  <a:gd name="connsiteX92" fmla="*/ 400366 w 513348"/>
                  <a:gd name="connsiteY92" fmla="*/ 408086 h 499089"/>
                  <a:gd name="connsiteX93" fmla="*/ 393173 w 513348"/>
                  <a:gd name="connsiteY93" fmla="*/ 448807 h 499089"/>
                  <a:gd name="connsiteX94" fmla="*/ 413880 w 513348"/>
                  <a:gd name="connsiteY94" fmla="*/ 484613 h 499089"/>
                  <a:gd name="connsiteX95" fmla="*/ 452798 w 513348"/>
                  <a:gd name="connsiteY95" fmla="*/ 498756 h 499089"/>
                  <a:gd name="connsiteX96" fmla="*/ 491723 w 513348"/>
                  <a:gd name="connsiteY96" fmla="*/ 484613 h 499089"/>
                  <a:gd name="connsiteX97" fmla="*/ 512430 w 513348"/>
                  <a:gd name="connsiteY97" fmla="*/ 448807 h 499089"/>
                  <a:gd name="connsiteX98" fmla="*/ 505230 w 513348"/>
                  <a:gd name="connsiteY98" fmla="*/ 408086 h 499089"/>
                  <a:gd name="connsiteX99" fmla="*/ 473499 w 513348"/>
                  <a:gd name="connsiteY99" fmla="*/ 381520 h 499089"/>
                  <a:gd name="connsiteX100" fmla="*/ 473499 w 513348"/>
                  <a:gd name="connsiteY100" fmla="*/ 321555 h 499089"/>
                  <a:gd name="connsiteX101" fmla="*/ 288521 w 513348"/>
                  <a:gd name="connsiteY101" fmla="*/ 321555 h 499089"/>
                  <a:gd name="connsiteX102" fmla="*/ 276630 w 513348"/>
                  <a:gd name="connsiteY102" fmla="*/ 309677 h 499089"/>
                  <a:gd name="connsiteX103" fmla="*/ 276630 w 513348"/>
                  <a:gd name="connsiteY103" fmla="*/ 300417 h 499089"/>
                  <a:gd name="connsiteX104" fmla="*/ 442807 w 513348"/>
                  <a:gd name="connsiteY104" fmla="*/ 300417 h 499089"/>
                  <a:gd name="connsiteX105" fmla="*/ 442807 w 513348"/>
                  <a:gd name="connsiteY105" fmla="*/ 62224 h 499089"/>
                  <a:gd name="connsiteX106" fmla="*/ 434061 w 513348"/>
                  <a:gd name="connsiteY106" fmla="*/ 41267 h 499089"/>
                  <a:gd name="connsiteX107" fmla="*/ 413071 w 513348"/>
                  <a:gd name="connsiteY107" fmla="*/ 32533 h 499089"/>
                  <a:gd name="connsiteX108" fmla="*/ 228452 w 513348"/>
                  <a:gd name="connsiteY108" fmla="*/ 32533 h 499089"/>
                  <a:gd name="connsiteX109" fmla="*/ 213463 w 513348"/>
                  <a:gd name="connsiteY109" fmla="*/ 11878 h 499089"/>
                  <a:gd name="connsiteX110" fmla="*/ 202958 w 513348"/>
                  <a:gd name="connsiteY110" fmla="*/ 3157 h 499089"/>
                  <a:gd name="connsiteX111" fmla="*/ 189676 w 513348"/>
                  <a:gd name="connsiteY111" fmla="*/ 0 h 499089"/>
                  <a:gd name="connsiteX112" fmla="*/ 189676 w 513348"/>
                  <a:gd name="connsiteY112" fmla="*/ 0 h 49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513348" h="499089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88" name="Freeform: Shape 863">
                <a:extLst>
                  <a:ext uri="{FF2B5EF4-FFF2-40B4-BE49-F238E27FC236}">
                    <a16:creationId xmlns:a16="http://schemas.microsoft.com/office/drawing/2014/main" id="{2C4C53A0-48DB-0B8E-EBDF-529BD9E5ED22}"/>
                  </a:ext>
                </a:extLst>
              </p:cNvPr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>
                  <a:gd name="connsiteX0" fmla="*/ 449345 w 489196"/>
                  <a:gd name="connsiteY0" fmla="*/ 378670 h 475340"/>
                  <a:gd name="connsiteX1" fmla="*/ 449345 w 489196"/>
                  <a:gd name="connsiteY1" fmla="*/ 321554 h 475340"/>
                  <a:gd name="connsiteX2" fmla="*/ 269372 w 489196"/>
                  <a:gd name="connsiteY2" fmla="*/ 321554 h 475340"/>
                  <a:gd name="connsiteX3" fmla="*/ 263064 w 489196"/>
                  <a:gd name="connsiteY3" fmla="*/ 311704 h 475340"/>
                  <a:gd name="connsiteX4" fmla="*/ 253195 w 489196"/>
                  <a:gd name="connsiteY4" fmla="*/ 305403 h 475340"/>
                  <a:gd name="connsiteX5" fmla="*/ 253195 w 489196"/>
                  <a:gd name="connsiteY5" fmla="*/ 277028 h 475340"/>
                  <a:gd name="connsiteX6" fmla="*/ 419013 w 489196"/>
                  <a:gd name="connsiteY6" fmla="*/ 277028 h 475340"/>
                  <a:gd name="connsiteX7" fmla="*/ 419013 w 489196"/>
                  <a:gd name="connsiteY7" fmla="*/ 50346 h 475340"/>
                  <a:gd name="connsiteX8" fmla="*/ 413751 w 489196"/>
                  <a:gd name="connsiteY8" fmla="*/ 37789 h 475340"/>
                  <a:gd name="connsiteX9" fmla="*/ 401174 w 489196"/>
                  <a:gd name="connsiteY9" fmla="*/ 32540 h 475340"/>
                  <a:gd name="connsiteX10" fmla="*/ 210844 w 489196"/>
                  <a:gd name="connsiteY10" fmla="*/ 32540 h 475340"/>
                  <a:gd name="connsiteX11" fmla="*/ 191689 w 489196"/>
                  <a:gd name="connsiteY11" fmla="*/ 7245 h 475340"/>
                  <a:gd name="connsiteX12" fmla="*/ 185568 w 489196"/>
                  <a:gd name="connsiteY12" fmla="*/ 2028 h 475340"/>
                  <a:gd name="connsiteX13" fmla="*/ 177777 w 489196"/>
                  <a:gd name="connsiteY13" fmla="*/ 0 h 475340"/>
                  <a:gd name="connsiteX14" fmla="*/ 87608 w 489196"/>
                  <a:gd name="connsiteY14" fmla="*/ 0 h 475340"/>
                  <a:gd name="connsiteX15" fmla="*/ 74948 w 489196"/>
                  <a:gd name="connsiteY15" fmla="*/ 5210 h 475340"/>
                  <a:gd name="connsiteX16" fmla="*/ 69648 w 489196"/>
                  <a:gd name="connsiteY16" fmla="*/ 17813 h 475340"/>
                  <a:gd name="connsiteX17" fmla="*/ 69648 w 489196"/>
                  <a:gd name="connsiteY17" fmla="*/ 277028 h 475340"/>
                  <a:gd name="connsiteX18" fmla="*/ 235465 w 489196"/>
                  <a:gd name="connsiteY18" fmla="*/ 277028 h 475340"/>
                  <a:gd name="connsiteX19" fmla="*/ 235465 w 489196"/>
                  <a:gd name="connsiteY19" fmla="*/ 305403 h 475340"/>
                  <a:gd name="connsiteX20" fmla="*/ 225622 w 489196"/>
                  <a:gd name="connsiteY20" fmla="*/ 311679 h 475340"/>
                  <a:gd name="connsiteX21" fmla="*/ 219410 w 489196"/>
                  <a:gd name="connsiteY21" fmla="*/ 321554 h 475340"/>
                  <a:gd name="connsiteX22" fmla="*/ 39790 w 489196"/>
                  <a:gd name="connsiteY22" fmla="*/ 321554 h 475340"/>
                  <a:gd name="connsiteX23" fmla="*/ 39790 w 489196"/>
                  <a:gd name="connsiteY23" fmla="*/ 378549 h 475340"/>
                  <a:gd name="connsiteX24" fmla="*/ 9862 w 489196"/>
                  <a:gd name="connsiteY24" fmla="*/ 396991 h 475340"/>
                  <a:gd name="connsiteX25" fmla="*/ 204 w 489196"/>
                  <a:gd name="connsiteY25" fmla="*/ 430743 h 475340"/>
                  <a:gd name="connsiteX26" fmla="*/ 15861 w 489196"/>
                  <a:gd name="connsiteY26" fmla="*/ 462179 h 475340"/>
                  <a:gd name="connsiteX27" fmla="*/ 48651 w 489196"/>
                  <a:gd name="connsiteY27" fmla="*/ 474865 h 475340"/>
                  <a:gd name="connsiteX28" fmla="*/ 81441 w 489196"/>
                  <a:gd name="connsiteY28" fmla="*/ 462179 h 475340"/>
                  <a:gd name="connsiteX29" fmla="*/ 97098 w 489196"/>
                  <a:gd name="connsiteY29" fmla="*/ 430743 h 475340"/>
                  <a:gd name="connsiteX30" fmla="*/ 87441 w 489196"/>
                  <a:gd name="connsiteY30" fmla="*/ 396991 h 475340"/>
                  <a:gd name="connsiteX31" fmla="*/ 57513 w 489196"/>
                  <a:gd name="connsiteY31" fmla="*/ 378549 h 475340"/>
                  <a:gd name="connsiteX32" fmla="*/ 57513 w 489196"/>
                  <a:gd name="connsiteY32" fmla="*/ 339245 h 475340"/>
                  <a:gd name="connsiteX33" fmla="*/ 219410 w 489196"/>
                  <a:gd name="connsiteY33" fmla="*/ 339245 h 475340"/>
                  <a:gd name="connsiteX34" fmla="*/ 225602 w 489196"/>
                  <a:gd name="connsiteY34" fmla="*/ 349089 h 475340"/>
                  <a:gd name="connsiteX35" fmla="*/ 235465 w 489196"/>
                  <a:gd name="connsiteY35" fmla="*/ 355275 h 475340"/>
                  <a:gd name="connsiteX36" fmla="*/ 235465 w 489196"/>
                  <a:gd name="connsiteY36" fmla="*/ 379024 h 475340"/>
                  <a:gd name="connsiteX37" fmla="*/ 205543 w 489196"/>
                  <a:gd name="connsiteY37" fmla="*/ 397465 h 475340"/>
                  <a:gd name="connsiteX38" fmla="*/ 195880 w 489196"/>
                  <a:gd name="connsiteY38" fmla="*/ 431218 h 475340"/>
                  <a:gd name="connsiteX39" fmla="*/ 211537 w 489196"/>
                  <a:gd name="connsiteY39" fmla="*/ 462654 h 475340"/>
                  <a:gd name="connsiteX40" fmla="*/ 244327 w 489196"/>
                  <a:gd name="connsiteY40" fmla="*/ 475340 h 475340"/>
                  <a:gd name="connsiteX41" fmla="*/ 277123 w 489196"/>
                  <a:gd name="connsiteY41" fmla="*/ 462654 h 475340"/>
                  <a:gd name="connsiteX42" fmla="*/ 292780 w 489196"/>
                  <a:gd name="connsiteY42" fmla="*/ 431218 h 475340"/>
                  <a:gd name="connsiteX43" fmla="*/ 283116 w 489196"/>
                  <a:gd name="connsiteY43" fmla="*/ 397465 h 475340"/>
                  <a:gd name="connsiteX44" fmla="*/ 253195 w 489196"/>
                  <a:gd name="connsiteY44" fmla="*/ 379024 h 475340"/>
                  <a:gd name="connsiteX45" fmla="*/ 253195 w 489196"/>
                  <a:gd name="connsiteY45" fmla="*/ 355275 h 475340"/>
                  <a:gd name="connsiteX46" fmla="*/ 263083 w 489196"/>
                  <a:gd name="connsiteY46" fmla="*/ 349076 h 475340"/>
                  <a:gd name="connsiteX47" fmla="*/ 269372 w 489196"/>
                  <a:gd name="connsiteY47" fmla="*/ 339245 h 475340"/>
                  <a:gd name="connsiteX48" fmla="*/ 431743 w 489196"/>
                  <a:gd name="connsiteY48" fmla="*/ 339245 h 475340"/>
                  <a:gd name="connsiteX49" fmla="*/ 431743 w 489196"/>
                  <a:gd name="connsiteY49" fmla="*/ 378670 h 475340"/>
                  <a:gd name="connsiteX50" fmla="*/ 401783 w 489196"/>
                  <a:gd name="connsiteY50" fmla="*/ 397080 h 475340"/>
                  <a:gd name="connsiteX51" fmla="*/ 392094 w 489196"/>
                  <a:gd name="connsiteY51" fmla="*/ 430846 h 475340"/>
                  <a:gd name="connsiteX52" fmla="*/ 407744 w 489196"/>
                  <a:gd name="connsiteY52" fmla="*/ 462301 h 475340"/>
                  <a:gd name="connsiteX53" fmla="*/ 440547 w 489196"/>
                  <a:gd name="connsiteY53" fmla="*/ 475000 h 475340"/>
                  <a:gd name="connsiteX54" fmla="*/ 473350 w 489196"/>
                  <a:gd name="connsiteY54" fmla="*/ 462301 h 475340"/>
                  <a:gd name="connsiteX55" fmla="*/ 488994 w 489196"/>
                  <a:gd name="connsiteY55" fmla="*/ 430846 h 475340"/>
                  <a:gd name="connsiteX56" fmla="*/ 479305 w 489196"/>
                  <a:gd name="connsiteY56" fmla="*/ 397080 h 475340"/>
                  <a:gd name="connsiteX57" fmla="*/ 449345 w 489196"/>
                  <a:gd name="connsiteY57" fmla="*/ 378670 h 475340"/>
                  <a:gd name="connsiteX58" fmla="*/ 87371 w 489196"/>
                  <a:gd name="connsiteY58" fmla="*/ 17813 h 475340"/>
                  <a:gd name="connsiteX59" fmla="*/ 177777 w 489196"/>
                  <a:gd name="connsiteY59" fmla="*/ 17813 h 475340"/>
                  <a:gd name="connsiteX60" fmla="*/ 201565 w 489196"/>
                  <a:gd name="connsiteY60" fmla="*/ 50346 h 475340"/>
                  <a:gd name="connsiteX61" fmla="*/ 401289 w 489196"/>
                  <a:gd name="connsiteY61" fmla="*/ 50346 h 475340"/>
                  <a:gd name="connsiteX62" fmla="*/ 401289 w 489196"/>
                  <a:gd name="connsiteY62" fmla="*/ 259452 h 475340"/>
                  <a:gd name="connsiteX63" fmla="*/ 87371 w 489196"/>
                  <a:gd name="connsiteY63" fmla="*/ 259452 h 475340"/>
                  <a:gd name="connsiteX64" fmla="*/ 87371 w 489196"/>
                  <a:gd name="connsiteY64" fmla="*/ 17813 h 475340"/>
                  <a:gd name="connsiteX65" fmla="*/ 17068 w 489196"/>
                  <a:gd name="connsiteY65" fmla="*/ 426405 h 475340"/>
                  <a:gd name="connsiteX66" fmla="*/ 22278 w 489196"/>
                  <a:gd name="connsiteY66" fmla="*/ 409253 h 475340"/>
                  <a:gd name="connsiteX67" fmla="*/ 36158 w 489196"/>
                  <a:gd name="connsiteY67" fmla="*/ 397883 h 475340"/>
                  <a:gd name="connsiteX68" fmla="*/ 54029 w 489196"/>
                  <a:gd name="connsiteY68" fmla="*/ 396124 h 475340"/>
                  <a:gd name="connsiteX69" fmla="*/ 69866 w 489196"/>
                  <a:gd name="connsiteY69" fmla="*/ 404576 h 475340"/>
                  <a:gd name="connsiteX70" fmla="*/ 78329 w 489196"/>
                  <a:gd name="connsiteY70" fmla="*/ 420380 h 475340"/>
                  <a:gd name="connsiteX71" fmla="*/ 76571 w 489196"/>
                  <a:gd name="connsiteY71" fmla="*/ 438219 h 475340"/>
                  <a:gd name="connsiteX72" fmla="*/ 65181 w 489196"/>
                  <a:gd name="connsiteY72" fmla="*/ 452073 h 475340"/>
                  <a:gd name="connsiteX73" fmla="*/ 47997 w 489196"/>
                  <a:gd name="connsiteY73" fmla="*/ 457277 h 475340"/>
                  <a:gd name="connsiteX74" fmla="*/ 36158 w 489196"/>
                  <a:gd name="connsiteY74" fmla="*/ 454928 h 475340"/>
                  <a:gd name="connsiteX75" fmla="*/ 26128 w 489196"/>
                  <a:gd name="connsiteY75" fmla="*/ 448235 h 475340"/>
                  <a:gd name="connsiteX76" fmla="*/ 19423 w 489196"/>
                  <a:gd name="connsiteY76" fmla="*/ 438219 h 475340"/>
                  <a:gd name="connsiteX77" fmla="*/ 17068 w 489196"/>
                  <a:gd name="connsiteY77" fmla="*/ 426405 h 475340"/>
                  <a:gd name="connsiteX78" fmla="*/ 244391 w 489196"/>
                  <a:gd name="connsiteY78" fmla="*/ 339245 h 475340"/>
                  <a:gd name="connsiteX79" fmla="*/ 238115 w 489196"/>
                  <a:gd name="connsiteY79" fmla="*/ 336602 h 475340"/>
                  <a:gd name="connsiteX80" fmla="*/ 235465 w 489196"/>
                  <a:gd name="connsiteY80" fmla="*/ 330339 h 475340"/>
                  <a:gd name="connsiteX81" fmla="*/ 238122 w 489196"/>
                  <a:gd name="connsiteY81" fmla="*/ 324121 h 475340"/>
                  <a:gd name="connsiteX82" fmla="*/ 244391 w 489196"/>
                  <a:gd name="connsiteY82" fmla="*/ 321554 h 475340"/>
                  <a:gd name="connsiteX83" fmla="*/ 250615 w 489196"/>
                  <a:gd name="connsiteY83" fmla="*/ 324127 h 475340"/>
                  <a:gd name="connsiteX84" fmla="*/ 253195 w 489196"/>
                  <a:gd name="connsiteY84" fmla="*/ 330339 h 475340"/>
                  <a:gd name="connsiteX85" fmla="*/ 250622 w 489196"/>
                  <a:gd name="connsiteY85" fmla="*/ 336596 h 475340"/>
                  <a:gd name="connsiteX86" fmla="*/ 244391 w 489196"/>
                  <a:gd name="connsiteY86" fmla="*/ 339245 h 475340"/>
                  <a:gd name="connsiteX87" fmla="*/ 244391 w 489196"/>
                  <a:gd name="connsiteY87" fmla="*/ 457277 h 475340"/>
                  <a:gd name="connsiteX88" fmla="*/ 227206 w 489196"/>
                  <a:gd name="connsiteY88" fmla="*/ 452073 h 475340"/>
                  <a:gd name="connsiteX89" fmla="*/ 215817 w 489196"/>
                  <a:gd name="connsiteY89" fmla="*/ 438219 h 475340"/>
                  <a:gd name="connsiteX90" fmla="*/ 214059 w 489196"/>
                  <a:gd name="connsiteY90" fmla="*/ 420380 h 475340"/>
                  <a:gd name="connsiteX91" fmla="*/ 222522 w 489196"/>
                  <a:gd name="connsiteY91" fmla="*/ 404576 h 475340"/>
                  <a:gd name="connsiteX92" fmla="*/ 238352 w 489196"/>
                  <a:gd name="connsiteY92" fmla="*/ 396124 h 475340"/>
                  <a:gd name="connsiteX93" fmla="*/ 256224 w 489196"/>
                  <a:gd name="connsiteY93" fmla="*/ 397883 h 475340"/>
                  <a:gd name="connsiteX94" fmla="*/ 270103 w 489196"/>
                  <a:gd name="connsiteY94" fmla="*/ 409253 h 475340"/>
                  <a:gd name="connsiteX95" fmla="*/ 275320 w 489196"/>
                  <a:gd name="connsiteY95" fmla="*/ 426405 h 475340"/>
                  <a:gd name="connsiteX96" fmla="*/ 272965 w 489196"/>
                  <a:gd name="connsiteY96" fmla="*/ 438219 h 475340"/>
                  <a:gd name="connsiteX97" fmla="*/ 266259 w 489196"/>
                  <a:gd name="connsiteY97" fmla="*/ 448235 h 475340"/>
                  <a:gd name="connsiteX98" fmla="*/ 256224 w 489196"/>
                  <a:gd name="connsiteY98" fmla="*/ 454928 h 475340"/>
                  <a:gd name="connsiteX99" fmla="*/ 244391 w 489196"/>
                  <a:gd name="connsiteY99" fmla="*/ 457277 h 475340"/>
                  <a:gd name="connsiteX100" fmla="*/ 409618 w 489196"/>
                  <a:gd name="connsiteY100" fmla="*/ 426405 h 475340"/>
                  <a:gd name="connsiteX101" fmla="*/ 414829 w 489196"/>
                  <a:gd name="connsiteY101" fmla="*/ 409253 h 475340"/>
                  <a:gd name="connsiteX102" fmla="*/ 428708 w 489196"/>
                  <a:gd name="connsiteY102" fmla="*/ 397883 h 475340"/>
                  <a:gd name="connsiteX103" fmla="*/ 446579 w 489196"/>
                  <a:gd name="connsiteY103" fmla="*/ 396124 h 475340"/>
                  <a:gd name="connsiteX104" fmla="*/ 462416 w 489196"/>
                  <a:gd name="connsiteY104" fmla="*/ 404576 h 475340"/>
                  <a:gd name="connsiteX105" fmla="*/ 470880 w 489196"/>
                  <a:gd name="connsiteY105" fmla="*/ 420380 h 475340"/>
                  <a:gd name="connsiteX106" fmla="*/ 469121 w 489196"/>
                  <a:gd name="connsiteY106" fmla="*/ 438219 h 475340"/>
                  <a:gd name="connsiteX107" fmla="*/ 457725 w 489196"/>
                  <a:gd name="connsiteY107" fmla="*/ 452073 h 475340"/>
                  <a:gd name="connsiteX108" fmla="*/ 440547 w 489196"/>
                  <a:gd name="connsiteY108" fmla="*/ 457277 h 475340"/>
                  <a:gd name="connsiteX109" fmla="*/ 428708 w 489196"/>
                  <a:gd name="connsiteY109" fmla="*/ 454928 h 475340"/>
                  <a:gd name="connsiteX110" fmla="*/ 418672 w 489196"/>
                  <a:gd name="connsiteY110" fmla="*/ 448235 h 475340"/>
                  <a:gd name="connsiteX111" fmla="*/ 411973 w 489196"/>
                  <a:gd name="connsiteY111" fmla="*/ 438219 h 475340"/>
                  <a:gd name="connsiteX112" fmla="*/ 409618 w 489196"/>
                  <a:gd name="connsiteY112" fmla="*/ 426405 h 47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489196" h="47534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  <p:sp>
            <p:nvSpPr>
              <p:cNvPr id="689" name="Freeform: Shape 864">
                <a:extLst>
                  <a:ext uri="{FF2B5EF4-FFF2-40B4-BE49-F238E27FC236}">
                    <a16:creationId xmlns:a16="http://schemas.microsoft.com/office/drawing/2014/main" id="{BBC831CB-D751-6B6B-87F0-82F1799E7931}"/>
                  </a:ext>
                </a:extLst>
              </p:cNvPr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>
                  <a:gd name="connsiteX0" fmla="*/ 167967 w 167967"/>
                  <a:gd name="connsiteY0" fmla="*/ 133953 h 167678"/>
                  <a:gd name="connsiteX1" fmla="*/ 167967 w 167967"/>
                  <a:gd name="connsiteY1" fmla="*/ 33497 h 167678"/>
                  <a:gd name="connsiteX2" fmla="*/ 167967 w 167967"/>
                  <a:gd name="connsiteY2" fmla="*/ 32073 h 167678"/>
                  <a:gd name="connsiteX3" fmla="*/ 163546 w 167967"/>
                  <a:gd name="connsiteY3" fmla="*/ 21292 h 167678"/>
                  <a:gd name="connsiteX4" fmla="*/ 154524 w 167967"/>
                  <a:gd name="connsiteY4" fmla="*/ 13907 h 167678"/>
                  <a:gd name="connsiteX5" fmla="*/ 123357 w 167967"/>
                  <a:gd name="connsiteY5" fmla="*/ 3338 h 167678"/>
                  <a:gd name="connsiteX6" fmla="*/ 83984 w 167967"/>
                  <a:gd name="connsiteY6" fmla="*/ 14 h 167678"/>
                  <a:gd name="connsiteX7" fmla="*/ 44251 w 167967"/>
                  <a:gd name="connsiteY7" fmla="*/ 3576 h 167678"/>
                  <a:gd name="connsiteX8" fmla="*/ 12847 w 167967"/>
                  <a:gd name="connsiteY8" fmla="*/ 14619 h 167678"/>
                  <a:gd name="connsiteX9" fmla="*/ 3876 w 167967"/>
                  <a:gd name="connsiteY9" fmla="*/ 22396 h 167678"/>
                  <a:gd name="connsiteX10" fmla="*/ 0 w 167967"/>
                  <a:gd name="connsiteY10" fmla="*/ 33619 h 167678"/>
                  <a:gd name="connsiteX11" fmla="*/ 0 w 167967"/>
                  <a:gd name="connsiteY11" fmla="*/ 134075 h 167678"/>
                  <a:gd name="connsiteX12" fmla="*/ 3870 w 167967"/>
                  <a:gd name="connsiteY12" fmla="*/ 145240 h 167678"/>
                  <a:gd name="connsiteX13" fmla="*/ 12847 w 167967"/>
                  <a:gd name="connsiteY13" fmla="*/ 152953 h 167678"/>
                  <a:gd name="connsiteX14" fmla="*/ 44251 w 167967"/>
                  <a:gd name="connsiteY14" fmla="*/ 164112 h 167678"/>
                  <a:gd name="connsiteX15" fmla="*/ 83984 w 167967"/>
                  <a:gd name="connsiteY15" fmla="*/ 167673 h 167678"/>
                  <a:gd name="connsiteX16" fmla="*/ 123717 w 167967"/>
                  <a:gd name="connsiteY16" fmla="*/ 164112 h 167678"/>
                  <a:gd name="connsiteX17" fmla="*/ 155121 w 167967"/>
                  <a:gd name="connsiteY17" fmla="*/ 152953 h 167678"/>
                  <a:gd name="connsiteX18" fmla="*/ 164124 w 167967"/>
                  <a:gd name="connsiteY18" fmla="*/ 145189 h 167678"/>
                  <a:gd name="connsiteX19" fmla="*/ 167967 w 167967"/>
                  <a:gd name="connsiteY19" fmla="*/ 133953 h 167678"/>
                  <a:gd name="connsiteX20" fmla="*/ 17371 w 167967"/>
                  <a:gd name="connsiteY20" fmla="*/ 33022 h 167678"/>
                  <a:gd name="connsiteX21" fmla="*/ 22125 w 167967"/>
                  <a:gd name="connsiteY21" fmla="*/ 28627 h 167678"/>
                  <a:gd name="connsiteX22" fmla="*/ 35447 w 167967"/>
                  <a:gd name="connsiteY22" fmla="*/ 23763 h 167678"/>
                  <a:gd name="connsiteX23" fmla="*/ 56385 w 167967"/>
                  <a:gd name="connsiteY23" fmla="*/ 19130 h 167678"/>
                  <a:gd name="connsiteX24" fmla="*/ 84696 w 167967"/>
                  <a:gd name="connsiteY24" fmla="*/ 17353 h 167678"/>
                  <a:gd name="connsiteX25" fmla="*/ 113720 w 167967"/>
                  <a:gd name="connsiteY25" fmla="*/ 19367 h 167678"/>
                  <a:gd name="connsiteX26" fmla="*/ 134895 w 167967"/>
                  <a:gd name="connsiteY26" fmla="*/ 23763 h 167678"/>
                  <a:gd name="connsiteX27" fmla="*/ 148216 w 167967"/>
                  <a:gd name="connsiteY27" fmla="*/ 28986 h 167678"/>
                  <a:gd name="connsiteX28" fmla="*/ 152381 w 167967"/>
                  <a:gd name="connsiteY28" fmla="*/ 33497 h 167678"/>
                  <a:gd name="connsiteX29" fmla="*/ 148216 w 167967"/>
                  <a:gd name="connsiteY29" fmla="*/ 37893 h 167678"/>
                  <a:gd name="connsiteX30" fmla="*/ 135492 w 167967"/>
                  <a:gd name="connsiteY30" fmla="*/ 43475 h 167678"/>
                  <a:gd name="connsiteX31" fmla="*/ 114316 w 167967"/>
                  <a:gd name="connsiteY31" fmla="*/ 48102 h 167678"/>
                  <a:gd name="connsiteX32" fmla="*/ 85293 w 167967"/>
                  <a:gd name="connsiteY32" fmla="*/ 50123 h 167678"/>
                  <a:gd name="connsiteX33" fmla="*/ 56385 w 167967"/>
                  <a:gd name="connsiteY33" fmla="*/ 48102 h 167678"/>
                  <a:gd name="connsiteX34" fmla="*/ 35209 w 167967"/>
                  <a:gd name="connsiteY34" fmla="*/ 43475 h 167678"/>
                  <a:gd name="connsiteX35" fmla="*/ 22485 w 167967"/>
                  <a:gd name="connsiteY35" fmla="*/ 37893 h 167678"/>
                  <a:gd name="connsiteX36" fmla="*/ 17371 w 167967"/>
                  <a:gd name="connsiteY36" fmla="*/ 33497 h 167678"/>
                  <a:gd name="connsiteX37" fmla="*/ 17371 w 167967"/>
                  <a:gd name="connsiteY37" fmla="*/ 33022 h 167678"/>
                  <a:gd name="connsiteX38" fmla="*/ 15112 w 167967"/>
                  <a:gd name="connsiteY38" fmla="*/ 54397 h 167678"/>
                  <a:gd name="connsiteX39" fmla="*/ 45682 w 167967"/>
                  <a:gd name="connsiteY39" fmla="*/ 63894 h 167678"/>
                  <a:gd name="connsiteX40" fmla="*/ 82553 w 167967"/>
                  <a:gd name="connsiteY40" fmla="*/ 66980 h 167678"/>
                  <a:gd name="connsiteX41" fmla="*/ 90407 w 167967"/>
                  <a:gd name="connsiteY41" fmla="*/ 66980 h 167678"/>
                  <a:gd name="connsiteX42" fmla="*/ 97305 w 167967"/>
                  <a:gd name="connsiteY42" fmla="*/ 66980 h 167678"/>
                  <a:gd name="connsiteX43" fmla="*/ 108252 w 167967"/>
                  <a:gd name="connsiteY43" fmla="*/ 66152 h 167678"/>
                  <a:gd name="connsiteX44" fmla="*/ 117293 w 167967"/>
                  <a:gd name="connsiteY44" fmla="*/ 64728 h 167678"/>
                  <a:gd name="connsiteX45" fmla="*/ 128112 w 167967"/>
                  <a:gd name="connsiteY45" fmla="*/ 62707 h 167678"/>
                  <a:gd name="connsiteX46" fmla="*/ 131090 w 167967"/>
                  <a:gd name="connsiteY46" fmla="*/ 61879 h 167678"/>
                  <a:gd name="connsiteX47" fmla="*/ 136326 w 167967"/>
                  <a:gd name="connsiteY47" fmla="*/ 59383 h 167678"/>
                  <a:gd name="connsiteX48" fmla="*/ 142031 w 167967"/>
                  <a:gd name="connsiteY48" fmla="*/ 57605 h 167678"/>
                  <a:gd name="connsiteX49" fmla="*/ 148216 w 167967"/>
                  <a:gd name="connsiteY49" fmla="*/ 55821 h 167678"/>
                  <a:gd name="connsiteX50" fmla="*/ 149051 w 167967"/>
                  <a:gd name="connsiteY50" fmla="*/ 55821 h 167678"/>
                  <a:gd name="connsiteX51" fmla="*/ 150835 w 167967"/>
                  <a:gd name="connsiteY51" fmla="*/ 54750 h 167678"/>
                  <a:gd name="connsiteX52" fmla="*/ 150835 w 167967"/>
                  <a:gd name="connsiteY52" fmla="*/ 84081 h 167678"/>
                  <a:gd name="connsiteX53" fmla="*/ 146670 w 167967"/>
                  <a:gd name="connsiteY53" fmla="*/ 88592 h 167678"/>
                  <a:gd name="connsiteX54" fmla="*/ 133945 w 167967"/>
                  <a:gd name="connsiteY54" fmla="*/ 94175 h 167678"/>
                  <a:gd name="connsiteX55" fmla="*/ 112654 w 167967"/>
                  <a:gd name="connsiteY55" fmla="*/ 98808 h 167678"/>
                  <a:gd name="connsiteX56" fmla="*/ 83509 w 167967"/>
                  <a:gd name="connsiteY56" fmla="*/ 100945 h 167678"/>
                  <a:gd name="connsiteX57" fmla="*/ 54364 w 167967"/>
                  <a:gd name="connsiteY57" fmla="*/ 98808 h 167678"/>
                  <a:gd name="connsiteX58" fmla="*/ 33072 w 167967"/>
                  <a:gd name="connsiteY58" fmla="*/ 94175 h 167678"/>
                  <a:gd name="connsiteX59" fmla="*/ 20342 w 167967"/>
                  <a:gd name="connsiteY59" fmla="*/ 88592 h 167678"/>
                  <a:gd name="connsiteX60" fmla="*/ 16061 w 167967"/>
                  <a:gd name="connsiteY60" fmla="*/ 84081 h 167678"/>
                  <a:gd name="connsiteX61" fmla="*/ 15112 w 167967"/>
                  <a:gd name="connsiteY61" fmla="*/ 54397 h 167678"/>
                  <a:gd name="connsiteX62" fmla="*/ 82553 w 167967"/>
                  <a:gd name="connsiteY62" fmla="*/ 149392 h 167678"/>
                  <a:gd name="connsiteX63" fmla="*/ 53414 w 167967"/>
                  <a:gd name="connsiteY63" fmla="*/ 147371 h 167678"/>
                  <a:gd name="connsiteX64" fmla="*/ 32116 w 167967"/>
                  <a:gd name="connsiteY64" fmla="*/ 142737 h 167678"/>
                  <a:gd name="connsiteX65" fmla="*/ 19392 w 167967"/>
                  <a:gd name="connsiteY65" fmla="*/ 137039 h 167678"/>
                  <a:gd name="connsiteX66" fmla="*/ 15112 w 167967"/>
                  <a:gd name="connsiteY66" fmla="*/ 132650 h 167678"/>
                  <a:gd name="connsiteX67" fmla="*/ 15112 w 167967"/>
                  <a:gd name="connsiteY67" fmla="*/ 104147 h 167678"/>
                  <a:gd name="connsiteX68" fmla="*/ 45682 w 167967"/>
                  <a:gd name="connsiteY68" fmla="*/ 113528 h 167678"/>
                  <a:gd name="connsiteX69" fmla="*/ 82553 w 167967"/>
                  <a:gd name="connsiteY69" fmla="*/ 116615 h 167678"/>
                  <a:gd name="connsiteX70" fmla="*/ 91004 w 167967"/>
                  <a:gd name="connsiteY70" fmla="*/ 116615 h 167678"/>
                  <a:gd name="connsiteX71" fmla="*/ 124429 w 167967"/>
                  <a:gd name="connsiteY71" fmla="*/ 114003 h 167678"/>
                  <a:gd name="connsiteX72" fmla="*/ 150238 w 167967"/>
                  <a:gd name="connsiteY72" fmla="*/ 105693 h 167678"/>
                  <a:gd name="connsiteX73" fmla="*/ 150238 w 167967"/>
                  <a:gd name="connsiteY73" fmla="*/ 133241 h 167678"/>
                  <a:gd name="connsiteX74" fmla="*/ 146080 w 167967"/>
                  <a:gd name="connsiteY74" fmla="*/ 137636 h 167678"/>
                  <a:gd name="connsiteX75" fmla="*/ 133348 w 167967"/>
                  <a:gd name="connsiteY75" fmla="*/ 143334 h 167678"/>
                  <a:gd name="connsiteX76" fmla="*/ 112057 w 167967"/>
                  <a:gd name="connsiteY76" fmla="*/ 147967 h 167678"/>
                  <a:gd name="connsiteX77" fmla="*/ 82912 w 167967"/>
                  <a:gd name="connsiteY77" fmla="*/ 149982 h 167678"/>
                  <a:gd name="connsiteX78" fmla="*/ 82553 w 167967"/>
                  <a:gd name="connsiteY78" fmla="*/ 149392 h 1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67967" h="167678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 w="64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685" name="TextBox 867">
              <a:extLst>
                <a:ext uri="{FF2B5EF4-FFF2-40B4-BE49-F238E27FC236}">
                  <a16:creationId xmlns:a16="http://schemas.microsoft.com/office/drawing/2014/main" id="{E1F1F0C1-C3B9-EBD9-F546-26887D259862}"/>
                </a:ext>
              </a:extLst>
            </p:cNvPr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Build </a:t>
              </a:r>
            </a:p>
            <a:p>
              <a:pPr algn="ctr"/>
              <a:r>
                <a:rPr lang="en-US" sz="1050" dirty="0">
                  <a:latin typeface="Oracle Sans"/>
                  <a:cs typeface="Oracle Sans"/>
                  <a:sym typeface="Oracle Sans"/>
                  <a:rtl val="0"/>
                </a:rPr>
                <a:t>Pipeline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05107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3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11111"/>
              <a:buNone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3-</a:t>
            </a:r>
            <a:r>
              <a:rPr lang="en-US" dirty="0"/>
              <a:t>3</a:t>
            </a:r>
            <a:r>
              <a:rPr lang="en-US" dirty="0">
                <a:latin typeface="Arial"/>
                <a:ea typeface="Arial"/>
                <a:cs typeface="Arial"/>
                <a:sym typeface="Arial"/>
              </a:rPr>
              <a:t>. 許認可省庁系の情報収集システム (パターン1 ローコード開発ツール利用)</a:t>
            </a:r>
            <a:endParaRPr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3"/>
          <p:cNvSpPr/>
          <p:nvPr/>
        </p:nvSpPr>
        <p:spPr>
          <a:xfrm>
            <a:off x="2688116" y="1987264"/>
            <a:ext cx="12603296" cy="7832165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3"/>
          <p:cNvSpPr/>
          <p:nvPr/>
        </p:nvSpPr>
        <p:spPr>
          <a:xfrm>
            <a:off x="3766635" y="2070090"/>
            <a:ext cx="6435105" cy="2890576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申請・届出_公文書ダウンロード機能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noProof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</a:t>
            </a: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_統計情報公開機能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データ管理_データ収集機能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データ管理_分析用ダッシュボード機能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8" name="Google Shape;518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698144" y="2002301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19" name="Google Shape;519;p3"/>
          <p:cNvGrpSpPr/>
          <p:nvPr/>
        </p:nvGrpSpPr>
        <p:grpSpPr>
          <a:xfrm>
            <a:off x="1377444" y="3676992"/>
            <a:ext cx="655844" cy="524265"/>
            <a:chOff x="1113252" y="6112956"/>
            <a:chExt cx="655844" cy="524265"/>
          </a:xfrm>
        </p:grpSpPr>
        <p:pic>
          <p:nvPicPr>
            <p:cNvPr id="520" name="Google Shape;520;p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1" name="Google Shape;521;p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2" name="Google Shape;522;p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3" name="Google Shape;523;p3"/>
          <p:cNvSpPr txBox="1"/>
          <p:nvPr/>
        </p:nvSpPr>
        <p:spPr>
          <a:xfrm>
            <a:off x="1020754" y="4267551"/>
            <a:ext cx="1342034" cy="11695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 dirty="0"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情報入力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(職員)、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統計情報閲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（国民/職員）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3"/>
          <p:cNvSpPr txBox="1"/>
          <p:nvPr/>
        </p:nvSpPr>
        <p:spPr>
          <a:xfrm>
            <a:off x="3253355" y="2078190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grpSp>
        <p:nvGrpSpPr>
          <p:cNvPr id="525" name="Google Shape;525;p3"/>
          <p:cNvGrpSpPr/>
          <p:nvPr/>
        </p:nvGrpSpPr>
        <p:grpSpPr>
          <a:xfrm>
            <a:off x="4867754" y="3109541"/>
            <a:ext cx="588623" cy="685464"/>
            <a:chOff x="6713489" y="3543695"/>
            <a:chExt cx="588623" cy="685464"/>
          </a:xfrm>
        </p:grpSpPr>
        <p:pic>
          <p:nvPicPr>
            <p:cNvPr id="526" name="Google Shape;526;p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7" name="Google Shape;527;p3"/>
            <p:cNvSpPr txBox="1"/>
            <p:nvPr/>
          </p:nvSpPr>
          <p:spPr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528" name="Google Shape;528;p3"/>
          <p:cNvGrpSpPr/>
          <p:nvPr/>
        </p:nvGrpSpPr>
        <p:grpSpPr>
          <a:xfrm>
            <a:off x="6688834" y="4010027"/>
            <a:ext cx="644728" cy="759110"/>
            <a:chOff x="8534569" y="5083166"/>
            <a:chExt cx="644728" cy="759110"/>
          </a:xfrm>
        </p:grpSpPr>
        <p:pic>
          <p:nvPicPr>
            <p:cNvPr id="529" name="Google Shape;529;p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8656908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0" name="Google Shape;530;p3"/>
            <p:cNvSpPr txBox="1"/>
            <p:nvPr/>
          </p:nvSpPr>
          <p:spPr>
            <a:xfrm>
              <a:off x="8534569" y="5534499"/>
              <a:ext cx="644728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APEX</a:t>
              </a:r>
              <a:endParaRPr/>
            </a:p>
          </p:txBody>
        </p:sp>
      </p:grpSp>
      <p:pic>
        <p:nvPicPr>
          <p:cNvPr id="531" name="Google Shape;531;p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663441" y="3996696"/>
            <a:ext cx="45720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2" name="Google Shape;532;p3"/>
          <p:cNvSpPr txBox="1"/>
          <p:nvPr/>
        </p:nvSpPr>
        <p:spPr>
          <a:xfrm>
            <a:off x="8598103" y="4384004"/>
            <a:ext cx="561372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ADB</a:t>
            </a:r>
            <a:endParaRPr/>
          </a:p>
        </p:txBody>
      </p:sp>
      <p:grpSp>
        <p:nvGrpSpPr>
          <p:cNvPr id="533" name="Google Shape;533;p3"/>
          <p:cNvGrpSpPr/>
          <p:nvPr/>
        </p:nvGrpSpPr>
        <p:grpSpPr>
          <a:xfrm>
            <a:off x="4693027" y="4010027"/>
            <a:ext cx="938077" cy="943950"/>
            <a:chOff x="6538762" y="5083166"/>
            <a:chExt cx="938077" cy="943950"/>
          </a:xfrm>
        </p:grpSpPr>
        <p:pic>
          <p:nvPicPr>
            <p:cNvPr id="534" name="Google Shape;534;p3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5" name="Google Shape;535;p3"/>
            <p:cNvSpPr txBox="1"/>
            <p:nvPr/>
          </p:nvSpPr>
          <p:spPr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536" name="Google Shape;536;p3"/>
          <p:cNvCxnSpPr>
            <a:endCxn id="534" idx="1"/>
          </p:cNvCxnSpPr>
          <p:nvPr/>
        </p:nvCxnSpPr>
        <p:spPr>
          <a:xfrm>
            <a:off x="2143240" y="4210052"/>
            <a:ext cx="2818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537" name="Google Shape;537;p3"/>
          <p:cNvCxnSpPr>
            <a:stCxn id="534" idx="3"/>
            <a:endCxn id="529" idx="1"/>
          </p:cNvCxnSpPr>
          <p:nvPr/>
        </p:nvCxnSpPr>
        <p:spPr>
          <a:xfrm>
            <a:off x="5362090" y="4210052"/>
            <a:ext cx="1449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538" name="Google Shape;538;p3"/>
          <p:cNvCxnSpPr>
            <a:stCxn id="529" idx="3"/>
          </p:cNvCxnSpPr>
          <p:nvPr/>
        </p:nvCxnSpPr>
        <p:spPr>
          <a:xfrm>
            <a:off x="7211223" y="4210052"/>
            <a:ext cx="1394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539" name="Google Shape;539;p3"/>
          <p:cNvCxnSpPr/>
          <p:nvPr/>
        </p:nvCxnSpPr>
        <p:spPr>
          <a:xfrm>
            <a:off x="5162066" y="3706869"/>
            <a:ext cx="0" cy="24315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540" name="Google Shape;540;p3"/>
          <p:cNvCxnSpPr>
            <a:stCxn id="530" idx="2"/>
          </p:cNvCxnSpPr>
          <p:nvPr/>
        </p:nvCxnSpPr>
        <p:spPr>
          <a:xfrm rot="-5400000" flipH="1">
            <a:off x="8907648" y="2872687"/>
            <a:ext cx="1857900" cy="56508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541" name="Google Shape;541;p3"/>
          <p:cNvSpPr/>
          <p:nvPr/>
        </p:nvSpPr>
        <p:spPr>
          <a:xfrm>
            <a:off x="11105793" y="5343072"/>
            <a:ext cx="3868592" cy="165210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2" name="Google Shape;542;p3"/>
          <p:cNvGrpSpPr/>
          <p:nvPr/>
        </p:nvGrpSpPr>
        <p:grpSpPr>
          <a:xfrm>
            <a:off x="12745284" y="6147623"/>
            <a:ext cx="861133" cy="850897"/>
            <a:chOff x="11698681" y="6169657"/>
            <a:chExt cx="861133" cy="850897"/>
          </a:xfrm>
        </p:grpSpPr>
        <p:pic>
          <p:nvPicPr>
            <p:cNvPr id="543" name="Google Shape;543;p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44" name="Google Shape;544;p3"/>
            <p:cNvSpPr txBox="1"/>
            <p:nvPr/>
          </p:nvSpPr>
          <p:spPr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sp>
        <p:nvSpPr>
          <p:cNvPr id="545" name="Google Shape;545;p3"/>
          <p:cNvSpPr/>
          <p:nvPr/>
        </p:nvSpPr>
        <p:spPr>
          <a:xfrm>
            <a:off x="15833889" y="6287333"/>
            <a:ext cx="1856234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546" name="Google Shape;546;p3"/>
          <p:cNvCxnSpPr>
            <a:cxnSpLocks/>
            <a:endCxn id="545" idx="1"/>
          </p:cNvCxnSpPr>
          <p:nvPr/>
        </p:nvCxnSpPr>
        <p:spPr>
          <a:xfrm>
            <a:off x="13576389" y="6592905"/>
            <a:ext cx="2257500" cy="9882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grpSp>
        <p:nvGrpSpPr>
          <p:cNvPr id="547" name="Google Shape;547;p3"/>
          <p:cNvGrpSpPr/>
          <p:nvPr/>
        </p:nvGrpSpPr>
        <p:grpSpPr>
          <a:xfrm>
            <a:off x="8901203" y="4123120"/>
            <a:ext cx="1028501" cy="832258"/>
            <a:chOff x="10780804" y="5302354"/>
            <a:chExt cx="1028501" cy="832258"/>
          </a:xfrm>
        </p:grpSpPr>
        <p:sp>
          <p:nvSpPr>
            <p:cNvPr id="548" name="Google Shape;548;p3"/>
            <p:cNvSpPr txBox="1"/>
            <p:nvPr/>
          </p:nvSpPr>
          <p:spPr>
            <a:xfrm>
              <a:off x="10780804" y="5672947"/>
              <a:ext cx="1028501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Storage</a:t>
              </a:r>
              <a:endParaRPr/>
            </a:p>
          </p:txBody>
        </p:sp>
        <p:pic>
          <p:nvPicPr>
            <p:cNvPr id="549" name="Google Shape;549;p3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0" name="Google Shape;550;p3"/>
          <p:cNvSpPr txBox="1"/>
          <p:nvPr/>
        </p:nvSpPr>
        <p:spPr>
          <a:xfrm>
            <a:off x="3875805" y="2092181"/>
            <a:ext cx="2771441" cy="73862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ひとつのADBとAPEX上で実現可能</a:t>
            </a:r>
            <a:endParaRPr dirty="0"/>
          </a:p>
        </p:txBody>
      </p:sp>
      <p:sp>
        <p:nvSpPr>
          <p:cNvPr id="551" name="Google Shape;551;p3"/>
          <p:cNvSpPr/>
          <p:nvPr/>
        </p:nvSpPr>
        <p:spPr>
          <a:xfrm>
            <a:off x="10121262" y="7088459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2" name="Google Shape;552;p3"/>
          <p:cNvGrpSpPr/>
          <p:nvPr/>
        </p:nvGrpSpPr>
        <p:grpSpPr>
          <a:xfrm>
            <a:off x="10368689" y="7391548"/>
            <a:ext cx="599843" cy="843269"/>
            <a:chOff x="10515621" y="3754054"/>
            <a:chExt cx="599862" cy="843294"/>
          </a:xfrm>
        </p:grpSpPr>
        <p:pic>
          <p:nvPicPr>
            <p:cNvPr id="553" name="Google Shape;553;p3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4" name="Google Shape;554;p3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555" name="Google Shape;555;p3"/>
          <p:cNvGrpSpPr/>
          <p:nvPr/>
        </p:nvGrpSpPr>
        <p:grpSpPr>
          <a:xfrm>
            <a:off x="14031255" y="7409236"/>
            <a:ext cx="1026242" cy="661647"/>
            <a:chOff x="10302419" y="5156668"/>
            <a:chExt cx="1026272" cy="661668"/>
          </a:xfrm>
        </p:grpSpPr>
        <p:pic>
          <p:nvPicPr>
            <p:cNvPr id="556" name="Google Shape;556;p3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57" name="Google Shape;557;p3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558" name="Google Shape;558;p3"/>
          <p:cNvGrpSpPr/>
          <p:nvPr/>
        </p:nvGrpSpPr>
        <p:grpSpPr>
          <a:xfrm>
            <a:off x="11654493" y="7441852"/>
            <a:ext cx="974946" cy="785693"/>
            <a:chOff x="10328069" y="6650877"/>
            <a:chExt cx="974974" cy="785716"/>
          </a:xfrm>
        </p:grpSpPr>
        <p:pic>
          <p:nvPicPr>
            <p:cNvPr id="559" name="Google Shape;559;p3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0" name="Google Shape;560;p3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561" name="Google Shape;561;p3"/>
          <p:cNvGrpSpPr/>
          <p:nvPr/>
        </p:nvGrpSpPr>
        <p:grpSpPr>
          <a:xfrm>
            <a:off x="12492354" y="7427863"/>
            <a:ext cx="1083950" cy="812890"/>
            <a:chOff x="10256563" y="2687458"/>
            <a:chExt cx="1083982" cy="812912"/>
          </a:xfrm>
        </p:grpSpPr>
        <p:pic>
          <p:nvPicPr>
            <p:cNvPr id="562" name="Google Shape;562;p3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3" name="Google Shape;563;p3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564" name="Google Shape;564;p3"/>
          <p:cNvGrpSpPr/>
          <p:nvPr/>
        </p:nvGrpSpPr>
        <p:grpSpPr>
          <a:xfrm>
            <a:off x="11091857" y="7447754"/>
            <a:ext cx="506870" cy="770894"/>
            <a:chOff x="10545108" y="7974124"/>
            <a:chExt cx="506885" cy="770918"/>
          </a:xfrm>
        </p:grpSpPr>
        <p:pic>
          <p:nvPicPr>
            <p:cNvPr id="565" name="Google Shape;565;p3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6" name="Google Shape;566;p3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567" name="Google Shape;567;p3"/>
          <p:cNvGrpSpPr/>
          <p:nvPr/>
        </p:nvGrpSpPr>
        <p:grpSpPr>
          <a:xfrm>
            <a:off x="13204787" y="7389561"/>
            <a:ext cx="1096564" cy="695324"/>
            <a:chOff x="10715462" y="7773090"/>
            <a:chExt cx="1096597" cy="695344"/>
          </a:xfrm>
        </p:grpSpPr>
        <p:sp>
          <p:nvSpPr>
            <p:cNvPr id="568" name="Google Shape;568;p3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569" name="Google Shape;569;p3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0" name="Google Shape;570;p3"/>
          <p:cNvSpPr/>
          <p:nvPr/>
        </p:nvSpPr>
        <p:spPr>
          <a:xfrm>
            <a:off x="6566595" y="7063831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1" name="Google Shape;571;p3"/>
          <p:cNvGrpSpPr/>
          <p:nvPr/>
        </p:nvGrpSpPr>
        <p:grpSpPr>
          <a:xfrm>
            <a:off x="7467013" y="7428422"/>
            <a:ext cx="484428" cy="641879"/>
            <a:chOff x="1528670" y="7429303"/>
            <a:chExt cx="484428" cy="641879"/>
          </a:xfrm>
        </p:grpSpPr>
        <p:pic>
          <p:nvPicPr>
            <p:cNvPr id="572" name="Google Shape;572;p3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73" name="Google Shape;573;p3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574" name="Google Shape;574;p3"/>
          <p:cNvGrpSpPr/>
          <p:nvPr/>
        </p:nvGrpSpPr>
        <p:grpSpPr>
          <a:xfrm>
            <a:off x="8059039" y="7431382"/>
            <a:ext cx="502061" cy="651792"/>
            <a:chOff x="2919266" y="8604037"/>
            <a:chExt cx="502061" cy="651792"/>
          </a:xfrm>
        </p:grpSpPr>
        <p:pic>
          <p:nvPicPr>
            <p:cNvPr id="575" name="Google Shape;575;p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76" name="Google Shape;576;p3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577" name="Google Shape;577;p3"/>
          <p:cNvGrpSpPr/>
          <p:nvPr/>
        </p:nvGrpSpPr>
        <p:grpSpPr>
          <a:xfrm>
            <a:off x="6588753" y="7438182"/>
            <a:ext cx="972887" cy="791743"/>
            <a:chOff x="1284441" y="8610369"/>
            <a:chExt cx="972887" cy="791743"/>
          </a:xfrm>
        </p:grpSpPr>
        <p:pic>
          <p:nvPicPr>
            <p:cNvPr id="578" name="Google Shape;578;p3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79" name="Google Shape;579;p3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580" name="Google Shape;580;p3"/>
          <p:cNvGrpSpPr/>
          <p:nvPr/>
        </p:nvGrpSpPr>
        <p:grpSpPr>
          <a:xfrm>
            <a:off x="8591012" y="7440013"/>
            <a:ext cx="716863" cy="797569"/>
            <a:chOff x="7891760" y="7929853"/>
            <a:chExt cx="716863" cy="797569"/>
          </a:xfrm>
        </p:grpSpPr>
        <p:pic>
          <p:nvPicPr>
            <p:cNvPr id="581" name="Google Shape;581;p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2" name="Google Shape;582;p3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583" name="Google Shape;583;p3"/>
          <p:cNvGrpSpPr/>
          <p:nvPr/>
        </p:nvGrpSpPr>
        <p:grpSpPr>
          <a:xfrm>
            <a:off x="9161487" y="7452985"/>
            <a:ext cx="927286" cy="772063"/>
            <a:chOff x="5815140" y="8649267"/>
            <a:chExt cx="927286" cy="772063"/>
          </a:xfrm>
        </p:grpSpPr>
        <p:pic>
          <p:nvPicPr>
            <p:cNvPr id="584" name="Google Shape;584;p3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85" name="Google Shape;585;p3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586" name="Google Shape;586;p3"/>
          <p:cNvSpPr/>
          <p:nvPr/>
        </p:nvSpPr>
        <p:spPr>
          <a:xfrm>
            <a:off x="5214756" y="7056185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7" name="Google Shape;587;p3"/>
          <p:cNvGrpSpPr/>
          <p:nvPr/>
        </p:nvGrpSpPr>
        <p:grpSpPr>
          <a:xfrm>
            <a:off x="5424358" y="7585521"/>
            <a:ext cx="814646" cy="803155"/>
            <a:chOff x="1907750" y="4310477"/>
            <a:chExt cx="814646" cy="803155"/>
          </a:xfrm>
        </p:grpSpPr>
        <p:sp>
          <p:nvSpPr>
            <p:cNvPr id="588" name="Google Shape;588;p3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89" name="Google Shape;589;p3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0" name="Google Shape;590;p3"/>
          <p:cNvSpPr/>
          <p:nvPr/>
        </p:nvSpPr>
        <p:spPr>
          <a:xfrm>
            <a:off x="2854165" y="7063831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1" name="Google Shape;591;p3"/>
          <p:cNvGrpSpPr/>
          <p:nvPr/>
        </p:nvGrpSpPr>
        <p:grpSpPr>
          <a:xfrm>
            <a:off x="4015909" y="7429271"/>
            <a:ext cx="972887" cy="825552"/>
            <a:chOff x="4360158" y="7332449"/>
            <a:chExt cx="972887" cy="825552"/>
          </a:xfrm>
        </p:grpSpPr>
        <p:pic>
          <p:nvPicPr>
            <p:cNvPr id="592" name="Google Shape;592;p3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3" name="Google Shape;593;p3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594" name="Google Shape;594;p3"/>
          <p:cNvPicPr preferRelativeResize="0"/>
          <p:nvPr/>
        </p:nvPicPr>
        <p:blipFill rotWithShape="1">
          <a:blip r:embed="rId21">
            <a:alphaModFix/>
          </a:blip>
          <a:srcRect/>
          <a:stretch/>
        </p:blipFill>
        <p:spPr>
          <a:xfrm>
            <a:off x="3305948" y="7400150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595" name="Google Shape;595;p3"/>
          <p:cNvSpPr txBox="1"/>
          <p:nvPr/>
        </p:nvSpPr>
        <p:spPr>
          <a:xfrm>
            <a:off x="2818313" y="7823936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596" name="Google Shape;596;p3"/>
          <p:cNvSpPr/>
          <p:nvPr/>
        </p:nvSpPr>
        <p:spPr>
          <a:xfrm>
            <a:off x="11708593" y="846786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597" name="Google Shape;597;p3"/>
          <p:cNvGrpSpPr/>
          <p:nvPr/>
        </p:nvGrpSpPr>
        <p:grpSpPr>
          <a:xfrm>
            <a:off x="11732255" y="8833857"/>
            <a:ext cx="723275" cy="661895"/>
            <a:chOff x="12360566" y="4730781"/>
            <a:chExt cx="723275" cy="661895"/>
          </a:xfrm>
        </p:grpSpPr>
        <p:pic>
          <p:nvPicPr>
            <p:cNvPr id="598" name="Google Shape;598;p3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99" name="Google Shape;599;p3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600" name="Google Shape;600;p3"/>
          <p:cNvGrpSpPr/>
          <p:nvPr/>
        </p:nvGrpSpPr>
        <p:grpSpPr>
          <a:xfrm>
            <a:off x="12868182" y="8726436"/>
            <a:ext cx="1569059" cy="944217"/>
            <a:chOff x="11379958" y="8469259"/>
            <a:chExt cx="1569059" cy="944217"/>
          </a:xfrm>
        </p:grpSpPr>
        <p:sp>
          <p:nvSpPr>
            <p:cNvPr id="601" name="Google Shape;601;p3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602" name="Google Shape;602;p3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603" name="Google Shape;603;p3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6" name="Google Shape;606;p3"/>
          <p:cNvGrpSpPr/>
          <p:nvPr/>
        </p:nvGrpSpPr>
        <p:grpSpPr>
          <a:xfrm>
            <a:off x="12474064" y="8751801"/>
            <a:ext cx="763351" cy="925200"/>
            <a:chOff x="6906915" y="2417952"/>
            <a:chExt cx="763373" cy="925227"/>
          </a:xfrm>
        </p:grpSpPr>
        <p:grpSp>
          <p:nvGrpSpPr>
            <p:cNvPr id="607" name="Google Shape;607;p3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608" name="Google Shape;608;p3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8" name="Google Shape;618;p3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619" name="Google Shape;619;p3"/>
          <p:cNvGrpSpPr/>
          <p:nvPr/>
        </p:nvGrpSpPr>
        <p:grpSpPr>
          <a:xfrm>
            <a:off x="14047221" y="8893400"/>
            <a:ext cx="856324" cy="601617"/>
            <a:chOff x="10370376" y="7974124"/>
            <a:chExt cx="856348" cy="601636"/>
          </a:xfrm>
        </p:grpSpPr>
        <p:pic>
          <p:nvPicPr>
            <p:cNvPr id="620" name="Google Shape;620;p3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1" name="Google Shape;621;p3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622" name="Google Shape;622;p3"/>
          <p:cNvSpPr/>
          <p:nvPr/>
        </p:nvSpPr>
        <p:spPr>
          <a:xfrm>
            <a:off x="8982632" y="846809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623" name="Google Shape;623;p3"/>
          <p:cNvGrpSpPr/>
          <p:nvPr/>
        </p:nvGrpSpPr>
        <p:grpSpPr>
          <a:xfrm>
            <a:off x="8824998" y="8800724"/>
            <a:ext cx="1474146" cy="956327"/>
            <a:chOff x="9056143" y="7464062"/>
            <a:chExt cx="1474190" cy="956354"/>
          </a:xfrm>
        </p:grpSpPr>
        <p:pic>
          <p:nvPicPr>
            <p:cNvPr id="624" name="Google Shape;624;p3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25" name="Google Shape;625;p3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626" name="Google Shape;626;p3"/>
          <p:cNvGrpSpPr/>
          <p:nvPr/>
        </p:nvGrpSpPr>
        <p:grpSpPr>
          <a:xfrm>
            <a:off x="9999153" y="8878850"/>
            <a:ext cx="907621" cy="721832"/>
            <a:chOff x="9064653" y="5535988"/>
            <a:chExt cx="907647" cy="721854"/>
          </a:xfrm>
        </p:grpSpPr>
        <p:sp>
          <p:nvSpPr>
            <p:cNvPr id="627" name="Google Shape;627;p3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628" name="Google Shape;628;p3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29" name="Google Shape;629;p3"/>
          <p:cNvGrpSpPr/>
          <p:nvPr/>
        </p:nvGrpSpPr>
        <p:grpSpPr>
          <a:xfrm>
            <a:off x="10859183" y="8747813"/>
            <a:ext cx="639919" cy="1071616"/>
            <a:chOff x="2752071" y="5275170"/>
            <a:chExt cx="639938" cy="1071648"/>
          </a:xfrm>
        </p:grpSpPr>
        <p:grpSp>
          <p:nvGrpSpPr>
            <p:cNvPr id="630" name="Google Shape;630;p3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631" name="Google Shape;631;p3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632" name="Google Shape;632;p3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" name="Google Shape;633;p3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34" name="Google Shape;634;p3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635" name="Google Shape;635;p3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" name="Google Shape;636;p3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7" name="Google Shape;637;p3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3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3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0" name="Google Shape;640;p3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41" name="Google Shape;641;p3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642" name="Google Shape;642;p3"/>
          <p:cNvSpPr/>
          <p:nvPr/>
        </p:nvSpPr>
        <p:spPr>
          <a:xfrm>
            <a:off x="5186178" y="8448403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643" name="Google Shape;643;p3"/>
          <p:cNvGrpSpPr/>
          <p:nvPr/>
        </p:nvGrpSpPr>
        <p:grpSpPr>
          <a:xfrm>
            <a:off x="8001771" y="8859159"/>
            <a:ext cx="907621" cy="721832"/>
            <a:chOff x="9064653" y="5535988"/>
            <a:chExt cx="907647" cy="721854"/>
          </a:xfrm>
        </p:grpSpPr>
        <p:sp>
          <p:nvSpPr>
            <p:cNvPr id="644" name="Google Shape;644;p3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645" name="Google Shape;645;p3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6" name="Google Shape;646;p3"/>
          <p:cNvGrpSpPr/>
          <p:nvPr/>
        </p:nvGrpSpPr>
        <p:grpSpPr>
          <a:xfrm>
            <a:off x="6493857" y="8857135"/>
            <a:ext cx="694421" cy="875767"/>
            <a:chOff x="9144914" y="4400327"/>
            <a:chExt cx="694442" cy="875794"/>
          </a:xfrm>
        </p:grpSpPr>
        <p:sp>
          <p:nvSpPr>
            <p:cNvPr id="647" name="Google Shape;647;p3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8" name="Google Shape;648;p3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9" name="Google Shape;649;p3"/>
          <p:cNvGrpSpPr/>
          <p:nvPr/>
        </p:nvGrpSpPr>
        <p:grpSpPr>
          <a:xfrm>
            <a:off x="5270131" y="8853992"/>
            <a:ext cx="1290738" cy="870173"/>
            <a:chOff x="8850699" y="3457798"/>
            <a:chExt cx="1290777" cy="870199"/>
          </a:xfrm>
        </p:grpSpPr>
        <p:grpSp>
          <p:nvGrpSpPr>
            <p:cNvPr id="650" name="Google Shape;650;p3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651" name="Google Shape;651;p3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652" name="Google Shape;652;p3"/>
              <p:cNvPicPr preferRelativeResize="0"/>
              <p:nvPr/>
            </p:nvPicPr>
            <p:blipFill rotWithShape="1">
              <a:blip r:embed="rId26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653" name="Google Shape;653;p3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54" name="Google Shape;654;p3"/>
          <p:cNvGrpSpPr/>
          <p:nvPr/>
        </p:nvGrpSpPr>
        <p:grpSpPr>
          <a:xfrm>
            <a:off x="7149557" y="8793039"/>
            <a:ext cx="907621" cy="950182"/>
            <a:chOff x="9410703" y="6707841"/>
            <a:chExt cx="907647" cy="950210"/>
          </a:xfrm>
        </p:grpSpPr>
        <p:sp>
          <p:nvSpPr>
            <p:cNvPr id="655" name="Google Shape;655;p3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656" name="Google Shape;656;p3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657" name="Google Shape;657;p3"/>
              <p:cNvPicPr preferRelativeResize="0"/>
              <p:nvPr/>
            </p:nvPicPr>
            <p:blipFill rotWithShape="1">
              <a:blip r:embed="rId24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658" name="Google Shape;658;p3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659" name="Google Shape;659;p3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660" name="Google Shape;660;p3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" name="Google Shape;661;p3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" name="Google Shape;662;p3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3" name="Google Shape;663;p3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4" name="Google Shape;664;p3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" name="Google Shape;665;p3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6" name="Google Shape;666;p3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667" name="Google Shape;667;p3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8" name="Google Shape;668;p3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669" name="Google Shape;669;p3"/>
          <p:cNvSpPr/>
          <p:nvPr/>
        </p:nvSpPr>
        <p:spPr>
          <a:xfrm>
            <a:off x="2849529" y="8451462"/>
            <a:ext cx="225726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0" name="Google Shape;670;p3"/>
          <p:cNvGrpSpPr/>
          <p:nvPr/>
        </p:nvGrpSpPr>
        <p:grpSpPr>
          <a:xfrm>
            <a:off x="3135579" y="9049236"/>
            <a:ext cx="885179" cy="610058"/>
            <a:chOff x="896067" y="1628731"/>
            <a:chExt cx="599557" cy="413210"/>
          </a:xfrm>
        </p:grpSpPr>
        <p:grpSp>
          <p:nvGrpSpPr>
            <p:cNvPr id="671" name="Google Shape;671;p3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672" name="Google Shape;672;p3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6" name="Google Shape;676;p3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677" name="Google Shape;677;p3"/>
          <p:cNvGrpSpPr/>
          <p:nvPr/>
        </p:nvGrpSpPr>
        <p:grpSpPr>
          <a:xfrm>
            <a:off x="3929964" y="9035388"/>
            <a:ext cx="1072730" cy="634558"/>
            <a:chOff x="1859122" y="2663681"/>
            <a:chExt cx="726590" cy="429804"/>
          </a:xfrm>
        </p:grpSpPr>
        <p:grpSp>
          <p:nvGrpSpPr>
            <p:cNvPr id="678" name="Google Shape;678;p3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679" name="Google Shape;679;p3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680" name="Google Shape;680;p3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" name="Google Shape;681;p3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2" name="Google Shape;682;p3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683" name="Google Shape;683;p3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4" name="Google Shape;684;p3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685;p3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686;p3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87" name="Google Shape;687;p3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sp>
        <p:nvSpPr>
          <p:cNvPr id="688" name="Google Shape;688;p3"/>
          <p:cNvSpPr/>
          <p:nvPr/>
        </p:nvSpPr>
        <p:spPr>
          <a:xfrm>
            <a:off x="11091857" y="3506546"/>
            <a:ext cx="3868592" cy="141275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データ管理_分析用ダッシュボード機能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9" name="Google Shape;689;p3"/>
          <p:cNvGrpSpPr/>
          <p:nvPr/>
        </p:nvGrpSpPr>
        <p:grpSpPr>
          <a:xfrm>
            <a:off x="12604464" y="3828131"/>
            <a:ext cx="814647" cy="1165680"/>
            <a:chOff x="1071179" y="2437955"/>
            <a:chExt cx="677406" cy="926649"/>
          </a:xfrm>
        </p:grpSpPr>
        <p:grpSp>
          <p:nvGrpSpPr>
            <p:cNvPr id="690" name="Google Shape;690;p3"/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691" name="Google Shape;691;p3"/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/>
                <a:ahLst/>
                <a:cxnLst/>
                <a:rect l="l" t="t" r="r" b="b"/>
                <a:pathLst>
                  <a:path w="501772" h="428783" extrusionOk="0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439241" extrusionOk="0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/>
                <a:ahLst/>
                <a:cxnLst/>
                <a:rect l="l" t="t" r="r" b="b"/>
                <a:pathLst>
                  <a:path w="269815" h="245762" extrusionOk="0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/>
                <a:ahLst/>
                <a:cxnLst/>
                <a:rect l="l" t="t" r="r" b="b"/>
                <a:pathLst>
                  <a:path w="493310" h="245766" extrusionOk="0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/>
                <a:ahLst/>
                <a:cxnLst/>
                <a:rect l="l" t="t" r="r" b="b"/>
                <a:pathLst>
                  <a:path w="20918" h="48107" extrusionOk="0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/>
                <a:ahLst/>
                <a:cxnLst/>
                <a:rect l="l" t="t" r="r" b="b"/>
                <a:pathLst>
                  <a:path w="20912" h="69026" extrusionOk="0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/>
                <a:ahLst/>
                <a:cxnLst/>
                <a:rect l="l" t="t" r="r" b="b"/>
                <a:pathLst>
                  <a:path w="20918" h="98306" extrusionOk="0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/>
                <a:ahLst/>
                <a:cxnLst/>
                <a:rect l="l" t="t" r="r" b="b"/>
                <a:pathLst>
                  <a:path w="21958" h="124448" extrusionOk="0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9" name="Google Shape;699;p3"/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Oracle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</p:txBody>
        </p:sp>
      </p:grpSp>
      <p:cxnSp>
        <p:nvCxnSpPr>
          <p:cNvPr id="700" name="Google Shape;700;p3"/>
          <p:cNvCxnSpPr/>
          <p:nvPr/>
        </p:nvCxnSpPr>
        <p:spPr>
          <a:xfrm rot="10800000">
            <a:off x="7268562" y="4320541"/>
            <a:ext cx="1254392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01" name="Google Shape;701;p3"/>
          <p:cNvCxnSpPr/>
          <p:nvPr/>
        </p:nvCxnSpPr>
        <p:spPr>
          <a:xfrm rot="10800000">
            <a:off x="9819619" y="4402297"/>
            <a:ext cx="276434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702" name="Google Shape;702;p3"/>
          <p:cNvGrpSpPr/>
          <p:nvPr/>
        </p:nvGrpSpPr>
        <p:grpSpPr>
          <a:xfrm>
            <a:off x="16070512" y="3965560"/>
            <a:ext cx="723275" cy="663399"/>
            <a:chOff x="5145635" y="1856139"/>
            <a:chExt cx="723275" cy="663399"/>
          </a:xfrm>
        </p:grpSpPr>
        <p:grpSp>
          <p:nvGrpSpPr>
            <p:cNvPr id="703" name="Google Shape;703;p3"/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704" name="Google Shape;704;p3"/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/>
                <a:ahLst/>
                <a:cxnLst/>
                <a:rect l="l" t="t" r="r" b="b"/>
                <a:pathLst>
                  <a:path w="503247" h="369758" extrusionOk="0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378718" extrusionOk="0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125341" h="125336" extrusionOk="0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/>
                <a:ahLst/>
                <a:cxnLst/>
                <a:rect l="l" t="t" r="r" b="b"/>
                <a:pathLst>
                  <a:path w="495316" h="202437" extrusionOk="0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125342" h="125336" extrusionOk="0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/>
                <a:ahLst/>
                <a:cxnLst/>
                <a:rect l="l" t="t" r="r" b="b"/>
                <a:pathLst>
                  <a:path w="151491" h="151488" extrusionOk="0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/>
                <a:ahLst/>
                <a:cxnLst/>
                <a:rect l="l" t="t" r="r" b="b"/>
                <a:pathLst>
                  <a:path w="15143" h="93416" extrusionOk="0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/>
                <a:ahLst/>
                <a:cxnLst/>
                <a:rect l="l" t="t" r="r" b="b"/>
                <a:pathLst>
                  <a:path w="15150" h="93416" extrusionOk="0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/>
                <a:ahLst/>
                <a:cxnLst/>
                <a:rect l="l" t="t" r="r" b="b"/>
                <a:pathLst>
                  <a:path w="15150" h="78272" extrusionOk="0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/>
                <a:ahLst/>
                <a:cxnLst/>
                <a:rect l="l" t="t" r="r" b="b"/>
                <a:pathLst>
                  <a:path w="15053" h="78272" extrusionOk="0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14" name="Google Shape;714;p3"/>
            <p:cNvSpPr txBox="1"/>
            <p:nvPr/>
          </p:nvSpPr>
          <p:spPr>
            <a:xfrm>
              <a:off x="5145635" y="2211761"/>
              <a:ext cx="723275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分析者</a:t>
              </a:r>
              <a:endParaRPr sz="14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715" name="Google Shape;715;p3"/>
          <p:cNvCxnSpPr/>
          <p:nvPr/>
        </p:nvCxnSpPr>
        <p:spPr>
          <a:xfrm rot="10800000">
            <a:off x="13361238" y="4397692"/>
            <a:ext cx="2755478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16" name="Google Shape;716;p3"/>
          <p:cNvCxnSpPr/>
          <p:nvPr/>
        </p:nvCxnSpPr>
        <p:spPr>
          <a:xfrm flipH="1">
            <a:off x="7188198" y="4588804"/>
            <a:ext cx="9233700" cy="212700"/>
          </a:xfrm>
          <a:prstGeom prst="bentConnector4">
            <a:avLst>
              <a:gd name="adj1" fmla="val 21"/>
              <a:gd name="adj2" fmla="val 207468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717" name="Google Shape;717;p3"/>
          <p:cNvSpPr/>
          <p:nvPr/>
        </p:nvSpPr>
        <p:spPr>
          <a:xfrm>
            <a:off x="7820633" y="5280370"/>
            <a:ext cx="2934435" cy="122920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</a:t>
            </a:r>
            <a:endParaRPr/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統計処理機能</a:t>
            </a:r>
            <a:endParaRPr/>
          </a:p>
        </p:txBody>
      </p:sp>
      <p:grpSp>
        <p:nvGrpSpPr>
          <p:cNvPr id="718" name="Google Shape;718;p3"/>
          <p:cNvGrpSpPr/>
          <p:nvPr/>
        </p:nvGrpSpPr>
        <p:grpSpPr>
          <a:xfrm>
            <a:off x="7936638" y="5620267"/>
            <a:ext cx="1651413" cy="1030722"/>
            <a:chOff x="9325166" y="5129207"/>
            <a:chExt cx="1651413" cy="1030722"/>
          </a:xfrm>
        </p:grpSpPr>
        <p:sp>
          <p:nvSpPr>
            <p:cNvPr id="719" name="Google Shape;719;p3"/>
            <p:cNvSpPr txBox="1"/>
            <p:nvPr/>
          </p:nvSpPr>
          <p:spPr>
            <a:xfrm>
              <a:off x="9325166" y="5636709"/>
              <a:ext cx="165141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Transforms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20" name="Google Shape;720;p3"/>
            <p:cNvGrpSpPr/>
            <p:nvPr/>
          </p:nvGrpSpPr>
          <p:grpSpPr>
            <a:xfrm>
              <a:off x="9916652" y="5129207"/>
              <a:ext cx="512121" cy="513347"/>
              <a:chOff x="3667225" y="1582905"/>
              <a:chExt cx="512121" cy="513347"/>
            </a:xfrm>
          </p:grpSpPr>
          <p:grpSp>
            <p:nvGrpSpPr>
              <p:cNvPr id="721" name="Google Shape;721;p3"/>
              <p:cNvGrpSpPr/>
              <p:nvPr/>
            </p:nvGrpSpPr>
            <p:grpSpPr>
              <a:xfrm>
                <a:off x="3667225" y="1582905"/>
                <a:ext cx="512121" cy="513347"/>
                <a:chOff x="3667225" y="1582905"/>
                <a:chExt cx="512121" cy="513347"/>
              </a:xfrm>
            </p:grpSpPr>
            <p:sp>
              <p:nvSpPr>
                <p:cNvPr id="722" name="Google Shape;722;p3"/>
                <p:cNvSpPr/>
                <p:nvPr/>
              </p:nvSpPr>
              <p:spPr>
                <a:xfrm>
                  <a:off x="3673353" y="1589047"/>
                  <a:ext cx="504748" cy="50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748" h="504753" extrusionOk="0">
                      <a:moveTo>
                        <a:pt x="187898" y="503521"/>
                      </a:moveTo>
                      <a:lnTo>
                        <a:pt x="180531" y="442119"/>
                      </a:lnTo>
                      <a:cubicBezTo>
                        <a:pt x="175622" y="440887"/>
                        <a:pt x="171933" y="438435"/>
                        <a:pt x="167024" y="435978"/>
                      </a:cubicBezTo>
                      <a:lnTo>
                        <a:pt x="119129" y="474049"/>
                      </a:lnTo>
                      <a:lnTo>
                        <a:pt x="28247" y="383167"/>
                      </a:lnTo>
                      <a:lnTo>
                        <a:pt x="66318" y="335272"/>
                      </a:lnTo>
                      <a:cubicBezTo>
                        <a:pt x="63860" y="330363"/>
                        <a:pt x="62635" y="326673"/>
                        <a:pt x="61403" y="321764"/>
                      </a:cubicBezTo>
                      <a:lnTo>
                        <a:pt x="0" y="314395"/>
                      </a:lnTo>
                      <a:lnTo>
                        <a:pt x="0" y="187900"/>
                      </a:lnTo>
                      <a:lnTo>
                        <a:pt x="61403" y="180531"/>
                      </a:lnTo>
                      <a:cubicBezTo>
                        <a:pt x="62635" y="175619"/>
                        <a:pt x="65092" y="171934"/>
                        <a:pt x="66318" y="167022"/>
                      </a:cubicBezTo>
                      <a:lnTo>
                        <a:pt x="28247" y="119126"/>
                      </a:lnTo>
                      <a:lnTo>
                        <a:pt x="119129" y="28246"/>
                      </a:lnTo>
                      <a:lnTo>
                        <a:pt x="167024" y="66317"/>
                      </a:lnTo>
                      <a:cubicBezTo>
                        <a:pt x="171933" y="63861"/>
                        <a:pt x="175622" y="62633"/>
                        <a:pt x="180531" y="61405"/>
                      </a:cubicBezTo>
                      <a:lnTo>
                        <a:pt x="187898" y="0"/>
                      </a:lnTo>
                      <a:lnTo>
                        <a:pt x="316851" y="0"/>
                      </a:lnTo>
                      <a:lnTo>
                        <a:pt x="322992" y="61405"/>
                      </a:lnTo>
                      <a:cubicBezTo>
                        <a:pt x="327907" y="62633"/>
                        <a:pt x="331590" y="65089"/>
                        <a:pt x="336499" y="66317"/>
                      </a:cubicBezTo>
                      <a:lnTo>
                        <a:pt x="384394" y="28246"/>
                      </a:lnTo>
                      <a:lnTo>
                        <a:pt x="475276" y="119126"/>
                      </a:lnTo>
                      <a:lnTo>
                        <a:pt x="437205" y="167022"/>
                      </a:lnTo>
                      <a:cubicBezTo>
                        <a:pt x="439663" y="171934"/>
                        <a:pt x="440888" y="175619"/>
                        <a:pt x="443346" y="180531"/>
                      </a:cubicBezTo>
                      <a:lnTo>
                        <a:pt x="504749" y="187900"/>
                      </a:lnTo>
                      <a:lnTo>
                        <a:pt x="504749" y="316849"/>
                      </a:lnTo>
                      <a:lnTo>
                        <a:pt x="443346" y="322990"/>
                      </a:lnTo>
                      <a:cubicBezTo>
                        <a:pt x="442120" y="327905"/>
                        <a:pt x="439663" y="331588"/>
                        <a:pt x="437205" y="336497"/>
                      </a:cubicBezTo>
                      <a:lnTo>
                        <a:pt x="475276" y="384399"/>
                      </a:lnTo>
                      <a:lnTo>
                        <a:pt x="384394" y="475274"/>
                      </a:lnTo>
                      <a:lnTo>
                        <a:pt x="336499" y="437203"/>
                      </a:lnTo>
                      <a:cubicBezTo>
                        <a:pt x="331590" y="439661"/>
                        <a:pt x="327907" y="440887"/>
                        <a:pt x="322992" y="443344"/>
                      </a:cubicBezTo>
                      <a:lnTo>
                        <a:pt x="316851" y="504753"/>
                      </a:lnTo>
                      <a:lnTo>
                        <a:pt x="187898" y="504753"/>
                      </a:lnTo>
                      <a:lnTo>
                        <a:pt x="187898" y="5035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3"/>
                <p:cNvSpPr/>
                <p:nvPr/>
              </p:nvSpPr>
              <p:spPr>
                <a:xfrm>
                  <a:off x="3667225" y="1582905"/>
                  <a:ext cx="512121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21" h="513347" extrusionOk="0">
                      <a:moveTo>
                        <a:pt x="316851" y="12281"/>
                      </a:moveTo>
                      <a:lnTo>
                        <a:pt x="322992" y="71230"/>
                      </a:lnTo>
                      <a:cubicBezTo>
                        <a:pt x="330358" y="73687"/>
                        <a:pt x="336499" y="76142"/>
                        <a:pt x="343872" y="79827"/>
                      </a:cubicBezTo>
                      <a:lnTo>
                        <a:pt x="390536" y="42984"/>
                      </a:lnTo>
                      <a:lnTo>
                        <a:pt x="474050" y="126495"/>
                      </a:lnTo>
                      <a:lnTo>
                        <a:pt x="437205" y="173162"/>
                      </a:lnTo>
                      <a:cubicBezTo>
                        <a:pt x="439663" y="179303"/>
                        <a:pt x="443346" y="186672"/>
                        <a:pt x="445804" y="192812"/>
                      </a:cubicBezTo>
                      <a:lnTo>
                        <a:pt x="504749" y="198953"/>
                      </a:lnTo>
                      <a:lnTo>
                        <a:pt x="504749" y="316851"/>
                      </a:lnTo>
                      <a:lnTo>
                        <a:pt x="445804" y="322992"/>
                      </a:lnTo>
                      <a:cubicBezTo>
                        <a:pt x="443346" y="329133"/>
                        <a:pt x="440888" y="336499"/>
                        <a:pt x="437205" y="342640"/>
                      </a:cubicBezTo>
                      <a:lnTo>
                        <a:pt x="474050" y="389310"/>
                      </a:lnTo>
                      <a:lnTo>
                        <a:pt x="390536" y="472819"/>
                      </a:lnTo>
                      <a:lnTo>
                        <a:pt x="343872" y="435980"/>
                      </a:lnTo>
                      <a:cubicBezTo>
                        <a:pt x="337731" y="438431"/>
                        <a:pt x="330358" y="442120"/>
                        <a:pt x="324217" y="444572"/>
                      </a:cubicBezTo>
                      <a:lnTo>
                        <a:pt x="316851" y="503523"/>
                      </a:lnTo>
                      <a:lnTo>
                        <a:pt x="198954" y="503523"/>
                      </a:lnTo>
                      <a:lnTo>
                        <a:pt x="192813" y="444572"/>
                      </a:lnTo>
                      <a:cubicBezTo>
                        <a:pt x="185447" y="442120"/>
                        <a:pt x="179306" y="439663"/>
                        <a:pt x="173165" y="435980"/>
                      </a:cubicBezTo>
                      <a:lnTo>
                        <a:pt x="126495" y="472819"/>
                      </a:lnTo>
                      <a:lnTo>
                        <a:pt x="42986" y="389310"/>
                      </a:lnTo>
                      <a:lnTo>
                        <a:pt x="79826" y="342640"/>
                      </a:lnTo>
                      <a:cubicBezTo>
                        <a:pt x="77368" y="336499"/>
                        <a:pt x="73684" y="329133"/>
                        <a:pt x="71227" y="322992"/>
                      </a:cubicBezTo>
                      <a:lnTo>
                        <a:pt x="12282" y="316851"/>
                      </a:lnTo>
                      <a:lnTo>
                        <a:pt x="12282" y="198953"/>
                      </a:lnTo>
                      <a:lnTo>
                        <a:pt x="71227" y="192812"/>
                      </a:lnTo>
                      <a:cubicBezTo>
                        <a:pt x="73684" y="185444"/>
                        <a:pt x="76142" y="179303"/>
                        <a:pt x="79826" y="171935"/>
                      </a:cubicBezTo>
                      <a:lnTo>
                        <a:pt x="42986" y="125266"/>
                      </a:lnTo>
                      <a:lnTo>
                        <a:pt x="126495" y="41756"/>
                      </a:lnTo>
                      <a:lnTo>
                        <a:pt x="173165" y="78599"/>
                      </a:lnTo>
                      <a:cubicBezTo>
                        <a:pt x="179306" y="76142"/>
                        <a:pt x="186672" y="72458"/>
                        <a:pt x="192813" y="70002"/>
                      </a:cubicBezTo>
                      <a:lnTo>
                        <a:pt x="198954" y="12281"/>
                      </a:lnTo>
                      <a:lnTo>
                        <a:pt x="316851" y="12281"/>
                      </a:lnTo>
                      <a:close/>
                      <a:moveTo>
                        <a:pt x="327900" y="0"/>
                      </a:moveTo>
                      <a:lnTo>
                        <a:pt x="316851" y="0"/>
                      </a:lnTo>
                      <a:lnTo>
                        <a:pt x="198954" y="0"/>
                      </a:lnTo>
                      <a:lnTo>
                        <a:pt x="187898" y="0"/>
                      </a:lnTo>
                      <a:lnTo>
                        <a:pt x="186672" y="11053"/>
                      </a:lnTo>
                      <a:lnTo>
                        <a:pt x="180531" y="62634"/>
                      </a:lnTo>
                      <a:cubicBezTo>
                        <a:pt x="178074" y="63862"/>
                        <a:pt x="175616" y="65089"/>
                        <a:pt x="173165" y="65089"/>
                      </a:cubicBezTo>
                      <a:lnTo>
                        <a:pt x="132636" y="31931"/>
                      </a:lnTo>
                      <a:lnTo>
                        <a:pt x="124038" y="24562"/>
                      </a:lnTo>
                      <a:lnTo>
                        <a:pt x="116671" y="34387"/>
                      </a:lnTo>
                      <a:lnTo>
                        <a:pt x="34388" y="116670"/>
                      </a:lnTo>
                      <a:lnTo>
                        <a:pt x="27021" y="124038"/>
                      </a:lnTo>
                      <a:lnTo>
                        <a:pt x="34388" y="132635"/>
                      </a:lnTo>
                      <a:lnTo>
                        <a:pt x="67544" y="173162"/>
                      </a:lnTo>
                      <a:cubicBezTo>
                        <a:pt x="66318" y="175619"/>
                        <a:pt x="65092" y="178075"/>
                        <a:pt x="65092" y="180531"/>
                      </a:cubicBezTo>
                      <a:lnTo>
                        <a:pt x="13507" y="186672"/>
                      </a:lnTo>
                      <a:lnTo>
                        <a:pt x="0" y="187900"/>
                      </a:lnTo>
                      <a:lnTo>
                        <a:pt x="0" y="198953"/>
                      </a:lnTo>
                      <a:lnTo>
                        <a:pt x="0" y="316851"/>
                      </a:lnTo>
                      <a:lnTo>
                        <a:pt x="0" y="327901"/>
                      </a:lnTo>
                      <a:lnTo>
                        <a:pt x="11050" y="329133"/>
                      </a:lnTo>
                      <a:lnTo>
                        <a:pt x="62635" y="335274"/>
                      </a:lnTo>
                      <a:cubicBezTo>
                        <a:pt x="63861" y="337731"/>
                        <a:pt x="65092" y="340183"/>
                        <a:pt x="65092" y="341415"/>
                      </a:cubicBezTo>
                      <a:lnTo>
                        <a:pt x="31930" y="381943"/>
                      </a:lnTo>
                      <a:lnTo>
                        <a:pt x="24564" y="390535"/>
                      </a:lnTo>
                      <a:lnTo>
                        <a:pt x="31930" y="397908"/>
                      </a:lnTo>
                      <a:lnTo>
                        <a:pt x="115439" y="481417"/>
                      </a:lnTo>
                      <a:lnTo>
                        <a:pt x="122812" y="488784"/>
                      </a:lnTo>
                      <a:lnTo>
                        <a:pt x="131404" y="481417"/>
                      </a:lnTo>
                      <a:lnTo>
                        <a:pt x="171933" y="448255"/>
                      </a:lnTo>
                      <a:cubicBezTo>
                        <a:pt x="174391" y="449487"/>
                        <a:pt x="176848" y="450713"/>
                        <a:pt x="179306" y="450713"/>
                      </a:cubicBezTo>
                      <a:lnTo>
                        <a:pt x="185447" y="502298"/>
                      </a:lnTo>
                      <a:lnTo>
                        <a:pt x="186672" y="513347"/>
                      </a:lnTo>
                      <a:lnTo>
                        <a:pt x="197722" y="513347"/>
                      </a:lnTo>
                      <a:lnTo>
                        <a:pt x="315625" y="513347"/>
                      </a:lnTo>
                      <a:lnTo>
                        <a:pt x="326675" y="513347"/>
                      </a:lnTo>
                      <a:lnTo>
                        <a:pt x="327900" y="502298"/>
                      </a:lnTo>
                      <a:lnTo>
                        <a:pt x="334042" y="450713"/>
                      </a:lnTo>
                      <a:cubicBezTo>
                        <a:pt x="336499" y="449487"/>
                        <a:pt x="338957" y="448255"/>
                        <a:pt x="340182" y="448255"/>
                      </a:cubicBezTo>
                      <a:lnTo>
                        <a:pt x="380711" y="481417"/>
                      </a:lnTo>
                      <a:lnTo>
                        <a:pt x="389310" y="488784"/>
                      </a:lnTo>
                      <a:lnTo>
                        <a:pt x="396676" y="481417"/>
                      </a:lnTo>
                      <a:lnTo>
                        <a:pt x="480192" y="397908"/>
                      </a:lnTo>
                      <a:lnTo>
                        <a:pt x="487558" y="390535"/>
                      </a:lnTo>
                      <a:lnTo>
                        <a:pt x="480192" y="381943"/>
                      </a:lnTo>
                      <a:lnTo>
                        <a:pt x="447029" y="341415"/>
                      </a:lnTo>
                      <a:cubicBezTo>
                        <a:pt x="448255" y="338957"/>
                        <a:pt x="449487" y="336499"/>
                        <a:pt x="449487" y="335274"/>
                      </a:cubicBezTo>
                      <a:lnTo>
                        <a:pt x="501066" y="329133"/>
                      </a:lnTo>
                      <a:lnTo>
                        <a:pt x="512122" y="327901"/>
                      </a:lnTo>
                      <a:lnTo>
                        <a:pt x="512122" y="316851"/>
                      </a:lnTo>
                      <a:lnTo>
                        <a:pt x="512122" y="198953"/>
                      </a:lnTo>
                      <a:lnTo>
                        <a:pt x="512122" y="187900"/>
                      </a:lnTo>
                      <a:lnTo>
                        <a:pt x="501066" y="186672"/>
                      </a:lnTo>
                      <a:lnTo>
                        <a:pt x="449487" y="180531"/>
                      </a:lnTo>
                      <a:cubicBezTo>
                        <a:pt x="448255" y="178075"/>
                        <a:pt x="447029" y="175619"/>
                        <a:pt x="447029" y="173162"/>
                      </a:cubicBezTo>
                      <a:lnTo>
                        <a:pt x="480192" y="132635"/>
                      </a:lnTo>
                      <a:lnTo>
                        <a:pt x="487558" y="124038"/>
                      </a:lnTo>
                      <a:lnTo>
                        <a:pt x="480192" y="116670"/>
                      </a:lnTo>
                      <a:lnTo>
                        <a:pt x="396676" y="33159"/>
                      </a:lnTo>
                      <a:lnTo>
                        <a:pt x="389310" y="25790"/>
                      </a:lnTo>
                      <a:lnTo>
                        <a:pt x="380711" y="33159"/>
                      </a:lnTo>
                      <a:lnTo>
                        <a:pt x="340182" y="66317"/>
                      </a:lnTo>
                      <a:cubicBezTo>
                        <a:pt x="337731" y="65089"/>
                        <a:pt x="335274" y="63862"/>
                        <a:pt x="334042" y="63862"/>
                      </a:cubicBezTo>
                      <a:lnTo>
                        <a:pt x="327900" y="12281"/>
                      </a:lnTo>
                      <a:lnTo>
                        <a:pt x="32790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24" name="Google Shape;724;p3"/>
              <p:cNvGrpSpPr/>
              <p:nvPr/>
            </p:nvGrpSpPr>
            <p:grpSpPr>
              <a:xfrm>
                <a:off x="3679513" y="1595190"/>
                <a:ext cx="491241" cy="492469"/>
                <a:chOff x="3679513" y="1595190"/>
                <a:chExt cx="491241" cy="492469"/>
              </a:xfrm>
            </p:grpSpPr>
            <p:sp>
              <p:nvSpPr>
                <p:cNvPr id="725" name="Google Shape;725;p3"/>
                <p:cNvSpPr/>
                <p:nvPr/>
              </p:nvSpPr>
              <p:spPr>
                <a:xfrm>
                  <a:off x="3679513" y="1595190"/>
                  <a:ext cx="491241" cy="492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41" h="492469" extrusionOk="0">
                      <a:moveTo>
                        <a:pt x="491241" y="304570"/>
                      </a:moveTo>
                      <a:lnTo>
                        <a:pt x="491241" y="186672"/>
                      </a:lnTo>
                      <a:lnTo>
                        <a:pt x="432290" y="180531"/>
                      </a:lnTo>
                      <a:cubicBezTo>
                        <a:pt x="429832" y="173162"/>
                        <a:pt x="427375" y="167022"/>
                        <a:pt x="423691" y="160881"/>
                      </a:cubicBezTo>
                      <a:lnTo>
                        <a:pt x="460537" y="114213"/>
                      </a:lnTo>
                      <a:lnTo>
                        <a:pt x="377028" y="30702"/>
                      </a:lnTo>
                      <a:lnTo>
                        <a:pt x="330359" y="67546"/>
                      </a:lnTo>
                      <a:cubicBezTo>
                        <a:pt x="324217" y="65089"/>
                        <a:pt x="316851" y="61405"/>
                        <a:pt x="310710" y="58949"/>
                      </a:cubicBezTo>
                      <a:lnTo>
                        <a:pt x="304569" y="0"/>
                      </a:lnTo>
                      <a:lnTo>
                        <a:pt x="186666" y="0"/>
                      </a:lnTo>
                      <a:lnTo>
                        <a:pt x="180532" y="58949"/>
                      </a:lnTo>
                      <a:cubicBezTo>
                        <a:pt x="173159" y="61405"/>
                        <a:pt x="167018" y="63861"/>
                        <a:pt x="159651" y="67546"/>
                      </a:cubicBezTo>
                      <a:lnTo>
                        <a:pt x="112981" y="30702"/>
                      </a:lnTo>
                      <a:lnTo>
                        <a:pt x="29473" y="114213"/>
                      </a:lnTo>
                      <a:lnTo>
                        <a:pt x="66312" y="160881"/>
                      </a:lnTo>
                      <a:cubicBezTo>
                        <a:pt x="63861" y="167022"/>
                        <a:pt x="60177" y="174391"/>
                        <a:pt x="57719" y="180531"/>
                      </a:cubicBezTo>
                      <a:lnTo>
                        <a:pt x="0" y="186672"/>
                      </a:lnTo>
                      <a:lnTo>
                        <a:pt x="0" y="304570"/>
                      </a:lnTo>
                      <a:lnTo>
                        <a:pt x="58945" y="310713"/>
                      </a:lnTo>
                      <a:cubicBezTo>
                        <a:pt x="61403" y="318079"/>
                        <a:pt x="63861" y="324220"/>
                        <a:pt x="67544" y="331586"/>
                      </a:cubicBezTo>
                      <a:lnTo>
                        <a:pt x="30698" y="378256"/>
                      </a:lnTo>
                      <a:lnTo>
                        <a:pt x="114213" y="461765"/>
                      </a:lnTo>
                      <a:lnTo>
                        <a:pt x="160877" y="424926"/>
                      </a:lnTo>
                      <a:cubicBezTo>
                        <a:pt x="167018" y="427377"/>
                        <a:pt x="174391" y="431067"/>
                        <a:pt x="180532" y="433518"/>
                      </a:cubicBezTo>
                      <a:lnTo>
                        <a:pt x="186666" y="492470"/>
                      </a:lnTo>
                      <a:lnTo>
                        <a:pt x="304569" y="492470"/>
                      </a:lnTo>
                      <a:lnTo>
                        <a:pt x="310710" y="433518"/>
                      </a:lnTo>
                      <a:cubicBezTo>
                        <a:pt x="316851" y="431067"/>
                        <a:pt x="324217" y="428609"/>
                        <a:pt x="330359" y="424926"/>
                      </a:cubicBezTo>
                      <a:lnTo>
                        <a:pt x="377028" y="461765"/>
                      </a:lnTo>
                      <a:lnTo>
                        <a:pt x="460537" y="378256"/>
                      </a:lnTo>
                      <a:lnTo>
                        <a:pt x="423691" y="331586"/>
                      </a:lnTo>
                      <a:cubicBezTo>
                        <a:pt x="426149" y="325446"/>
                        <a:pt x="429832" y="318079"/>
                        <a:pt x="432290" y="311938"/>
                      </a:cubicBezTo>
                      <a:lnTo>
                        <a:pt x="491241" y="304570"/>
                      </a:lnTo>
                      <a:close/>
                      <a:moveTo>
                        <a:pt x="435973" y="375799"/>
                      </a:moveTo>
                      <a:lnTo>
                        <a:pt x="375796" y="435976"/>
                      </a:lnTo>
                      <a:lnTo>
                        <a:pt x="332816" y="401588"/>
                      </a:lnTo>
                      <a:lnTo>
                        <a:pt x="327901" y="405271"/>
                      </a:lnTo>
                      <a:cubicBezTo>
                        <a:pt x="319302" y="410186"/>
                        <a:pt x="309478" y="413870"/>
                        <a:pt x="299654" y="417553"/>
                      </a:cubicBezTo>
                      <a:lnTo>
                        <a:pt x="294745" y="418785"/>
                      </a:lnTo>
                      <a:lnTo>
                        <a:pt x="288604" y="474047"/>
                      </a:lnTo>
                      <a:lnTo>
                        <a:pt x="203863" y="474047"/>
                      </a:lnTo>
                      <a:lnTo>
                        <a:pt x="196497" y="418785"/>
                      </a:lnTo>
                      <a:lnTo>
                        <a:pt x="190356" y="416327"/>
                      </a:lnTo>
                      <a:cubicBezTo>
                        <a:pt x="180532" y="413870"/>
                        <a:pt x="170701" y="408961"/>
                        <a:pt x="162109" y="404045"/>
                      </a:cubicBezTo>
                      <a:lnTo>
                        <a:pt x="157193" y="401588"/>
                      </a:lnTo>
                      <a:lnTo>
                        <a:pt x="114213" y="435976"/>
                      </a:lnTo>
                      <a:lnTo>
                        <a:pt x="54036" y="375799"/>
                      </a:lnTo>
                      <a:lnTo>
                        <a:pt x="88418" y="332819"/>
                      </a:lnTo>
                      <a:lnTo>
                        <a:pt x="85967" y="327903"/>
                      </a:lnTo>
                      <a:cubicBezTo>
                        <a:pt x="81051" y="319305"/>
                        <a:pt x="77368" y="309480"/>
                        <a:pt x="74910" y="299657"/>
                      </a:cubicBezTo>
                      <a:lnTo>
                        <a:pt x="72453" y="294745"/>
                      </a:lnTo>
                      <a:lnTo>
                        <a:pt x="17191" y="288604"/>
                      </a:lnTo>
                      <a:lnTo>
                        <a:pt x="17191" y="203865"/>
                      </a:lnTo>
                      <a:lnTo>
                        <a:pt x="72453" y="196497"/>
                      </a:lnTo>
                      <a:lnTo>
                        <a:pt x="74910" y="190356"/>
                      </a:lnTo>
                      <a:cubicBezTo>
                        <a:pt x="77368" y="181759"/>
                        <a:pt x="82283" y="171934"/>
                        <a:pt x="85967" y="163338"/>
                      </a:cubicBezTo>
                      <a:lnTo>
                        <a:pt x="88418" y="158425"/>
                      </a:lnTo>
                      <a:lnTo>
                        <a:pt x="54036" y="115442"/>
                      </a:lnTo>
                      <a:lnTo>
                        <a:pt x="114213" y="55264"/>
                      </a:lnTo>
                      <a:lnTo>
                        <a:pt x="157193" y="89651"/>
                      </a:lnTo>
                      <a:lnTo>
                        <a:pt x="163335" y="85967"/>
                      </a:lnTo>
                      <a:cubicBezTo>
                        <a:pt x="171933" y="81054"/>
                        <a:pt x="181757" y="77370"/>
                        <a:pt x="191581" y="74914"/>
                      </a:cubicBezTo>
                      <a:lnTo>
                        <a:pt x="196497" y="72458"/>
                      </a:lnTo>
                      <a:lnTo>
                        <a:pt x="202631" y="17193"/>
                      </a:lnTo>
                      <a:lnTo>
                        <a:pt x="287372" y="17193"/>
                      </a:lnTo>
                      <a:lnTo>
                        <a:pt x="294745" y="72458"/>
                      </a:lnTo>
                      <a:lnTo>
                        <a:pt x="300886" y="74914"/>
                      </a:lnTo>
                      <a:cubicBezTo>
                        <a:pt x="309478" y="77370"/>
                        <a:pt x="319302" y="82283"/>
                        <a:pt x="327901" y="85967"/>
                      </a:cubicBezTo>
                      <a:lnTo>
                        <a:pt x="332816" y="88423"/>
                      </a:lnTo>
                      <a:lnTo>
                        <a:pt x="375796" y="54036"/>
                      </a:lnTo>
                      <a:lnTo>
                        <a:pt x="435973" y="114213"/>
                      </a:lnTo>
                      <a:lnTo>
                        <a:pt x="401585" y="157197"/>
                      </a:lnTo>
                      <a:lnTo>
                        <a:pt x="404043" y="162109"/>
                      </a:lnTo>
                      <a:cubicBezTo>
                        <a:pt x="408958" y="170706"/>
                        <a:pt x="412642" y="180531"/>
                        <a:pt x="416325" y="190356"/>
                      </a:cubicBezTo>
                      <a:lnTo>
                        <a:pt x="418782" y="196497"/>
                      </a:lnTo>
                      <a:lnTo>
                        <a:pt x="474044" y="202637"/>
                      </a:lnTo>
                      <a:lnTo>
                        <a:pt x="474044" y="287376"/>
                      </a:lnTo>
                      <a:lnTo>
                        <a:pt x="418782" y="294745"/>
                      </a:lnTo>
                      <a:lnTo>
                        <a:pt x="416325" y="300885"/>
                      </a:lnTo>
                      <a:cubicBezTo>
                        <a:pt x="413867" y="310713"/>
                        <a:pt x="408958" y="319305"/>
                        <a:pt x="404043" y="329129"/>
                      </a:cubicBezTo>
                      <a:lnTo>
                        <a:pt x="401585" y="334044"/>
                      </a:lnTo>
                      <a:lnTo>
                        <a:pt x="435973" y="375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3"/>
                <p:cNvSpPr/>
                <p:nvPr/>
              </p:nvSpPr>
              <p:spPr>
                <a:xfrm>
                  <a:off x="3977935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3"/>
                <p:cNvSpPr/>
                <p:nvPr/>
              </p:nvSpPr>
              <p:spPr>
                <a:xfrm>
                  <a:off x="4036899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3"/>
                <p:cNvSpPr/>
                <p:nvPr/>
              </p:nvSpPr>
              <p:spPr>
                <a:xfrm>
                  <a:off x="3977935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3"/>
                <p:cNvSpPr/>
                <p:nvPr/>
              </p:nvSpPr>
              <p:spPr>
                <a:xfrm>
                  <a:off x="4036899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3"/>
                <p:cNvSpPr/>
                <p:nvPr/>
              </p:nvSpPr>
              <p:spPr>
                <a:xfrm>
                  <a:off x="3872326" y="1788003"/>
                  <a:ext cx="93332" cy="1056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32" h="105617" extrusionOk="0">
                      <a:moveTo>
                        <a:pt x="0" y="0"/>
                      </a:moveTo>
                      <a:lnTo>
                        <a:pt x="52804" y="52809"/>
                      </a:lnTo>
                      <a:lnTo>
                        <a:pt x="0" y="105617"/>
                      </a:lnTo>
                      <a:lnTo>
                        <a:pt x="41754" y="105617"/>
                      </a:lnTo>
                      <a:lnTo>
                        <a:pt x="93333" y="52809"/>
                      </a:lnTo>
                      <a:lnTo>
                        <a:pt x="417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3"/>
                <p:cNvSpPr/>
                <p:nvPr/>
              </p:nvSpPr>
              <p:spPr>
                <a:xfrm>
                  <a:off x="3759351" y="1792914"/>
                  <a:ext cx="36845" cy="36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5" h="36842" extrusionOk="0">
                      <a:moveTo>
                        <a:pt x="18423" y="36843"/>
                      </a:moveTo>
                      <a:cubicBezTo>
                        <a:pt x="28593" y="36843"/>
                        <a:pt x="36846" y="28595"/>
                        <a:pt x="36846" y="18421"/>
                      </a:cubicBezTo>
                      <a:cubicBezTo>
                        <a:pt x="36846" y="8248"/>
                        <a:pt x="28593" y="0"/>
                        <a:pt x="18423" y="0"/>
                      </a:cubicBezTo>
                      <a:cubicBezTo>
                        <a:pt x="8246" y="0"/>
                        <a:pt x="0" y="8248"/>
                        <a:pt x="0" y="18421"/>
                      </a:cubicBezTo>
                      <a:cubicBezTo>
                        <a:pt x="0" y="28595"/>
                        <a:pt x="8246" y="36843"/>
                        <a:pt x="18423" y="36843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3"/>
                <p:cNvSpPr/>
                <p:nvPr/>
              </p:nvSpPr>
              <p:spPr>
                <a:xfrm>
                  <a:off x="3810923" y="1864148"/>
                  <a:ext cx="29478" cy="29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78" h="29474" extrusionOk="0">
                      <a:moveTo>
                        <a:pt x="14739" y="29474"/>
                      </a:moveTo>
                      <a:cubicBezTo>
                        <a:pt x="22876" y="29474"/>
                        <a:pt x="29479" y="22876"/>
                        <a:pt x="29479" y="14737"/>
                      </a:cubicBezTo>
                      <a:cubicBezTo>
                        <a:pt x="29479" y="6598"/>
                        <a:pt x="22876" y="0"/>
                        <a:pt x="14739" y="0"/>
                      </a:cubicBezTo>
                      <a:cubicBezTo>
                        <a:pt x="6603" y="0"/>
                        <a:pt x="0" y="6598"/>
                        <a:pt x="0" y="14737"/>
                      </a:cubicBezTo>
                      <a:cubicBezTo>
                        <a:pt x="0" y="22876"/>
                        <a:pt x="6603" y="29474"/>
                        <a:pt x="14739" y="29474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3"/>
                <p:cNvSpPr/>
                <p:nvPr/>
              </p:nvSpPr>
              <p:spPr>
                <a:xfrm>
                  <a:off x="3751966" y="1842041"/>
                  <a:ext cx="46663" cy="46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3" h="46667" extrusionOk="0">
                      <a:moveTo>
                        <a:pt x="23332" y="46668"/>
                      </a:moveTo>
                      <a:cubicBezTo>
                        <a:pt x="36217" y="46668"/>
                        <a:pt x="46663" y="36221"/>
                        <a:pt x="46663" y="23334"/>
                      </a:cubicBezTo>
                      <a:cubicBezTo>
                        <a:pt x="46663" y="10447"/>
                        <a:pt x="36217" y="0"/>
                        <a:pt x="23332" y="0"/>
                      </a:cubicBezTo>
                      <a:cubicBezTo>
                        <a:pt x="10447" y="0"/>
                        <a:pt x="0" y="10447"/>
                        <a:pt x="0" y="23334"/>
                      </a:cubicBezTo>
                      <a:cubicBezTo>
                        <a:pt x="0" y="36221"/>
                        <a:pt x="10447" y="46668"/>
                        <a:pt x="23332" y="4666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3"/>
                <p:cNvSpPr/>
                <p:nvPr/>
              </p:nvSpPr>
              <p:spPr>
                <a:xfrm>
                  <a:off x="3809698" y="1788003"/>
                  <a:ext cx="61402" cy="61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2" h="61405" extrusionOk="0">
                      <a:moveTo>
                        <a:pt x="30698" y="61405"/>
                      </a:moveTo>
                      <a:cubicBezTo>
                        <a:pt x="47658" y="61405"/>
                        <a:pt x="61403" y="47659"/>
                        <a:pt x="61403" y="30703"/>
                      </a:cubicBezTo>
                      <a:cubicBezTo>
                        <a:pt x="61403" y="13746"/>
                        <a:pt x="47658" y="0"/>
                        <a:pt x="30698" y="0"/>
                      </a:cubicBezTo>
                      <a:cubicBezTo>
                        <a:pt x="13745" y="0"/>
                        <a:pt x="0" y="13746"/>
                        <a:pt x="0" y="30703"/>
                      </a:cubicBezTo>
                      <a:cubicBezTo>
                        <a:pt x="0" y="47659"/>
                        <a:pt x="13745" y="61405"/>
                        <a:pt x="30698" y="6140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cxnSp>
        <p:nvCxnSpPr>
          <p:cNvPr id="735" name="Google Shape;735;p3"/>
          <p:cNvCxnSpPr>
            <a:stCxn id="534" idx="3"/>
          </p:cNvCxnSpPr>
          <p:nvPr/>
        </p:nvCxnSpPr>
        <p:spPr>
          <a:xfrm>
            <a:off x="5362090" y="4210052"/>
            <a:ext cx="3064500" cy="1699200"/>
          </a:xfrm>
          <a:prstGeom prst="bentConnector3">
            <a:avLst>
              <a:gd name="adj1" fmla="val 2071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36" name="Google Shape;736;p3"/>
          <p:cNvCxnSpPr/>
          <p:nvPr/>
        </p:nvCxnSpPr>
        <p:spPr>
          <a:xfrm rot="10800000">
            <a:off x="8731999" y="4652025"/>
            <a:ext cx="0" cy="87988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737" name="Google Shape;737;p3"/>
          <p:cNvSpPr/>
          <p:nvPr/>
        </p:nvSpPr>
        <p:spPr>
          <a:xfrm>
            <a:off x="11087972" y="2083926"/>
            <a:ext cx="3868592" cy="131658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書類出力_法定帳票作成機能（外部）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38" name="Google Shape;738;p3"/>
          <p:cNvGrpSpPr/>
          <p:nvPr/>
        </p:nvGrpSpPr>
        <p:grpSpPr>
          <a:xfrm>
            <a:off x="11885574" y="2582127"/>
            <a:ext cx="2292350" cy="689406"/>
            <a:chOff x="11394226" y="2377678"/>
            <a:chExt cx="2292350" cy="689406"/>
          </a:xfrm>
        </p:grpSpPr>
        <p:sp>
          <p:nvSpPr>
            <p:cNvPr id="739" name="Google Shape;739;p3"/>
            <p:cNvSpPr txBox="1"/>
            <p:nvPr/>
          </p:nvSpPr>
          <p:spPr>
            <a:xfrm>
              <a:off x="11394226" y="2790085"/>
              <a:ext cx="2292350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Container</a:t>
              </a:r>
              <a:endParaRPr/>
            </a:p>
          </p:txBody>
        </p:sp>
        <p:pic>
          <p:nvPicPr>
            <p:cNvPr id="740" name="Google Shape;740;p3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12349512" y="2377678"/>
              <a:ext cx="381000" cy="381000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741" name="Google Shape;741;p3"/>
          <p:cNvCxnSpPr/>
          <p:nvPr/>
        </p:nvCxnSpPr>
        <p:spPr>
          <a:xfrm rot="10800000" flipH="1">
            <a:off x="7014237" y="2772605"/>
            <a:ext cx="5773500" cy="1022400"/>
          </a:xfrm>
          <a:prstGeom prst="bentConnector3">
            <a:avLst>
              <a:gd name="adj1" fmla="val 61926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42" name="Google Shape;742;p3"/>
          <p:cNvCxnSpPr>
            <a:endCxn id="529" idx="0"/>
          </p:cNvCxnSpPr>
          <p:nvPr/>
        </p:nvCxnSpPr>
        <p:spPr>
          <a:xfrm>
            <a:off x="7011198" y="3801227"/>
            <a:ext cx="0" cy="208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43" name="Google Shape;743;p3"/>
          <p:cNvCxnSpPr/>
          <p:nvPr/>
        </p:nvCxnSpPr>
        <p:spPr>
          <a:xfrm>
            <a:off x="8859877" y="3807835"/>
            <a:ext cx="0" cy="20882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744" name="Google Shape;744;p3"/>
          <p:cNvCxnSpPr/>
          <p:nvPr/>
        </p:nvCxnSpPr>
        <p:spPr>
          <a:xfrm flipH="1">
            <a:off x="9819721" y="2896867"/>
            <a:ext cx="2868600" cy="1317300"/>
          </a:xfrm>
          <a:prstGeom prst="bentConnector3">
            <a:avLst>
              <a:gd name="adj1" fmla="val 6755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" name="Google Shape;749;p4"/>
          <p:cNvSpPr txBox="1">
            <a:spLocks noGrp="1"/>
          </p:cNvSpPr>
          <p:nvPr>
            <p:ph type="title"/>
          </p:nvPr>
        </p:nvSpPr>
        <p:spPr>
          <a:xfrm>
            <a:off x="1237546" y="684811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11111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</a:t>
            </a:r>
            <a:r>
              <a:rPr lang="en-US"/>
              <a:t>3</a:t>
            </a:r>
            <a:r>
              <a:rPr lang="en-US">
                <a:latin typeface="Arial"/>
                <a:ea typeface="Arial"/>
                <a:cs typeface="Arial"/>
                <a:sym typeface="Arial"/>
              </a:rPr>
              <a:t>. 許認可省庁系の情報収集システム (パターン2 </a:t>
            </a:r>
            <a:r>
              <a:rPr lang="en-US"/>
              <a:t>サーバレス利用</a:t>
            </a:r>
            <a:r>
              <a:rPr lang="en-US"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1585039" y="1987264"/>
            <a:ext cx="14406883" cy="7888256"/>
          </a:xfrm>
          <a:prstGeom prst="rect">
            <a:avLst/>
          </a:prstGeom>
          <a:noFill/>
          <a:ln w="158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3875805" y="2070090"/>
            <a:ext cx="6325935" cy="312913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申請・届出_ステータス管理機能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申請・届出_公文書ダウンロード機能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データ管理_統計情報公開機能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データ管理_データ収集機能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2" name="Google Shape;752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91707" y="2002301"/>
            <a:ext cx="502920" cy="50292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53" name="Google Shape;753;p4"/>
          <p:cNvGrpSpPr/>
          <p:nvPr/>
        </p:nvGrpSpPr>
        <p:grpSpPr>
          <a:xfrm>
            <a:off x="559854" y="3676992"/>
            <a:ext cx="655844" cy="524265"/>
            <a:chOff x="1113252" y="6112956"/>
            <a:chExt cx="655844" cy="524265"/>
          </a:xfrm>
        </p:grpSpPr>
        <p:pic>
          <p:nvPicPr>
            <p:cNvPr id="754" name="Google Shape;754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5" name="Google Shape;755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6" name="Google Shape;756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7" name="Google Shape;757;p4"/>
          <p:cNvSpPr txBox="1"/>
          <p:nvPr/>
        </p:nvSpPr>
        <p:spPr>
          <a:xfrm>
            <a:off x="203164" y="4267551"/>
            <a:ext cx="1342034" cy="11695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 dirty="0"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情報入力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(職員)、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統計情報閲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（国民/職員）</a:t>
            </a:r>
            <a:endParaRPr sz="14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" name="Google Shape;758;p4"/>
          <p:cNvSpPr txBox="1"/>
          <p:nvPr/>
        </p:nvSpPr>
        <p:spPr>
          <a:xfrm>
            <a:off x="2173231" y="2078190"/>
            <a:ext cx="513281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OCI</a:t>
            </a:r>
            <a:endParaRPr/>
          </a:p>
        </p:txBody>
      </p:sp>
      <p:grpSp>
        <p:nvGrpSpPr>
          <p:cNvPr id="759" name="Google Shape;759;p4"/>
          <p:cNvGrpSpPr/>
          <p:nvPr/>
        </p:nvGrpSpPr>
        <p:grpSpPr>
          <a:xfrm>
            <a:off x="4867754" y="3109541"/>
            <a:ext cx="588623" cy="685464"/>
            <a:chOff x="6713489" y="3543695"/>
            <a:chExt cx="588623" cy="685464"/>
          </a:xfrm>
        </p:grpSpPr>
        <p:pic>
          <p:nvPicPr>
            <p:cNvPr id="760" name="Google Shape;760;p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803013" y="3543695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1" name="Google Shape;761;p4"/>
            <p:cNvSpPr txBox="1"/>
            <p:nvPr/>
          </p:nvSpPr>
          <p:spPr>
            <a:xfrm>
              <a:off x="6713489" y="3921382"/>
              <a:ext cx="5886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pic>
        <p:nvPicPr>
          <p:cNvPr id="762" name="Google Shape;762;p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663441" y="3996696"/>
            <a:ext cx="45720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763" name="Google Shape;763;p4"/>
          <p:cNvSpPr txBox="1"/>
          <p:nvPr/>
        </p:nvSpPr>
        <p:spPr>
          <a:xfrm>
            <a:off x="8598103" y="4384004"/>
            <a:ext cx="561372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ADB</a:t>
            </a:r>
            <a:endParaRPr/>
          </a:p>
        </p:txBody>
      </p:sp>
      <p:grpSp>
        <p:nvGrpSpPr>
          <p:cNvPr id="764" name="Google Shape;764;p4"/>
          <p:cNvGrpSpPr/>
          <p:nvPr/>
        </p:nvGrpSpPr>
        <p:grpSpPr>
          <a:xfrm>
            <a:off x="4693027" y="4010027"/>
            <a:ext cx="938077" cy="943950"/>
            <a:chOff x="6538762" y="5083166"/>
            <a:chExt cx="938077" cy="943950"/>
          </a:xfrm>
        </p:grpSpPr>
        <p:pic>
          <p:nvPicPr>
            <p:cNvPr id="765" name="Google Shape;765;p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807775" y="508316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66" name="Google Shape;766;p4"/>
            <p:cNvSpPr txBox="1"/>
            <p:nvPr/>
          </p:nvSpPr>
          <p:spPr>
            <a:xfrm>
              <a:off x="6538762" y="5503896"/>
              <a:ext cx="938077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767" name="Google Shape;767;p4"/>
          <p:cNvCxnSpPr>
            <a:endCxn id="765" idx="1"/>
          </p:cNvCxnSpPr>
          <p:nvPr/>
        </p:nvCxnSpPr>
        <p:spPr>
          <a:xfrm>
            <a:off x="1333840" y="4198952"/>
            <a:ext cx="3628200" cy="11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68" name="Google Shape;768;p4"/>
          <p:cNvCxnSpPr>
            <a:stCxn id="765" idx="3"/>
          </p:cNvCxnSpPr>
          <p:nvPr/>
        </p:nvCxnSpPr>
        <p:spPr>
          <a:xfrm>
            <a:off x="5362090" y="4210052"/>
            <a:ext cx="869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69" name="Google Shape;769;p4"/>
          <p:cNvCxnSpPr/>
          <p:nvPr/>
        </p:nvCxnSpPr>
        <p:spPr>
          <a:xfrm>
            <a:off x="7719724" y="4199043"/>
            <a:ext cx="842709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70" name="Google Shape;770;p4"/>
          <p:cNvCxnSpPr/>
          <p:nvPr/>
        </p:nvCxnSpPr>
        <p:spPr>
          <a:xfrm>
            <a:off x="5162066" y="3706869"/>
            <a:ext cx="0" cy="243159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771" name="Google Shape;771;p4"/>
          <p:cNvCxnSpPr>
            <a:stCxn id="772" idx="2"/>
          </p:cNvCxnSpPr>
          <p:nvPr/>
        </p:nvCxnSpPr>
        <p:spPr>
          <a:xfrm rot="-5400000" flipH="1">
            <a:off x="9075131" y="3040132"/>
            <a:ext cx="1494900" cy="56787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773" name="Google Shape;773;p4"/>
          <p:cNvSpPr/>
          <p:nvPr/>
        </p:nvSpPr>
        <p:spPr>
          <a:xfrm>
            <a:off x="11105793" y="5386104"/>
            <a:ext cx="3868592" cy="165210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利用者認証_ユーザ認証機能（国民向け）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利用者認証_ユーザ認証機能（職員向け）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4" name="Google Shape;774;p4"/>
          <p:cNvGrpSpPr/>
          <p:nvPr/>
        </p:nvGrpSpPr>
        <p:grpSpPr>
          <a:xfrm>
            <a:off x="12745284" y="6190655"/>
            <a:ext cx="861133" cy="850897"/>
            <a:chOff x="11698681" y="6169657"/>
            <a:chExt cx="861133" cy="850897"/>
          </a:xfrm>
        </p:grpSpPr>
        <p:pic>
          <p:nvPicPr>
            <p:cNvPr id="775" name="Google Shape;775;p4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1936111" y="6169657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6" name="Google Shape;776;p4"/>
            <p:cNvSpPr txBox="1"/>
            <p:nvPr/>
          </p:nvSpPr>
          <p:spPr>
            <a:xfrm>
              <a:off x="11698681" y="6497334"/>
              <a:ext cx="86113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sp>
        <p:nvSpPr>
          <p:cNvPr id="777" name="Google Shape;777;p4"/>
          <p:cNvSpPr/>
          <p:nvPr/>
        </p:nvSpPr>
        <p:spPr>
          <a:xfrm>
            <a:off x="16264201" y="6308849"/>
            <a:ext cx="1736462" cy="630907"/>
          </a:xfrm>
          <a:prstGeom prst="rect">
            <a:avLst/>
          </a:prstGeom>
          <a:noFill/>
          <a:ln w="15875" cap="flat" cmpd="sng">
            <a:solidFill>
              <a:srgbClr val="7D8998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外部ソーシャル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IDプロバイダ</a:t>
            </a:r>
            <a:endParaRPr sz="16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78" name="Google Shape;778;p4"/>
          <p:cNvCxnSpPr>
            <a:cxnSpLocks/>
            <a:endCxn id="777" idx="1"/>
          </p:cNvCxnSpPr>
          <p:nvPr/>
        </p:nvCxnSpPr>
        <p:spPr>
          <a:xfrm flipV="1">
            <a:off x="13640401" y="6624303"/>
            <a:ext cx="2623800" cy="18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triangle" w="med" len="med"/>
          </a:ln>
        </p:spPr>
      </p:cxnSp>
      <p:grpSp>
        <p:nvGrpSpPr>
          <p:cNvPr id="779" name="Google Shape;779;p4"/>
          <p:cNvGrpSpPr/>
          <p:nvPr/>
        </p:nvGrpSpPr>
        <p:grpSpPr>
          <a:xfrm>
            <a:off x="8901203" y="4123120"/>
            <a:ext cx="1028501" cy="832258"/>
            <a:chOff x="10780804" y="5302354"/>
            <a:chExt cx="1028501" cy="832258"/>
          </a:xfrm>
        </p:grpSpPr>
        <p:sp>
          <p:nvSpPr>
            <p:cNvPr id="780" name="Google Shape;780;p4"/>
            <p:cNvSpPr txBox="1"/>
            <p:nvPr/>
          </p:nvSpPr>
          <p:spPr>
            <a:xfrm>
              <a:off x="10780804" y="5672947"/>
              <a:ext cx="1028501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Storage</a:t>
              </a:r>
              <a:endParaRPr/>
            </a:p>
          </p:txBody>
        </p:sp>
        <p:pic>
          <p:nvPicPr>
            <p:cNvPr id="781" name="Google Shape;781;p4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11113170" y="530235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2" name="Google Shape;782;p4"/>
          <p:cNvSpPr txBox="1"/>
          <p:nvPr/>
        </p:nvSpPr>
        <p:spPr>
          <a:xfrm>
            <a:off x="4206384" y="2092181"/>
            <a:ext cx="2722220" cy="52322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各業務ブロックの処理を、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ひとつのADBとAPEX上で実現可能</a:t>
            </a:r>
            <a:endParaRPr/>
          </a:p>
        </p:txBody>
      </p:sp>
      <p:sp>
        <p:nvSpPr>
          <p:cNvPr id="783" name="Google Shape;783;p4"/>
          <p:cNvSpPr/>
          <p:nvPr/>
        </p:nvSpPr>
        <p:spPr>
          <a:xfrm>
            <a:off x="11091857" y="3506546"/>
            <a:ext cx="3868592" cy="141275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データ管理_分析用ダッシュボード機能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4" name="Google Shape;784;p4"/>
          <p:cNvGrpSpPr/>
          <p:nvPr/>
        </p:nvGrpSpPr>
        <p:grpSpPr>
          <a:xfrm>
            <a:off x="12604464" y="3828131"/>
            <a:ext cx="814647" cy="1165680"/>
            <a:chOff x="1071179" y="2437955"/>
            <a:chExt cx="677406" cy="926649"/>
          </a:xfrm>
        </p:grpSpPr>
        <p:grpSp>
          <p:nvGrpSpPr>
            <p:cNvPr id="785" name="Google Shape;785;p4"/>
            <p:cNvGrpSpPr/>
            <p:nvPr/>
          </p:nvGrpSpPr>
          <p:grpSpPr>
            <a:xfrm>
              <a:off x="1187115" y="2437955"/>
              <a:ext cx="513347" cy="439241"/>
              <a:chOff x="1187115" y="2437955"/>
              <a:chExt cx="513347" cy="439241"/>
            </a:xfrm>
          </p:grpSpPr>
          <p:sp>
            <p:nvSpPr>
              <p:cNvPr id="786" name="Google Shape;786;p4"/>
              <p:cNvSpPr/>
              <p:nvPr/>
            </p:nvSpPr>
            <p:spPr>
              <a:xfrm>
                <a:off x="1192327" y="2443175"/>
                <a:ext cx="501772" cy="428783"/>
              </a:xfrm>
              <a:custGeom>
                <a:avLst/>
                <a:gdLst/>
                <a:ahLst/>
                <a:cxnLst/>
                <a:rect l="l" t="t" r="r" b="b"/>
                <a:pathLst>
                  <a:path w="501772" h="428783" extrusionOk="0">
                    <a:moveTo>
                      <a:pt x="175693" y="428784"/>
                    </a:moveTo>
                    <a:lnTo>
                      <a:pt x="175693" y="409957"/>
                    </a:lnTo>
                    <a:lnTo>
                      <a:pt x="200789" y="397405"/>
                    </a:lnTo>
                    <a:lnTo>
                      <a:pt x="203927" y="397405"/>
                    </a:lnTo>
                    <a:lnTo>
                      <a:pt x="204973" y="392176"/>
                    </a:lnTo>
                    <a:lnTo>
                      <a:pt x="112943" y="392176"/>
                    </a:lnTo>
                    <a:lnTo>
                      <a:pt x="112943" y="256222"/>
                    </a:lnTo>
                    <a:lnTo>
                      <a:pt x="0" y="256222"/>
                    </a:lnTo>
                    <a:lnTo>
                      <a:pt x="1046" y="239489"/>
                    </a:lnTo>
                    <a:cubicBezTo>
                      <a:pt x="4184" y="197657"/>
                      <a:pt x="28234" y="160008"/>
                      <a:pt x="65882" y="141184"/>
                    </a:cubicBezTo>
                    <a:cubicBezTo>
                      <a:pt x="74249" y="137001"/>
                      <a:pt x="80525" y="128634"/>
                      <a:pt x="81571" y="120268"/>
                    </a:cubicBezTo>
                    <a:cubicBezTo>
                      <a:pt x="87847" y="90985"/>
                      <a:pt x="107713" y="65886"/>
                      <a:pt x="134908" y="53336"/>
                    </a:cubicBezTo>
                    <a:cubicBezTo>
                      <a:pt x="146413" y="48107"/>
                      <a:pt x="158958" y="46015"/>
                      <a:pt x="172555" y="46015"/>
                    </a:cubicBezTo>
                    <a:cubicBezTo>
                      <a:pt x="175693" y="46015"/>
                      <a:pt x="177785" y="46015"/>
                      <a:pt x="180923" y="46015"/>
                    </a:cubicBezTo>
                    <a:cubicBezTo>
                      <a:pt x="181969" y="46015"/>
                      <a:pt x="183015" y="46015"/>
                      <a:pt x="184061" y="46015"/>
                    </a:cubicBezTo>
                    <a:cubicBezTo>
                      <a:pt x="192428" y="46015"/>
                      <a:pt x="199750" y="42878"/>
                      <a:pt x="204973" y="36603"/>
                    </a:cubicBezTo>
                    <a:cubicBezTo>
                      <a:pt x="226938" y="13595"/>
                      <a:pt x="257264" y="0"/>
                      <a:pt x="288642" y="0"/>
                    </a:cubicBezTo>
                    <a:cubicBezTo>
                      <a:pt x="331520" y="0"/>
                      <a:pt x="371259" y="24054"/>
                      <a:pt x="390086" y="62748"/>
                    </a:cubicBezTo>
                    <a:cubicBezTo>
                      <a:pt x="394264" y="71115"/>
                      <a:pt x="401585" y="77390"/>
                      <a:pt x="410999" y="79481"/>
                    </a:cubicBezTo>
                    <a:cubicBezTo>
                      <a:pt x="423550" y="82619"/>
                      <a:pt x="436101" y="87848"/>
                      <a:pt x="447600" y="95168"/>
                    </a:cubicBezTo>
                    <a:cubicBezTo>
                      <a:pt x="498845" y="127589"/>
                      <a:pt x="516626" y="195565"/>
                      <a:pt x="488392" y="248900"/>
                    </a:cubicBezTo>
                    <a:lnTo>
                      <a:pt x="486300" y="256222"/>
                    </a:lnTo>
                    <a:lnTo>
                      <a:pt x="393224" y="256222"/>
                    </a:lnTo>
                    <a:lnTo>
                      <a:pt x="393224" y="392176"/>
                    </a:lnTo>
                    <a:lnTo>
                      <a:pt x="301187" y="392176"/>
                    </a:lnTo>
                    <a:lnTo>
                      <a:pt x="302233" y="397405"/>
                    </a:lnTo>
                    <a:lnTo>
                      <a:pt x="307463" y="397405"/>
                    </a:lnTo>
                    <a:lnTo>
                      <a:pt x="332566" y="409957"/>
                    </a:lnTo>
                    <a:lnTo>
                      <a:pt x="332566" y="428784"/>
                    </a:lnTo>
                    <a:lnTo>
                      <a:pt x="175693" y="428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4"/>
              <p:cNvSpPr/>
              <p:nvPr/>
            </p:nvSpPr>
            <p:spPr>
              <a:xfrm>
                <a:off x="1187115" y="2437955"/>
                <a:ext cx="513347" cy="439241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439241" extrusionOk="0">
                    <a:moveTo>
                      <a:pt x="294918" y="10458"/>
                    </a:moveTo>
                    <a:cubicBezTo>
                      <a:pt x="336749" y="10458"/>
                      <a:pt x="373351" y="33466"/>
                      <a:pt x="392178" y="70069"/>
                    </a:cubicBezTo>
                    <a:cubicBezTo>
                      <a:pt x="397408" y="79481"/>
                      <a:pt x="405775" y="86802"/>
                      <a:pt x="417274" y="88893"/>
                    </a:cubicBezTo>
                    <a:cubicBezTo>
                      <a:pt x="429826" y="92031"/>
                      <a:pt x="441331" y="96214"/>
                      <a:pt x="452837" y="103534"/>
                    </a:cubicBezTo>
                    <a:cubicBezTo>
                      <a:pt x="501990" y="134909"/>
                      <a:pt x="518718" y="198703"/>
                      <a:pt x="491530" y="249944"/>
                    </a:cubicBezTo>
                    <a:lnTo>
                      <a:pt x="488392" y="255174"/>
                    </a:lnTo>
                    <a:lnTo>
                      <a:pt x="393224" y="255174"/>
                    </a:lnTo>
                    <a:lnTo>
                      <a:pt x="393224" y="390088"/>
                    </a:lnTo>
                    <a:lnTo>
                      <a:pt x="300148" y="390088"/>
                    </a:lnTo>
                    <a:lnTo>
                      <a:pt x="302240" y="405771"/>
                    </a:lnTo>
                    <a:lnTo>
                      <a:pt x="311653" y="405771"/>
                    </a:lnTo>
                    <a:lnTo>
                      <a:pt x="332566" y="416230"/>
                    </a:lnTo>
                    <a:lnTo>
                      <a:pt x="332566" y="426690"/>
                    </a:lnTo>
                    <a:lnTo>
                      <a:pt x="311653" y="426690"/>
                    </a:lnTo>
                    <a:lnTo>
                      <a:pt x="208117" y="426690"/>
                    </a:lnTo>
                    <a:lnTo>
                      <a:pt x="187199" y="426690"/>
                    </a:lnTo>
                    <a:lnTo>
                      <a:pt x="187199" y="416230"/>
                    </a:lnTo>
                    <a:lnTo>
                      <a:pt x="208117" y="405771"/>
                    </a:lnTo>
                    <a:lnTo>
                      <a:pt x="214393" y="405771"/>
                    </a:lnTo>
                    <a:lnTo>
                      <a:pt x="216485" y="390088"/>
                    </a:lnTo>
                    <a:lnTo>
                      <a:pt x="123402" y="390088"/>
                    </a:lnTo>
                    <a:lnTo>
                      <a:pt x="123402" y="256220"/>
                    </a:lnTo>
                    <a:lnTo>
                      <a:pt x="11505" y="256220"/>
                    </a:lnTo>
                    <a:lnTo>
                      <a:pt x="12551" y="244718"/>
                    </a:lnTo>
                    <a:cubicBezTo>
                      <a:pt x="15689" y="203932"/>
                      <a:pt x="38694" y="169421"/>
                      <a:pt x="74249" y="150596"/>
                    </a:cubicBezTo>
                    <a:cubicBezTo>
                      <a:pt x="83663" y="145367"/>
                      <a:pt x="90984" y="135955"/>
                      <a:pt x="93076" y="125497"/>
                    </a:cubicBezTo>
                    <a:cubicBezTo>
                      <a:pt x="98306" y="97260"/>
                      <a:pt x="117133" y="74252"/>
                      <a:pt x="143275" y="62748"/>
                    </a:cubicBezTo>
                    <a:cubicBezTo>
                      <a:pt x="154781" y="57519"/>
                      <a:pt x="166286" y="55427"/>
                      <a:pt x="178831" y="55427"/>
                    </a:cubicBezTo>
                    <a:cubicBezTo>
                      <a:pt x="181969" y="55427"/>
                      <a:pt x="184061" y="55427"/>
                      <a:pt x="187199" y="55427"/>
                    </a:cubicBezTo>
                    <a:cubicBezTo>
                      <a:pt x="188244" y="55427"/>
                      <a:pt x="189290" y="55427"/>
                      <a:pt x="190336" y="55427"/>
                    </a:cubicBezTo>
                    <a:cubicBezTo>
                      <a:pt x="199750" y="55427"/>
                      <a:pt x="209163" y="51244"/>
                      <a:pt x="215439" y="44969"/>
                    </a:cubicBezTo>
                    <a:cubicBezTo>
                      <a:pt x="236352" y="23008"/>
                      <a:pt x="264592" y="10458"/>
                      <a:pt x="294918" y="10458"/>
                    </a:cubicBezTo>
                    <a:close/>
                    <a:moveTo>
                      <a:pt x="294918" y="0"/>
                    </a:moveTo>
                    <a:cubicBezTo>
                      <a:pt x="261454" y="0"/>
                      <a:pt x="230076" y="13595"/>
                      <a:pt x="208117" y="37649"/>
                    </a:cubicBezTo>
                    <a:cubicBezTo>
                      <a:pt x="203934" y="42878"/>
                      <a:pt x="197658" y="44969"/>
                      <a:pt x="190336" y="44969"/>
                    </a:cubicBezTo>
                    <a:cubicBezTo>
                      <a:pt x="189290" y="44969"/>
                      <a:pt x="188244" y="44969"/>
                      <a:pt x="188244" y="44969"/>
                    </a:cubicBezTo>
                    <a:cubicBezTo>
                      <a:pt x="185107" y="44969"/>
                      <a:pt x="181969" y="44969"/>
                      <a:pt x="178831" y="44969"/>
                    </a:cubicBezTo>
                    <a:cubicBezTo>
                      <a:pt x="165240" y="44969"/>
                      <a:pt x="151643" y="48107"/>
                      <a:pt x="139091" y="53336"/>
                    </a:cubicBezTo>
                    <a:cubicBezTo>
                      <a:pt x="109811" y="65886"/>
                      <a:pt x="88892" y="93076"/>
                      <a:pt x="82617" y="124451"/>
                    </a:cubicBezTo>
                    <a:cubicBezTo>
                      <a:pt x="81571" y="131771"/>
                      <a:pt x="76341" y="138046"/>
                      <a:pt x="69026" y="142229"/>
                    </a:cubicBezTo>
                    <a:cubicBezTo>
                      <a:pt x="30326" y="163146"/>
                      <a:pt x="4184" y="200795"/>
                      <a:pt x="1046" y="244718"/>
                    </a:cubicBezTo>
                    <a:lnTo>
                      <a:pt x="0" y="256220"/>
                    </a:lnTo>
                    <a:lnTo>
                      <a:pt x="0" y="266679"/>
                    </a:lnTo>
                    <a:lnTo>
                      <a:pt x="11505" y="266679"/>
                    </a:lnTo>
                    <a:lnTo>
                      <a:pt x="112949" y="266679"/>
                    </a:lnTo>
                    <a:lnTo>
                      <a:pt x="112949" y="391134"/>
                    </a:lnTo>
                    <a:lnTo>
                      <a:pt x="112949" y="401587"/>
                    </a:lnTo>
                    <a:lnTo>
                      <a:pt x="123402" y="401587"/>
                    </a:lnTo>
                    <a:lnTo>
                      <a:pt x="195566" y="401587"/>
                    </a:lnTo>
                    <a:lnTo>
                      <a:pt x="181969" y="407863"/>
                    </a:lnTo>
                    <a:lnTo>
                      <a:pt x="175693" y="411001"/>
                    </a:lnTo>
                    <a:lnTo>
                      <a:pt x="175693" y="418322"/>
                    </a:lnTo>
                    <a:lnTo>
                      <a:pt x="175693" y="428782"/>
                    </a:lnTo>
                    <a:lnTo>
                      <a:pt x="175693" y="439241"/>
                    </a:lnTo>
                    <a:lnTo>
                      <a:pt x="186153" y="439241"/>
                    </a:lnTo>
                    <a:lnTo>
                      <a:pt x="207072" y="439241"/>
                    </a:lnTo>
                    <a:lnTo>
                      <a:pt x="310607" y="439241"/>
                    </a:lnTo>
                    <a:lnTo>
                      <a:pt x="331520" y="439241"/>
                    </a:lnTo>
                    <a:lnTo>
                      <a:pt x="341979" y="439241"/>
                    </a:lnTo>
                    <a:lnTo>
                      <a:pt x="341979" y="428782"/>
                    </a:lnTo>
                    <a:lnTo>
                      <a:pt x="341979" y="418322"/>
                    </a:lnTo>
                    <a:lnTo>
                      <a:pt x="341979" y="412047"/>
                    </a:lnTo>
                    <a:lnTo>
                      <a:pt x="335703" y="408909"/>
                    </a:lnTo>
                    <a:lnTo>
                      <a:pt x="322106" y="402633"/>
                    </a:lnTo>
                    <a:lnTo>
                      <a:pt x="391132" y="402633"/>
                    </a:lnTo>
                    <a:lnTo>
                      <a:pt x="401592" y="402633"/>
                    </a:lnTo>
                    <a:lnTo>
                      <a:pt x="401592" y="392180"/>
                    </a:lnTo>
                    <a:lnTo>
                      <a:pt x="401592" y="266679"/>
                    </a:lnTo>
                    <a:lnTo>
                      <a:pt x="486300" y="266679"/>
                    </a:lnTo>
                    <a:lnTo>
                      <a:pt x="492576" y="266679"/>
                    </a:lnTo>
                    <a:lnTo>
                      <a:pt x="495714" y="261450"/>
                    </a:lnTo>
                    <a:lnTo>
                      <a:pt x="498852" y="256220"/>
                    </a:lnTo>
                    <a:cubicBezTo>
                      <a:pt x="529178" y="199749"/>
                      <a:pt x="510351" y="129680"/>
                      <a:pt x="457020" y="95168"/>
                    </a:cubicBezTo>
                    <a:cubicBezTo>
                      <a:pt x="445515" y="87848"/>
                      <a:pt x="431918" y="82619"/>
                      <a:pt x="418320" y="79481"/>
                    </a:cubicBezTo>
                    <a:cubicBezTo>
                      <a:pt x="411005" y="77390"/>
                      <a:pt x="403684" y="73207"/>
                      <a:pt x="400546" y="65886"/>
                    </a:cubicBezTo>
                    <a:cubicBezTo>
                      <a:pt x="381719" y="25099"/>
                      <a:pt x="340933" y="0"/>
                      <a:pt x="294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4"/>
              <p:cNvSpPr/>
              <p:nvPr/>
            </p:nvSpPr>
            <p:spPr>
              <a:xfrm>
                <a:off x="1310530" y="2620968"/>
                <a:ext cx="269815" cy="245762"/>
              </a:xfrm>
              <a:custGeom>
                <a:avLst/>
                <a:gdLst/>
                <a:ahLst/>
                <a:cxnLst/>
                <a:rect l="l" t="t" r="r" b="b"/>
                <a:pathLst>
                  <a:path w="269815" h="245762" extrusionOk="0">
                    <a:moveTo>
                      <a:pt x="0" y="209161"/>
                    </a:moveTo>
                    <a:lnTo>
                      <a:pt x="93076" y="209161"/>
                    </a:lnTo>
                    <a:lnTo>
                      <a:pt x="90984" y="224850"/>
                    </a:lnTo>
                    <a:lnTo>
                      <a:pt x="84709" y="224850"/>
                    </a:lnTo>
                    <a:lnTo>
                      <a:pt x="63796" y="235309"/>
                    </a:lnTo>
                    <a:lnTo>
                      <a:pt x="63796" y="245763"/>
                    </a:lnTo>
                    <a:lnTo>
                      <a:pt x="84709" y="245763"/>
                    </a:lnTo>
                    <a:lnTo>
                      <a:pt x="188244" y="245763"/>
                    </a:lnTo>
                    <a:lnTo>
                      <a:pt x="209163" y="245763"/>
                    </a:lnTo>
                    <a:lnTo>
                      <a:pt x="209163" y="235309"/>
                    </a:lnTo>
                    <a:lnTo>
                      <a:pt x="188244" y="224850"/>
                    </a:lnTo>
                    <a:lnTo>
                      <a:pt x="178831" y="224850"/>
                    </a:lnTo>
                    <a:lnTo>
                      <a:pt x="176739" y="209161"/>
                    </a:lnTo>
                    <a:lnTo>
                      <a:pt x="269815" y="209161"/>
                    </a:lnTo>
                    <a:lnTo>
                      <a:pt x="269815" y="0"/>
                    </a:lnTo>
                    <a:lnTo>
                      <a:pt x="0" y="0"/>
                    </a:lnTo>
                    <a:lnTo>
                      <a:pt x="0" y="209161"/>
                    </a:lnTo>
                    <a:close/>
                    <a:moveTo>
                      <a:pt x="111903" y="224850"/>
                    </a:moveTo>
                    <a:lnTo>
                      <a:pt x="113989" y="209161"/>
                    </a:lnTo>
                    <a:lnTo>
                      <a:pt x="155827" y="209161"/>
                    </a:lnTo>
                    <a:lnTo>
                      <a:pt x="157918" y="224850"/>
                    </a:lnTo>
                    <a:lnTo>
                      <a:pt x="111903" y="224850"/>
                    </a:lnTo>
                    <a:close/>
                    <a:moveTo>
                      <a:pt x="20913" y="20916"/>
                    </a:moveTo>
                    <a:lnTo>
                      <a:pt x="248903" y="20916"/>
                    </a:lnTo>
                    <a:lnTo>
                      <a:pt x="248903" y="150594"/>
                    </a:lnTo>
                    <a:lnTo>
                      <a:pt x="214387" y="150594"/>
                    </a:lnTo>
                    <a:lnTo>
                      <a:pt x="214387" y="161054"/>
                    </a:lnTo>
                    <a:lnTo>
                      <a:pt x="193474" y="161054"/>
                    </a:lnTo>
                    <a:lnTo>
                      <a:pt x="193474" y="150594"/>
                    </a:lnTo>
                    <a:lnTo>
                      <a:pt x="168372" y="150594"/>
                    </a:lnTo>
                    <a:lnTo>
                      <a:pt x="168372" y="161054"/>
                    </a:lnTo>
                    <a:lnTo>
                      <a:pt x="147459" y="161054"/>
                    </a:lnTo>
                    <a:lnTo>
                      <a:pt x="147459" y="150594"/>
                    </a:lnTo>
                    <a:lnTo>
                      <a:pt x="122356" y="150594"/>
                    </a:lnTo>
                    <a:lnTo>
                      <a:pt x="122356" y="161054"/>
                    </a:lnTo>
                    <a:lnTo>
                      <a:pt x="101444" y="161054"/>
                    </a:lnTo>
                    <a:lnTo>
                      <a:pt x="101444" y="150594"/>
                    </a:lnTo>
                    <a:lnTo>
                      <a:pt x="76341" y="150594"/>
                    </a:lnTo>
                    <a:lnTo>
                      <a:pt x="76341" y="161054"/>
                    </a:lnTo>
                    <a:lnTo>
                      <a:pt x="55429" y="161054"/>
                    </a:lnTo>
                    <a:lnTo>
                      <a:pt x="55429" y="150594"/>
                    </a:lnTo>
                    <a:lnTo>
                      <a:pt x="24050" y="150594"/>
                    </a:lnTo>
                    <a:lnTo>
                      <a:pt x="24050" y="20916"/>
                    </a:lnTo>
                    <a:lnTo>
                      <a:pt x="20913" y="20916"/>
                    </a:lnTo>
                    <a:close/>
                    <a:moveTo>
                      <a:pt x="20913" y="171513"/>
                    </a:moveTo>
                    <a:lnTo>
                      <a:pt x="248903" y="171513"/>
                    </a:lnTo>
                    <a:lnTo>
                      <a:pt x="248903" y="187202"/>
                    </a:lnTo>
                    <a:lnTo>
                      <a:pt x="20913" y="187202"/>
                    </a:lnTo>
                    <a:lnTo>
                      <a:pt x="20913" y="17151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4"/>
              <p:cNvSpPr/>
              <p:nvPr/>
            </p:nvSpPr>
            <p:spPr>
              <a:xfrm>
                <a:off x="1198614" y="2448408"/>
                <a:ext cx="493310" cy="245766"/>
              </a:xfrm>
              <a:custGeom>
                <a:avLst/>
                <a:gdLst/>
                <a:ahLst/>
                <a:cxnLst/>
                <a:rect l="l" t="t" r="r" b="b"/>
                <a:pathLst>
                  <a:path w="493310" h="245766" extrusionOk="0">
                    <a:moveTo>
                      <a:pt x="440285" y="94123"/>
                    </a:moveTo>
                    <a:cubicBezTo>
                      <a:pt x="429826" y="86802"/>
                      <a:pt x="417281" y="82619"/>
                      <a:pt x="404729" y="79482"/>
                    </a:cubicBezTo>
                    <a:cubicBezTo>
                      <a:pt x="394270" y="77390"/>
                      <a:pt x="384857" y="70069"/>
                      <a:pt x="379633" y="60657"/>
                    </a:cubicBezTo>
                    <a:cubicBezTo>
                      <a:pt x="361852" y="23008"/>
                      <a:pt x="325250" y="0"/>
                      <a:pt x="283413" y="0"/>
                    </a:cubicBezTo>
                    <a:cubicBezTo>
                      <a:pt x="253087" y="0"/>
                      <a:pt x="223807" y="12550"/>
                      <a:pt x="203934" y="34512"/>
                    </a:cubicBezTo>
                    <a:cubicBezTo>
                      <a:pt x="196612" y="41833"/>
                      <a:pt x="186153" y="46016"/>
                      <a:pt x="175700" y="44970"/>
                    </a:cubicBezTo>
                    <a:cubicBezTo>
                      <a:pt x="160010" y="43924"/>
                      <a:pt x="145367" y="46016"/>
                      <a:pt x="131776" y="52290"/>
                    </a:cubicBezTo>
                    <a:cubicBezTo>
                      <a:pt x="105628" y="63794"/>
                      <a:pt x="86807" y="87848"/>
                      <a:pt x="81577" y="115039"/>
                    </a:cubicBezTo>
                    <a:cubicBezTo>
                      <a:pt x="79485" y="125497"/>
                      <a:pt x="72164" y="134909"/>
                      <a:pt x="62750" y="140138"/>
                    </a:cubicBezTo>
                    <a:cubicBezTo>
                      <a:pt x="27195" y="158963"/>
                      <a:pt x="4184" y="194520"/>
                      <a:pt x="1046" y="234261"/>
                    </a:cubicBezTo>
                    <a:lnTo>
                      <a:pt x="0" y="245766"/>
                    </a:lnTo>
                    <a:lnTo>
                      <a:pt x="96214" y="245766"/>
                    </a:lnTo>
                    <a:lnTo>
                      <a:pt x="96214" y="224849"/>
                    </a:lnTo>
                    <a:lnTo>
                      <a:pt x="23011" y="224849"/>
                    </a:lnTo>
                    <a:cubicBezTo>
                      <a:pt x="28240" y="196612"/>
                      <a:pt x="46015" y="172559"/>
                      <a:pt x="72164" y="158963"/>
                    </a:cubicBezTo>
                    <a:cubicBezTo>
                      <a:pt x="87853" y="150596"/>
                      <a:pt x="98306" y="135955"/>
                      <a:pt x="101444" y="119222"/>
                    </a:cubicBezTo>
                    <a:cubicBezTo>
                      <a:pt x="105628" y="98306"/>
                      <a:pt x="120271" y="80528"/>
                      <a:pt x="140137" y="71115"/>
                    </a:cubicBezTo>
                    <a:cubicBezTo>
                      <a:pt x="150597" y="66932"/>
                      <a:pt x="162102" y="64840"/>
                      <a:pt x="172562" y="65886"/>
                    </a:cubicBezTo>
                    <a:cubicBezTo>
                      <a:pt x="190336" y="67977"/>
                      <a:pt x="207071" y="61702"/>
                      <a:pt x="218577" y="48107"/>
                    </a:cubicBezTo>
                    <a:cubicBezTo>
                      <a:pt x="236352" y="31375"/>
                      <a:pt x="259362" y="20916"/>
                      <a:pt x="283413" y="20916"/>
                    </a:cubicBezTo>
                    <a:cubicBezTo>
                      <a:pt x="316883" y="20916"/>
                      <a:pt x="347209" y="39741"/>
                      <a:pt x="361852" y="69023"/>
                    </a:cubicBezTo>
                    <a:cubicBezTo>
                      <a:pt x="369174" y="84711"/>
                      <a:pt x="383811" y="96214"/>
                      <a:pt x="401592" y="99352"/>
                    </a:cubicBezTo>
                    <a:cubicBezTo>
                      <a:pt x="412051" y="101443"/>
                      <a:pt x="421465" y="105626"/>
                      <a:pt x="429826" y="110855"/>
                    </a:cubicBezTo>
                    <a:cubicBezTo>
                      <a:pt x="467480" y="134909"/>
                      <a:pt x="482116" y="184062"/>
                      <a:pt x="464342" y="223803"/>
                    </a:cubicBezTo>
                    <a:lnTo>
                      <a:pt x="398454" y="223803"/>
                    </a:lnTo>
                    <a:lnTo>
                      <a:pt x="398454" y="244720"/>
                    </a:lnTo>
                    <a:lnTo>
                      <a:pt x="477933" y="244720"/>
                    </a:lnTo>
                    <a:lnTo>
                      <a:pt x="481071" y="239491"/>
                    </a:lnTo>
                    <a:cubicBezTo>
                      <a:pt x="507219" y="189291"/>
                      <a:pt x="490484" y="124451"/>
                      <a:pt x="440285" y="94123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4"/>
              <p:cNvSpPr/>
              <p:nvPr/>
            </p:nvSpPr>
            <p:spPr>
              <a:xfrm>
                <a:off x="1362815" y="2733914"/>
                <a:ext cx="20918" cy="48107"/>
              </a:xfrm>
              <a:custGeom>
                <a:avLst/>
                <a:gdLst/>
                <a:ahLst/>
                <a:cxnLst/>
                <a:rect l="l" t="t" r="r" b="b"/>
                <a:pathLst>
                  <a:path w="20918" h="48107" extrusionOk="0">
                    <a:moveTo>
                      <a:pt x="0" y="0"/>
                    </a:moveTo>
                    <a:lnTo>
                      <a:pt x="0" y="37648"/>
                    </a:lnTo>
                    <a:lnTo>
                      <a:pt x="0" y="48107"/>
                    </a:lnTo>
                    <a:lnTo>
                      <a:pt x="20919" y="48107"/>
                    </a:lnTo>
                    <a:lnTo>
                      <a:pt x="20919" y="37648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4"/>
              <p:cNvSpPr/>
              <p:nvPr/>
            </p:nvSpPr>
            <p:spPr>
              <a:xfrm>
                <a:off x="1409882" y="2713002"/>
                <a:ext cx="20912" cy="69026"/>
              </a:xfrm>
              <a:custGeom>
                <a:avLst/>
                <a:gdLst/>
                <a:ahLst/>
                <a:cxnLst/>
                <a:rect l="l" t="t" r="r" b="b"/>
                <a:pathLst>
                  <a:path w="20912" h="69026" extrusionOk="0">
                    <a:moveTo>
                      <a:pt x="0" y="0"/>
                    </a:moveTo>
                    <a:lnTo>
                      <a:pt x="0" y="58567"/>
                    </a:lnTo>
                    <a:lnTo>
                      <a:pt x="0" y="69026"/>
                    </a:lnTo>
                    <a:lnTo>
                      <a:pt x="20913" y="69026"/>
                    </a:lnTo>
                    <a:lnTo>
                      <a:pt x="20913" y="58567"/>
                    </a:lnTo>
                    <a:lnTo>
                      <a:pt x="209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4"/>
              <p:cNvSpPr/>
              <p:nvPr/>
            </p:nvSpPr>
            <p:spPr>
              <a:xfrm>
                <a:off x="1456944" y="2683722"/>
                <a:ext cx="20918" cy="98306"/>
              </a:xfrm>
              <a:custGeom>
                <a:avLst/>
                <a:gdLst/>
                <a:ahLst/>
                <a:cxnLst/>
                <a:rect l="l" t="t" r="r" b="b"/>
                <a:pathLst>
                  <a:path w="20918" h="98306" extrusionOk="0">
                    <a:moveTo>
                      <a:pt x="0" y="0"/>
                    </a:moveTo>
                    <a:lnTo>
                      <a:pt x="0" y="87847"/>
                    </a:lnTo>
                    <a:lnTo>
                      <a:pt x="0" y="98306"/>
                    </a:lnTo>
                    <a:lnTo>
                      <a:pt x="20919" y="98306"/>
                    </a:lnTo>
                    <a:lnTo>
                      <a:pt x="20919" y="87847"/>
                    </a:lnTo>
                    <a:lnTo>
                      <a:pt x="209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4"/>
              <p:cNvSpPr/>
              <p:nvPr/>
            </p:nvSpPr>
            <p:spPr>
              <a:xfrm>
                <a:off x="1502952" y="2657580"/>
                <a:ext cx="21958" cy="124448"/>
              </a:xfrm>
              <a:custGeom>
                <a:avLst/>
                <a:gdLst/>
                <a:ahLst/>
                <a:cxnLst/>
                <a:rect l="l" t="t" r="r" b="b"/>
                <a:pathLst>
                  <a:path w="21958" h="124448" extrusionOk="0">
                    <a:moveTo>
                      <a:pt x="0" y="0"/>
                    </a:moveTo>
                    <a:lnTo>
                      <a:pt x="0" y="113995"/>
                    </a:lnTo>
                    <a:lnTo>
                      <a:pt x="0" y="124448"/>
                    </a:lnTo>
                    <a:lnTo>
                      <a:pt x="21958" y="124448"/>
                    </a:lnTo>
                    <a:lnTo>
                      <a:pt x="21958" y="113995"/>
                    </a:lnTo>
                    <a:lnTo>
                      <a:pt x="219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94" name="Google Shape;794;p4"/>
            <p:cNvSpPr txBox="1"/>
            <p:nvPr/>
          </p:nvSpPr>
          <p:spPr>
            <a:xfrm>
              <a:off x="1071179" y="2850808"/>
              <a:ext cx="677406" cy="5137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Oracle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</p:txBody>
        </p:sp>
      </p:grpSp>
      <p:cxnSp>
        <p:nvCxnSpPr>
          <p:cNvPr id="795" name="Google Shape;795;p4"/>
          <p:cNvCxnSpPr/>
          <p:nvPr/>
        </p:nvCxnSpPr>
        <p:spPr>
          <a:xfrm rot="10800000">
            <a:off x="9819619" y="4402297"/>
            <a:ext cx="2764343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grpSp>
        <p:nvGrpSpPr>
          <p:cNvPr id="796" name="Google Shape;796;p4"/>
          <p:cNvGrpSpPr/>
          <p:nvPr/>
        </p:nvGrpSpPr>
        <p:grpSpPr>
          <a:xfrm>
            <a:off x="16457789" y="3965560"/>
            <a:ext cx="723275" cy="663399"/>
            <a:chOff x="5145635" y="1856139"/>
            <a:chExt cx="723275" cy="663399"/>
          </a:xfrm>
        </p:grpSpPr>
        <p:grpSp>
          <p:nvGrpSpPr>
            <p:cNvPr id="797" name="Google Shape;797;p4"/>
            <p:cNvGrpSpPr/>
            <p:nvPr/>
          </p:nvGrpSpPr>
          <p:grpSpPr>
            <a:xfrm>
              <a:off x="5258602" y="1856139"/>
              <a:ext cx="513347" cy="378718"/>
              <a:chOff x="5258602" y="1856139"/>
              <a:chExt cx="513347" cy="378718"/>
            </a:xfrm>
          </p:grpSpPr>
          <p:sp>
            <p:nvSpPr>
              <p:cNvPr id="798" name="Google Shape;798;p4"/>
              <p:cNvSpPr/>
              <p:nvPr/>
            </p:nvSpPr>
            <p:spPr>
              <a:xfrm>
                <a:off x="5263113" y="1860594"/>
                <a:ext cx="503247" cy="369758"/>
              </a:xfrm>
              <a:custGeom>
                <a:avLst/>
                <a:gdLst/>
                <a:ahLst/>
                <a:cxnLst/>
                <a:rect l="l" t="t" r="r" b="b"/>
                <a:pathLst>
                  <a:path w="503247" h="369758" extrusionOk="0">
                    <a:moveTo>
                      <a:pt x="0" y="369759"/>
                    </a:moveTo>
                    <a:lnTo>
                      <a:pt x="0" y="232791"/>
                    </a:lnTo>
                    <a:cubicBezTo>
                      <a:pt x="122" y="220067"/>
                      <a:pt x="5249" y="207901"/>
                      <a:pt x="14284" y="198936"/>
                    </a:cubicBezTo>
                    <a:cubicBezTo>
                      <a:pt x="23312" y="189972"/>
                      <a:pt x="35517" y="184935"/>
                      <a:pt x="48242" y="184909"/>
                    </a:cubicBezTo>
                    <a:lnTo>
                      <a:pt x="67627" y="184909"/>
                    </a:lnTo>
                    <a:lnTo>
                      <a:pt x="67627" y="182114"/>
                    </a:lnTo>
                    <a:cubicBezTo>
                      <a:pt x="54979" y="174753"/>
                      <a:pt x="45078" y="163456"/>
                      <a:pt x="39451" y="149946"/>
                    </a:cubicBezTo>
                    <a:cubicBezTo>
                      <a:pt x="33817" y="136436"/>
                      <a:pt x="32758" y="121453"/>
                      <a:pt x="36428" y="107285"/>
                    </a:cubicBezTo>
                    <a:cubicBezTo>
                      <a:pt x="40105" y="93116"/>
                      <a:pt x="48312" y="80538"/>
                      <a:pt x="59805" y="71469"/>
                    </a:cubicBezTo>
                    <a:cubicBezTo>
                      <a:pt x="71291" y="62400"/>
                      <a:pt x="85434" y="57337"/>
                      <a:pt x="100064" y="57053"/>
                    </a:cubicBezTo>
                    <a:cubicBezTo>
                      <a:pt x="114701" y="56769"/>
                      <a:pt x="129030" y="61280"/>
                      <a:pt x="140863" y="69896"/>
                    </a:cubicBezTo>
                    <a:cubicBezTo>
                      <a:pt x="152695" y="78513"/>
                      <a:pt x="161384" y="90763"/>
                      <a:pt x="165606" y="104778"/>
                    </a:cubicBezTo>
                    <a:cubicBezTo>
                      <a:pt x="169828" y="118794"/>
                      <a:pt x="169347" y="133805"/>
                      <a:pt x="164246" y="147524"/>
                    </a:cubicBezTo>
                    <a:cubicBezTo>
                      <a:pt x="159138" y="161243"/>
                      <a:pt x="149692" y="172915"/>
                      <a:pt x="137333" y="180762"/>
                    </a:cubicBezTo>
                    <a:lnTo>
                      <a:pt x="141838" y="180762"/>
                    </a:lnTo>
                    <a:cubicBezTo>
                      <a:pt x="147164" y="173871"/>
                      <a:pt x="153991" y="168296"/>
                      <a:pt x="161813" y="164465"/>
                    </a:cubicBezTo>
                    <a:cubicBezTo>
                      <a:pt x="169629" y="160635"/>
                      <a:pt x="178221" y="158652"/>
                      <a:pt x="186929" y="158670"/>
                    </a:cubicBezTo>
                    <a:lnTo>
                      <a:pt x="210370" y="158670"/>
                    </a:lnTo>
                    <a:lnTo>
                      <a:pt x="210370" y="148841"/>
                    </a:lnTo>
                    <a:cubicBezTo>
                      <a:pt x="195361" y="139805"/>
                      <a:pt x="183720" y="126099"/>
                      <a:pt x="177239" y="109822"/>
                    </a:cubicBezTo>
                    <a:cubicBezTo>
                      <a:pt x="170759" y="93543"/>
                      <a:pt x="169790" y="75590"/>
                      <a:pt x="174474" y="58708"/>
                    </a:cubicBezTo>
                    <a:cubicBezTo>
                      <a:pt x="179165" y="41826"/>
                      <a:pt x="189258" y="26946"/>
                      <a:pt x="203208" y="16343"/>
                    </a:cubicBezTo>
                    <a:cubicBezTo>
                      <a:pt x="217152" y="5741"/>
                      <a:pt x="234196" y="0"/>
                      <a:pt x="251713" y="0"/>
                    </a:cubicBezTo>
                    <a:cubicBezTo>
                      <a:pt x="269238" y="0"/>
                      <a:pt x="286274" y="5741"/>
                      <a:pt x="300225" y="16343"/>
                    </a:cubicBezTo>
                    <a:cubicBezTo>
                      <a:pt x="314175" y="26946"/>
                      <a:pt x="324262" y="41826"/>
                      <a:pt x="328953" y="58708"/>
                    </a:cubicBezTo>
                    <a:cubicBezTo>
                      <a:pt x="333644" y="75590"/>
                      <a:pt x="332675" y="93543"/>
                      <a:pt x="326187" y="109822"/>
                    </a:cubicBezTo>
                    <a:cubicBezTo>
                      <a:pt x="319706" y="126099"/>
                      <a:pt x="308073" y="139805"/>
                      <a:pt x="293057" y="148841"/>
                    </a:cubicBezTo>
                    <a:lnTo>
                      <a:pt x="293057" y="157859"/>
                    </a:lnTo>
                    <a:lnTo>
                      <a:pt x="317043" y="157859"/>
                    </a:lnTo>
                    <a:cubicBezTo>
                      <a:pt x="325732" y="157933"/>
                      <a:pt x="334298" y="159956"/>
                      <a:pt x="342101" y="163780"/>
                    </a:cubicBezTo>
                    <a:cubicBezTo>
                      <a:pt x="349904" y="167603"/>
                      <a:pt x="356744" y="173130"/>
                      <a:pt x="362128" y="179951"/>
                    </a:cubicBezTo>
                    <a:lnTo>
                      <a:pt x="366639" y="179951"/>
                    </a:lnTo>
                    <a:cubicBezTo>
                      <a:pt x="354312" y="172119"/>
                      <a:pt x="344873" y="160477"/>
                      <a:pt x="339765" y="146794"/>
                    </a:cubicBezTo>
                    <a:cubicBezTo>
                      <a:pt x="334651" y="133111"/>
                      <a:pt x="334150" y="118134"/>
                      <a:pt x="338328" y="104138"/>
                    </a:cubicBezTo>
                    <a:cubicBezTo>
                      <a:pt x="342505" y="90141"/>
                      <a:pt x="351129" y="77891"/>
                      <a:pt x="362904" y="69246"/>
                    </a:cubicBezTo>
                    <a:cubicBezTo>
                      <a:pt x="374680" y="60601"/>
                      <a:pt x="388951" y="56036"/>
                      <a:pt x="403555" y="56242"/>
                    </a:cubicBezTo>
                    <a:cubicBezTo>
                      <a:pt x="418160" y="56448"/>
                      <a:pt x="432303" y="61414"/>
                      <a:pt x="443827" y="70387"/>
                    </a:cubicBezTo>
                    <a:cubicBezTo>
                      <a:pt x="455352" y="79360"/>
                      <a:pt x="463630" y="91849"/>
                      <a:pt x="467415" y="105958"/>
                    </a:cubicBezTo>
                    <a:cubicBezTo>
                      <a:pt x="471195" y="120067"/>
                      <a:pt x="470265" y="135023"/>
                      <a:pt x="464772" y="148557"/>
                    </a:cubicBezTo>
                    <a:cubicBezTo>
                      <a:pt x="459279" y="162091"/>
                      <a:pt x="449519" y="173461"/>
                      <a:pt x="436974" y="180943"/>
                    </a:cubicBezTo>
                    <a:lnTo>
                      <a:pt x="436974" y="184909"/>
                    </a:lnTo>
                    <a:lnTo>
                      <a:pt x="455006" y="184909"/>
                    </a:lnTo>
                    <a:cubicBezTo>
                      <a:pt x="467794" y="184935"/>
                      <a:pt x="480050" y="190023"/>
                      <a:pt x="489092" y="199065"/>
                    </a:cubicBezTo>
                    <a:cubicBezTo>
                      <a:pt x="498133" y="208106"/>
                      <a:pt x="503228" y="220362"/>
                      <a:pt x="503247" y="233151"/>
                    </a:cubicBezTo>
                    <a:lnTo>
                      <a:pt x="503247" y="369759"/>
                    </a:lnTo>
                    <a:lnTo>
                      <a:pt x="0" y="3697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4"/>
              <p:cNvSpPr/>
              <p:nvPr/>
            </p:nvSpPr>
            <p:spPr>
              <a:xfrm>
                <a:off x="5258602" y="1856139"/>
                <a:ext cx="513347" cy="378718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378718" extrusionOk="0">
                    <a:moveTo>
                      <a:pt x="256270" y="9017"/>
                    </a:moveTo>
                    <a:cubicBezTo>
                      <a:pt x="273037" y="8981"/>
                      <a:pt x="289342" y="14517"/>
                      <a:pt x="302618" y="24755"/>
                    </a:cubicBezTo>
                    <a:cubicBezTo>
                      <a:pt x="315901" y="34993"/>
                      <a:pt x="325404" y="49353"/>
                      <a:pt x="329633" y="65578"/>
                    </a:cubicBezTo>
                    <a:cubicBezTo>
                      <a:pt x="333868" y="81803"/>
                      <a:pt x="332591" y="98975"/>
                      <a:pt x="326001" y="114395"/>
                    </a:cubicBezTo>
                    <a:cubicBezTo>
                      <a:pt x="319411" y="129815"/>
                      <a:pt x="307887" y="142609"/>
                      <a:pt x="293237" y="150767"/>
                    </a:cubicBezTo>
                    <a:lnTo>
                      <a:pt x="293237" y="167268"/>
                    </a:lnTo>
                    <a:lnTo>
                      <a:pt x="321734" y="167268"/>
                    </a:lnTo>
                    <a:cubicBezTo>
                      <a:pt x="330172" y="167320"/>
                      <a:pt x="338476" y="169346"/>
                      <a:pt x="345996" y="173182"/>
                    </a:cubicBezTo>
                    <a:cubicBezTo>
                      <a:pt x="353510" y="177018"/>
                      <a:pt x="360023" y="182558"/>
                      <a:pt x="365015" y="189358"/>
                    </a:cubicBezTo>
                    <a:lnTo>
                      <a:pt x="394142" y="189358"/>
                    </a:lnTo>
                    <a:cubicBezTo>
                      <a:pt x="379088" y="186028"/>
                      <a:pt x="365792" y="177254"/>
                      <a:pt x="356808" y="164724"/>
                    </a:cubicBezTo>
                    <a:cubicBezTo>
                      <a:pt x="347825" y="152192"/>
                      <a:pt x="343782" y="136785"/>
                      <a:pt x="345457" y="121457"/>
                    </a:cubicBezTo>
                    <a:cubicBezTo>
                      <a:pt x="347132" y="106129"/>
                      <a:pt x="354409" y="91960"/>
                      <a:pt x="365888" y="81667"/>
                    </a:cubicBezTo>
                    <a:cubicBezTo>
                      <a:pt x="377368" y="71374"/>
                      <a:pt x="392249" y="65682"/>
                      <a:pt x="407668" y="65682"/>
                    </a:cubicBezTo>
                    <a:cubicBezTo>
                      <a:pt x="423088" y="65682"/>
                      <a:pt x="437962" y="71374"/>
                      <a:pt x="449442" y="81667"/>
                    </a:cubicBezTo>
                    <a:cubicBezTo>
                      <a:pt x="460922" y="91960"/>
                      <a:pt x="468198" y="106129"/>
                      <a:pt x="469873" y="121457"/>
                    </a:cubicBezTo>
                    <a:cubicBezTo>
                      <a:pt x="471548" y="136785"/>
                      <a:pt x="467512" y="152192"/>
                      <a:pt x="458522" y="164724"/>
                    </a:cubicBezTo>
                    <a:cubicBezTo>
                      <a:pt x="449539" y="177254"/>
                      <a:pt x="436249" y="186028"/>
                      <a:pt x="421189" y="189358"/>
                    </a:cubicBezTo>
                    <a:lnTo>
                      <a:pt x="437423" y="189358"/>
                    </a:lnTo>
                    <a:lnTo>
                      <a:pt x="437423" y="193510"/>
                    </a:lnTo>
                    <a:lnTo>
                      <a:pt x="460415" y="193510"/>
                    </a:lnTo>
                    <a:cubicBezTo>
                      <a:pt x="472010" y="193535"/>
                      <a:pt x="483118" y="198149"/>
                      <a:pt x="491312" y="206343"/>
                    </a:cubicBezTo>
                    <a:cubicBezTo>
                      <a:pt x="499513" y="214538"/>
                      <a:pt x="504126" y="225651"/>
                      <a:pt x="504152" y="237240"/>
                    </a:cubicBezTo>
                    <a:lnTo>
                      <a:pt x="504152" y="369703"/>
                    </a:lnTo>
                    <a:lnTo>
                      <a:pt x="9016" y="369703"/>
                    </a:lnTo>
                    <a:lnTo>
                      <a:pt x="9016" y="237240"/>
                    </a:lnTo>
                    <a:cubicBezTo>
                      <a:pt x="9041" y="225651"/>
                      <a:pt x="13655" y="214538"/>
                      <a:pt x="21856" y="206343"/>
                    </a:cubicBezTo>
                    <a:cubicBezTo>
                      <a:pt x="30050" y="198149"/>
                      <a:pt x="41158" y="193535"/>
                      <a:pt x="52753" y="193510"/>
                    </a:cubicBezTo>
                    <a:lnTo>
                      <a:pt x="76373" y="193510"/>
                    </a:lnTo>
                    <a:lnTo>
                      <a:pt x="76373" y="189358"/>
                    </a:lnTo>
                    <a:lnTo>
                      <a:pt x="91973" y="189358"/>
                    </a:lnTo>
                    <a:cubicBezTo>
                      <a:pt x="76919" y="186028"/>
                      <a:pt x="63630" y="177254"/>
                      <a:pt x="54640" y="164724"/>
                    </a:cubicBezTo>
                    <a:cubicBezTo>
                      <a:pt x="45656" y="152192"/>
                      <a:pt x="41613" y="136785"/>
                      <a:pt x="43294" y="121457"/>
                    </a:cubicBezTo>
                    <a:cubicBezTo>
                      <a:pt x="44969" y="106129"/>
                      <a:pt x="52246" y="91960"/>
                      <a:pt x="63726" y="81667"/>
                    </a:cubicBezTo>
                    <a:cubicBezTo>
                      <a:pt x="75205" y="71374"/>
                      <a:pt x="90080" y="65682"/>
                      <a:pt x="105499" y="65682"/>
                    </a:cubicBezTo>
                    <a:cubicBezTo>
                      <a:pt x="120919" y="65682"/>
                      <a:pt x="135793" y="71374"/>
                      <a:pt x="147280" y="81667"/>
                    </a:cubicBezTo>
                    <a:cubicBezTo>
                      <a:pt x="158759" y="91960"/>
                      <a:pt x="166036" y="106129"/>
                      <a:pt x="167711" y="121457"/>
                    </a:cubicBezTo>
                    <a:cubicBezTo>
                      <a:pt x="169385" y="136785"/>
                      <a:pt x="165343" y="152192"/>
                      <a:pt x="156359" y="164724"/>
                    </a:cubicBezTo>
                    <a:cubicBezTo>
                      <a:pt x="147375" y="177254"/>
                      <a:pt x="134080" y="186028"/>
                      <a:pt x="119026" y="189358"/>
                    </a:cubicBezTo>
                    <a:lnTo>
                      <a:pt x="148152" y="189358"/>
                    </a:lnTo>
                    <a:cubicBezTo>
                      <a:pt x="152958" y="182540"/>
                      <a:pt x="159337" y="176973"/>
                      <a:pt x="166742" y="173129"/>
                    </a:cubicBezTo>
                    <a:cubicBezTo>
                      <a:pt x="174147" y="169285"/>
                      <a:pt x="182367" y="167275"/>
                      <a:pt x="190715" y="167268"/>
                    </a:cubicBezTo>
                    <a:lnTo>
                      <a:pt x="218667" y="167268"/>
                    </a:lnTo>
                    <a:lnTo>
                      <a:pt x="218667" y="150406"/>
                    </a:lnTo>
                    <a:cubicBezTo>
                      <a:pt x="204152" y="142138"/>
                      <a:pt x="192781" y="129297"/>
                      <a:pt x="186332" y="113889"/>
                    </a:cubicBezTo>
                    <a:cubicBezTo>
                      <a:pt x="179877" y="98481"/>
                      <a:pt x="178709" y="81371"/>
                      <a:pt x="183002" y="65227"/>
                    </a:cubicBezTo>
                    <a:cubicBezTo>
                      <a:pt x="187295" y="49084"/>
                      <a:pt x="196811" y="34815"/>
                      <a:pt x="210062" y="24647"/>
                    </a:cubicBezTo>
                    <a:cubicBezTo>
                      <a:pt x="223319" y="14479"/>
                      <a:pt x="239566" y="8984"/>
                      <a:pt x="256270" y="9017"/>
                    </a:cubicBezTo>
                    <a:close/>
                    <a:moveTo>
                      <a:pt x="256270" y="0"/>
                    </a:moveTo>
                    <a:cubicBezTo>
                      <a:pt x="238046" y="5"/>
                      <a:pt x="220309" y="5889"/>
                      <a:pt x="205698" y="16777"/>
                    </a:cubicBezTo>
                    <a:cubicBezTo>
                      <a:pt x="191087" y="27665"/>
                      <a:pt x="180377" y="42976"/>
                      <a:pt x="175161" y="60436"/>
                    </a:cubicBezTo>
                    <a:cubicBezTo>
                      <a:pt x="169950" y="77896"/>
                      <a:pt x="170502" y="96573"/>
                      <a:pt x="176752" y="113691"/>
                    </a:cubicBezTo>
                    <a:cubicBezTo>
                      <a:pt x="182996" y="130810"/>
                      <a:pt x="194597" y="145457"/>
                      <a:pt x="209831" y="155456"/>
                    </a:cubicBezTo>
                    <a:lnTo>
                      <a:pt x="209831" y="158252"/>
                    </a:lnTo>
                    <a:lnTo>
                      <a:pt x="190895" y="158252"/>
                    </a:lnTo>
                    <a:cubicBezTo>
                      <a:pt x="183162" y="158253"/>
                      <a:pt x="175507" y="159754"/>
                      <a:pt x="168352" y="162670"/>
                    </a:cubicBezTo>
                    <a:cubicBezTo>
                      <a:pt x="173608" y="153096"/>
                      <a:pt x="176604" y="142448"/>
                      <a:pt x="177111" y="131538"/>
                    </a:cubicBezTo>
                    <a:cubicBezTo>
                      <a:pt x="177618" y="120628"/>
                      <a:pt x="175623" y="109747"/>
                      <a:pt x="171278" y="99728"/>
                    </a:cubicBezTo>
                    <a:cubicBezTo>
                      <a:pt x="166934" y="89708"/>
                      <a:pt x="160351" y="80815"/>
                      <a:pt x="152040" y="73730"/>
                    </a:cubicBezTo>
                    <a:cubicBezTo>
                      <a:pt x="143731" y="66644"/>
                      <a:pt x="133907" y="61554"/>
                      <a:pt x="123325" y="58848"/>
                    </a:cubicBezTo>
                    <a:cubicBezTo>
                      <a:pt x="112744" y="56143"/>
                      <a:pt x="101688" y="55894"/>
                      <a:pt x="90997" y="58120"/>
                    </a:cubicBezTo>
                    <a:cubicBezTo>
                      <a:pt x="80300" y="60347"/>
                      <a:pt x="70265" y="64989"/>
                      <a:pt x="61640" y="71693"/>
                    </a:cubicBezTo>
                    <a:cubicBezTo>
                      <a:pt x="53022" y="78398"/>
                      <a:pt x="46047" y="86985"/>
                      <a:pt x="41254" y="96799"/>
                    </a:cubicBezTo>
                    <a:cubicBezTo>
                      <a:pt x="36461" y="106613"/>
                      <a:pt x="33977" y="117393"/>
                      <a:pt x="33996" y="128314"/>
                    </a:cubicBezTo>
                    <a:cubicBezTo>
                      <a:pt x="34016" y="139105"/>
                      <a:pt x="36454" y="149754"/>
                      <a:pt x="41138" y="159476"/>
                    </a:cubicBezTo>
                    <a:cubicBezTo>
                      <a:pt x="45816" y="169199"/>
                      <a:pt x="52624" y="177747"/>
                      <a:pt x="61043" y="184491"/>
                    </a:cubicBezTo>
                    <a:lnTo>
                      <a:pt x="52028" y="184491"/>
                    </a:lnTo>
                    <a:cubicBezTo>
                      <a:pt x="38174" y="184704"/>
                      <a:pt x="24955" y="190352"/>
                      <a:pt x="15221" y="200222"/>
                    </a:cubicBezTo>
                    <a:cubicBezTo>
                      <a:pt x="5486" y="210084"/>
                      <a:pt x="19" y="223380"/>
                      <a:pt x="0" y="237240"/>
                    </a:cubicBezTo>
                    <a:lnTo>
                      <a:pt x="0" y="378719"/>
                    </a:lnTo>
                    <a:lnTo>
                      <a:pt x="513347" y="378719"/>
                    </a:lnTo>
                    <a:lnTo>
                      <a:pt x="513347" y="237240"/>
                    </a:lnTo>
                    <a:cubicBezTo>
                      <a:pt x="513322" y="223258"/>
                      <a:pt x="507758" y="209853"/>
                      <a:pt x="497870" y="199965"/>
                    </a:cubicBezTo>
                    <a:cubicBezTo>
                      <a:pt x="487982" y="190083"/>
                      <a:pt x="474577" y="184515"/>
                      <a:pt x="460594" y="184491"/>
                    </a:cubicBezTo>
                    <a:lnTo>
                      <a:pt x="451579" y="184491"/>
                    </a:lnTo>
                    <a:cubicBezTo>
                      <a:pt x="461133" y="176996"/>
                      <a:pt x="468628" y="167193"/>
                      <a:pt x="473351" y="156004"/>
                    </a:cubicBezTo>
                    <a:cubicBezTo>
                      <a:pt x="478081" y="144815"/>
                      <a:pt x="479877" y="132608"/>
                      <a:pt x="478587" y="120532"/>
                    </a:cubicBezTo>
                    <a:cubicBezTo>
                      <a:pt x="477291" y="108456"/>
                      <a:pt x="472947" y="96906"/>
                      <a:pt x="465959" y="86972"/>
                    </a:cubicBezTo>
                    <a:cubicBezTo>
                      <a:pt x="458977" y="77037"/>
                      <a:pt x="449577" y="69043"/>
                      <a:pt x="438649" y="63740"/>
                    </a:cubicBezTo>
                    <a:cubicBezTo>
                      <a:pt x="427721" y="58439"/>
                      <a:pt x="415625" y="56004"/>
                      <a:pt x="403497" y="56665"/>
                    </a:cubicBezTo>
                    <a:cubicBezTo>
                      <a:pt x="391370" y="57326"/>
                      <a:pt x="379614" y="61061"/>
                      <a:pt x="369328" y="67519"/>
                    </a:cubicBezTo>
                    <a:cubicBezTo>
                      <a:pt x="359042" y="73977"/>
                      <a:pt x="350565" y="82945"/>
                      <a:pt x="344700" y="93581"/>
                    </a:cubicBezTo>
                    <a:cubicBezTo>
                      <a:pt x="338835" y="104217"/>
                      <a:pt x="335774" y="116169"/>
                      <a:pt x="335800" y="128314"/>
                    </a:cubicBezTo>
                    <a:cubicBezTo>
                      <a:pt x="335813" y="140406"/>
                      <a:pt x="338918" y="152294"/>
                      <a:pt x="344816" y="162850"/>
                    </a:cubicBezTo>
                    <a:cubicBezTo>
                      <a:pt x="337366" y="159838"/>
                      <a:pt x="329409" y="158278"/>
                      <a:pt x="321375" y="158252"/>
                    </a:cubicBezTo>
                    <a:lnTo>
                      <a:pt x="302253" y="158252"/>
                    </a:lnTo>
                    <a:lnTo>
                      <a:pt x="302253" y="155907"/>
                    </a:lnTo>
                    <a:cubicBezTo>
                      <a:pt x="317602" y="145970"/>
                      <a:pt x="329319" y="131338"/>
                      <a:pt x="335671" y="114195"/>
                    </a:cubicBezTo>
                    <a:cubicBezTo>
                      <a:pt x="342018" y="97052"/>
                      <a:pt x="342653" y="78315"/>
                      <a:pt x="337481" y="60781"/>
                    </a:cubicBezTo>
                    <a:cubicBezTo>
                      <a:pt x="332309" y="43247"/>
                      <a:pt x="321606" y="27855"/>
                      <a:pt x="306969" y="16901"/>
                    </a:cubicBezTo>
                    <a:cubicBezTo>
                      <a:pt x="292332" y="5947"/>
                      <a:pt x="274551" y="19"/>
                      <a:pt x="256270" y="0"/>
                    </a:cubicBezTo>
                    <a:lnTo>
                      <a:pt x="25627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4"/>
              <p:cNvSpPr/>
              <p:nvPr/>
            </p:nvSpPr>
            <p:spPr>
              <a:xfrm>
                <a:off x="5603783" y="1921700"/>
                <a:ext cx="125341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125341" h="125336" extrusionOk="0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3" y="114815"/>
                    </a:cubicBezTo>
                    <a:cubicBezTo>
                      <a:pt x="107752" y="107935"/>
                      <a:pt x="115798" y="98149"/>
                      <a:pt x="120553" y="86693"/>
                    </a:cubicBezTo>
                    <a:cubicBezTo>
                      <a:pt x="125308" y="75239"/>
                      <a:pt x="126559" y="62630"/>
                      <a:pt x="124140" y="50465"/>
                    </a:cubicBezTo>
                    <a:cubicBezTo>
                      <a:pt x="121727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8" y="4788"/>
                    </a:cubicBezTo>
                    <a:cubicBezTo>
                      <a:pt x="27194" y="9542"/>
                      <a:pt x="17409" y="17588"/>
                      <a:pt x="10523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2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2016" y="15511"/>
                      <a:pt x="81263" y="18231"/>
                      <a:pt x="89143" y="23414"/>
                    </a:cubicBezTo>
                    <a:cubicBezTo>
                      <a:pt x="97023" y="28597"/>
                      <a:pt x="103183" y="36009"/>
                      <a:pt x="106840" y="44705"/>
                    </a:cubicBezTo>
                    <a:cubicBezTo>
                      <a:pt x="110492" y="53401"/>
                      <a:pt x="111480" y="62988"/>
                      <a:pt x="109664" y="72245"/>
                    </a:cubicBezTo>
                    <a:cubicBezTo>
                      <a:pt x="107854" y="81503"/>
                      <a:pt x="103330" y="90011"/>
                      <a:pt x="96663" y="96688"/>
                    </a:cubicBezTo>
                    <a:cubicBezTo>
                      <a:pt x="90002" y="103364"/>
                      <a:pt x="81500" y="107907"/>
                      <a:pt x="72247" y="109736"/>
                    </a:cubicBezTo>
                    <a:cubicBezTo>
                      <a:pt x="62994" y="111566"/>
                      <a:pt x="53407" y="110600"/>
                      <a:pt x="44699" y="106961"/>
                    </a:cubicBezTo>
                    <a:cubicBezTo>
                      <a:pt x="35998" y="103323"/>
                      <a:pt x="28574" y="97176"/>
                      <a:pt x="23376" y="89304"/>
                    </a:cubicBezTo>
                    <a:cubicBezTo>
                      <a:pt x="18179" y="81433"/>
                      <a:pt x="15439" y="72193"/>
                      <a:pt x="15509" y="62760"/>
                    </a:cubicBezTo>
                    <a:cubicBezTo>
                      <a:pt x="15631" y="50304"/>
                      <a:pt x="20624" y="38390"/>
                      <a:pt x="29421" y="29574"/>
                    </a:cubicBezTo>
                    <a:cubicBezTo>
                      <a:pt x="38225" y="20758"/>
                      <a:pt x="50128" y="15741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4"/>
              <p:cNvSpPr/>
              <p:nvPr/>
            </p:nvSpPr>
            <p:spPr>
              <a:xfrm>
                <a:off x="5267624" y="2023410"/>
                <a:ext cx="495316" cy="202437"/>
              </a:xfrm>
              <a:custGeom>
                <a:avLst/>
                <a:gdLst/>
                <a:ahLst/>
                <a:cxnLst/>
                <a:rect l="l" t="t" r="r" b="b"/>
                <a:pathLst>
                  <a:path w="495316" h="202437" extrusionOk="0">
                    <a:moveTo>
                      <a:pt x="451579" y="26238"/>
                    </a:moveTo>
                    <a:lnTo>
                      <a:pt x="438687" y="26238"/>
                    </a:lnTo>
                    <a:lnTo>
                      <a:pt x="436435" y="29215"/>
                    </a:lnTo>
                    <a:cubicBezTo>
                      <a:pt x="431995" y="34997"/>
                      <a:pt x="426290" y="39675"/>
                      <a:pt x="419751" y="42896"/>
                    </a:cubicBezTo>
                    <a:cubicBezTo>
                      <a:pt x="413219" y="46124"/>
                      <a:pt x="406026" y="47798"/>
                      <a:pt x="398743" y="47798"/>
                    </a:cubicBezTo>
                    <a:cubicBezTo>
                      <a:pt x="391453" y="47798"/>
                      <a:pt x="384266" y="46124"/>
                      <a:pt x="377727" y="42896"/>
                    </a:cubicBezTo>
                    <a:cubicBezTo>
                      <a:pt x="371195" y="39675"/>
                      <a:pt x="365484" y="34997"/>
                      <a:pt x="361050" y="29215"/>
                    </a:cubicBezTo>
                    <a:lnTo>
                      <a:pt x="358798" y="26238"/>
                    </a:lnTo>
                    <a:lnTo>
                      <a:pt x="358073" y="26238"/>
                    </a:lnTo>
                    <a:cubicBezTo>
                      <a:pt x="353497" y="18315"/>
                      <a:pt x="346933" y="11724"/>
                      <a:pt x="339021" y="7121"/>
                    </a:cubicBezTo>
                    <a:cubicBezTo>
                      <a:pt x="331116" y="2519"/>
                      <a:pt x="322138" y="63"/>
                      <a:pt x="312988" y="0"/>
                    </a:cubicBezTo>
                    <a:lnTo>
                      <a:pt x="297568" y="0"/>
                    </a:lnTo>
                    <a:lnTo>
                      <a:pt x="295316" y="2976"/>
                    </a:lnTo>
                    <a:cubicBezTo>
                      <a:pt x="289656" y="10345"/>
                      <a:pt x="282379" y="16315"/>
                      <a:pt x="274044" y="20424"/>
                    </a:cubicBezTo>
                    <a:cubicBezTo>
                      <a:pt x="265709" y="24531"/>
                      <a:pt x="256545" y="26668"/>
                      <a:pt x="247254" y="26668"/>
                    </a:cubicBezTo>
                    <a:cubicBezTo>
                      <a:pt x="237962" y="26668"/>
                      <a:pt x="228792" y="24531"/>
                      <a:pt x="220463" y="20424"/>
                    </a:cubicBezTo>
                    <a:cubicBezTo>
                      <a:pt x="212128" y="16315"/>
                      <a:pt x="204851" y="10345"/>
                      <a:pt x="199192" y="2976"/>
                    </a:cubicBezTo>
                    <a:lnTo>
                      <a:pt x="196939" y="0"/>
                    </a:lnTo>
                    <a:lnTo>
                      <a:pt x="181879" y="0"/>
                    </a:lnTo>
                    <a:cubicBezTo>
                      <a:pt x="172728" y="55"/>
                      <a:pt x="163745" y="2506"/>
                      <a:pt x="155840" y="7110"/>
                    </a:cubicBezTo>
                    <a:cubicBezTo>
                      <a:pt x="147927" y="11713"/>
                      <a:pt x="141363" y="18309"/>
                      <a:pt x="136794" y="26238"/>
                    </a:cubicBezTo>
                    <a:lnTo>
                      <a:pt x="134536" y="29215"/>
                    </a:lnTo>
                    <a:cubicBezTo>
                      <a:pt x="130102" y="34997"/>
                      <a:pt x="124391" y="39675"/>
                      <a:pt x="117858" y="42896"/>
                    </a:cubicBezTo>
                    <a:cubicBezTo>
                      <a:pt x="111320" y="46124"/>
                      <a:pt x="104132" y="47798"/>
                      <a:pt x="96843" y="47798"/>
                    </a:cubicBezTo>
                    <a:cubicBezTo>
                      <a:pt x="89560" y="47798"/>
                      <a:pt x="82373" y="46124"/>
                      <a:pt x="75834" y="42896"/>
                    </a:cubicBezTo>
                    <a:cubicBezTo>
                      <a:pt x="69302" y="39675"/>
                      <a:pt x="63591" y="34997"/>
                      <a:pt x="59157" y="29215"/>
                    </a:cubicBezTo>
                    <a:lnTo>
                      <a:pt x="56898" y="26238"/>
                    </a:lnTo>
                    <a:lnTo>
                      <a:pt x="43737" y="26238"/>
                    </a:lnTo>
                    <a:cubicBezTo>
                      <a:pt x="32142" y="26263"/>
                      <a:pt x="21035" y="30877"/>
                      <a:pt x="12840" y="39078"/>
                    </a:cubicBezTo>
                    <a:cubicBezTo>
                      <a:pt x="4640" y="47272"/>
                      <a:pt x="25" y="58380"/>
                      <a:pt x="0" y="69975"/>
                    </a:cubicBezTo>
                    <a:lnTo>
                      <a:pt x="0" y="202438"/>
                    </a:lnTo>
                    <a:lnTo>
                      <a:pt x="15150" y="202438"/>
                    </a:lnTo>
                    <a:lnTo>
                      <a:pt x="15150" y="69975"/>
                    </a:lnTo>
                    <a:cubicBezTo>
                      <a:pt x="15150" y="62384"/>
                      <a:pt x="18160" y="55107"/>
                      <a:pt x="23518" y="49730"/>
                    </a:cubicBezTo>
                    <a:cubicBezTo>
                      <a:pt x="28876" y="44353"/>
                      <a:pt x="36146" y="41324"/>
                      <a:pt x="43737" y="41298"/>
                    </a:cubicBezTo>
                    <a:lnTo>
                      <a:pt x="49326" y="41298"/>
                    </a:lnTo>
                    <a:cubicBezTo>
                      <a:pt x="59118" y="52431"/>
                      <a:pt x="72517" y="59766"/>
                      <a:pt x="87179" y="62005"/>
                    </a:cubicBezTo>
                    <a:cubicBezTo>
                      <a:pt x="101835" y="64251"/>
                      <a:pt x="116812" y="61261"/>
                      <a:pt x="129486" y="53561"/>
                    </a:cubicBezTo>
                    <a:lnTo>
                      <a:pt x="129486" y="202438"/>
                    </a:lnTo>
                    <a:lnTo>
                      <a:pt x="144276" y="202438"/>
                    </a:lnTo>
                    <a:lnTo>
                      <a:pt x="144276" y="52393"/>
                    </a:lnTo>
                    <a:cubicBezTo>
                      <a:pt x="144276" y="42511"/>
                      <a:pt x="148197" y="33040"/>
                      <a:pt x="155185" y="26058"/>
                    </a:cubicBezTo>
                    <a:cubicBezTo>
                      <a:pt x="162166" y="19073"/>
                      <a:pt x="171638" y="15149"/>
                      <a:pt x="181519" y="15149"/>
                    </a:cubicBezTo>
                    <a:lnTo>
                      <a:pt x="189361" y="15149"/>
                    </a:lnTo>
                    <a:cubicBezTo>
                      <a:pt x="196484" y="23485"/>
                      <a:pt x="205326" y="30178"/>
                      <a:pt x="215279" y="34766"/>
                    </a:cubicBezTo>
                    <a:cubicBezTo>
                      <a:pt x="225231" y="39354"/>
                      <a:pt x="236063" y="41734"/>
                      <a:pt x="247029" y="41734"/>
                    </a:cubicBezTo>
                    <a:cubicBezTo>
                      <a:pt x="257989" y="41734"/>
                      <a:pt x="268821" y="39354"/>
                      <a:pt x="278773" y="34766"/>
                    </a:cubicBezTo>
                    <a:cubicBezTo>
                      <a:pt x="288732" y="30178"/>
                      <a:pt x="297575" y="23485"/>
                      <a:pt x="304691" y="15149"/>
                    </a:cubicBezTo>
                    <a:lnTo>
                      <a:pt x="312449" y="15149"/>
                    </a:lnTo>
                    <a:cubicBezTo>
                      <a:pt x="322325" y="15149"/>
                      <a:pt x="331795" y="19073"/>
                      <a:pt x="338777" y="26058"/>
                    </a:cubicBezTo>
                    <a:cubicBezTo>
                      <a:pt x="345765" y="33040"/>
                      <a:pt x="349686" y="42511"/>
                      <a:pt x="349686" y="52393"/>
                    </a:cubicBezTo>
                    <a:lnTo>
                      <a:pt x="349686" y="202438"/>
                    </a:lnTo>
                    <a:lnTo>
                      <a:pt x="364836" y="202438"/>
                    </a:lnTo>
                    <a:lnTo>
                      <a:pt x="364836" y="53022"/>
                    </a:lnTo>
                    <a:cubicBezTo>
                      <a:pt x="377503" y="61178"/>
                      <a:pt x="392692" y="64489"/>
                      <a:pt x="407604" y="62333"/>
                    </a:cubicBezTo>
                    <a:cubicBezTo>
                      <a:pt x="422517" y="60176"/>
                      <a:pt x="436153" y="52707"/>
                      <a:pt x="445990" y="41298"/>
                    </a:cubicBezTo>
                    <a:lnTo>
                      <a:pt x="451579" y="41298"/>
                    </a:lnTo>
                    <a:cubicBezTo>
                      <a:pt x="459176" y="41324"/>
                      <a:pt x="466459" y="44353"/>
                      <a:pt x="471830" y="49723"/>
                    </a:cubicBezTo>
                    <a:cubicBezTo>
                      <a:pt x="477201" y="55094"/>
                      <a:pt x="480230" y="62377"/>
                      <a:pt x="480256" y="69975"/>
                    </a:cubicBezTo>
                    <a:lnTo>
                      <a:pt x="480256" y="202438"/>
                    </a:lnTo>
                    <a:lnTo>
                      <a:pt x="495316" y="202438"/>
                    </a:lnTo>
                    <a:lnTo>
                      <a:pt x="495316" y="69975"/>
                    </a:lnTo>
                    <a:cubicBezTo>
                      <a:pt x="495290" y="58380"/>
                      <a:pt x="490677" y="47272"/>
                      <a:pt x="482482" y="39078"/>
                    </a:cubicBezTo>
                    <a:cubicBezTo>
                      <a:pt x="474282" y="30877"/>
                      <a:pt x="463174" y="26263"/>
                      <a:pt x="451579" y="2623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4"/>
              <p:cNvSpPr/>
              <p:nvPr/>
            </p:nvSpPr>
            <p:spPr>
              <a:xfrm>
                <a:off x="5301601" y="1921700"/>
                <a:ext cx="125342" cy="125336"/>
              </a:xfrm>
              <a:custGeom>
                <a:avLst/>
                <a:gdLst/>
                <a:ahLst/>
                <a:cxnLst/>
                <a:rect l="l" t="t" r="r" b="b"/>
                <a:pathLst>
                  <a:path w="125342" h="125336" extrusionOk="0">
                    <a:moveTo>
                      <a:pt x="62583" y="125337"/>
                    </a:moveTo>
                    <a:cubicBezTo>
                      <a:pt x="74987" y="125356"/>
                      <a:pt x="87115" y="121692"/>
                      <a:pt x="97434" y="114815"/>
                    </a:cubicBezTo>
                    <a:cubicBezTo>
                      <a:pt x="107752" y="107935"/>
                      <a:pt x="115799" y="98149"/>
                      <a:pt x="120553" y="86693"/>
                    </a:cubicBezTo>
                    <a:cubicBezTo>
                      <a:pt x="125308" y="75239"/>
                      <a:pt x="126560" y="62630"/>
                      <a:pt x="124140" y="50465"/>
                    </a:cubicBezTo>
                    <a:cubicBezTo>
                      <a:pt x="121728" y="38300"/>
                      <a:pt x="115753" y="27125"/>
                      <a:pt x="106988" y="18356"/>
                    </a:cubicBezTo>
                    <a:cubicBezTo>
                      <a:pt x="98216" y="9586"/>
                      <a:pt x="87038" y="3615"/>
                      <a:pt x="74878" y="1200"/>
                    </a:cubicBezTo>
                    <a:cubicBezTo>
                      <a:pt x="62712" y="-1215"/>
                      <a:pt x="50103" y="33"/>
                      <a:pt x="38649" y="4788"/>
                    </a:cubicBezTo>
                    <a:cubicBezTo>
                      <a:pt x="27195" y="9542"/>
                      <a:pt x="17409" y="17588"/>
                      <a:pt x="10530" y="27909"/>
                    </a:cubicBezTo>
                    <a:cubicBezTo>
                      <a:pt x="3645" y="38228"/>
                      <a:pt x="-13" y="50357"/>
                      <a:pt x="0" y="62760"/>
                    </a:cubicBezTo>
                    <a:cubicBezTo>
                      <a:pt x="141" y="79313"/>
                      <a:pt x="6783" y="95148"/>
                      <a:pt x="18487" y="106854"/>
                    </a:cubicBezTo>
                    <a:cubicBezTo>
                      <a:pt x="30191" y="118559"/>
                      <a:pt x="46028" y="125196"/>
                      <a:pt x="62583" y="125337"/>
                    </a:cubicBezTo>
                    <a:close/>
                    <a:moveTo>
                      <a:pt x="62583" y="15600"/>
                    </a:moveTo>
                    <a:cubicBezTo>
                      <a:pt x="71978" y="15600"/>
                      <a:pt x="81167" y="18387"/>
                      <a:pt x="88982" y="23609"/>
                    </a:cubicBezTo>
                    <a:cubicBezTo>
                      <a:pt x="96798" y="28830"/>
                      <a:pt x="102888" y="36252"/>
                      <a:pt x="106488" y="44935"/>
                    </a:cubicBezTo>
                    <a:cubicBezTo>
                      <a:pt x="110081" y="53618"/>
                      <a:pt x="111024" y="63173"/>
                      <a:pt x="109189" y="72391"/>
                    </a:cubicBezTo>
                    <a:cubicBezTo>
                      <a:pt x="107354" y="81609"/>
                      <a:pt x="102830" y="90076"/>
                      <a:pt x="96182" y="96722"/>
                    </a:cubicBezTo>
                    <a:cubicBezTo>
                      <a:pt x="89541" y="103368"/>
                      <a:pt x="81071" y="107894"/>
                      <a:pt x="71856" y="109728"/>
                    </a:cubicBezTo>
                    <a:cubicBezTo>
                      <a:pt x="62635" y="111561"/>
                      <a:pt x="53080" y="110620"/>
                      <a:pt x="44398" y="107023"/>
                    </a:cubicBezTo>
                    <a:cubicBezTo>
                      <a:pt x="35716" y="103427"/>
                      <a:pt x="28292" y="97336"/>
                      <a:pt x="23069" y="89521"/>
                    </a:cubicBezTo>
                    <a:cubicBezTo>
                      <a:pt x="17845" y="81707"/>
                      <a:pt x="15060" y="72519"/>
                      <a:pt x="15060" y="63120"/>
                    </a:cubicBezTo>
                    <a:cubicBezTo>
                      <a:pt x="15060" y="50517"/>
                      <a:pt x="20066" y="38430"/>
                      <a:pt x="28978" y="29518"/>
                    </a:cubicBezTo>
                    <a:cubicBezTo>
                      <a:pt x="37892" y="20606"/>
                      <a:pt x="49981" y="15600"/>
                      <a:pt x="62583" y="1560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4"/>
              <p:cNvSpPr/>
              <p:nvPr/>
            </p:nvSpPr>
            <p:spPr>
              <a:xfrm>
                <a:off x="5438934" y="1865065"/>
                <a:ext cx="151491" cy="151488"/>
              </a:xfrm>
              <a:custGeom>
                <a:avLst/>
                <a:gdLst/>
                <a:ahLst/>
                <a:cxnLst/>
                <a:rect l="l" t="t" r="r" b="b"/>
                <a:pathLst>
                  <a:path w="151491" h="151488" extrusionOk="0">
                    <a:moveTo>
                      <a:pt x="75924" y="151488"/>
                    </a:moveTo>
                    <a:cubicBezTo>
                      <a:pt x="90901" y="151453"/>
                      <a:pt x="105531" y="146978"/>
                      <a:pt x="117967" y="138629"/>
                    </a:cubicBezTo>
                    <a:cubicBezTo>
                      <a:pt x="130403" y="130280"/>
                      <a:pt x="140079" y="118433"/>
                      <a:pt x="145784" y="104584"/>
                    </a:cubicBezTo>
                    <a:cubicBezTo>
                      <a:pt x="151489" y="90735"/>
                      <a:pt x="152958" y="75507"/>
                      <a:pt x="150006" y="60824"/>
                    </a:cubicBezTo>
                    <a:cubicBezTo>
                      <a:pt x="147055" y="46140"/>
                      <a:pt x="139817" y="32661"/>
                      <a:pt x="129209" y="22089"/>
                    </a:cubicBezTo>
                    <a:cubicBezTo>
                      <a:pt x="118602" y="11518"/>
                      <a:pt x="105095" y="4329"/>
                      <a:pt x="90400" y="1431"/>
                    </a:cubicBezTo>
                    <a:cubicBezTo>
                      <a:pt x="75706" y="-1466"/>
                      <a:pt x="60485" y="57"/>
                      <a:pt x="46657" y="5809"/>
                    </a:cubicBezTo>
                    <a:cubicBezTo>
                      <a:pt x="32828" y="11561"/>
                      <a:pt x="21015" y="21283"/>
                      <a:pt x="12712" y="33747"/>
                    </a:cubicBezTo>
                    <a:cubicBezTo>
                      <a:pt x="4408" y="46211"/>
                      <a:pt x="-13" y="60857"/>
                      <a:pt x="0" y="75834"/>
                    </a:cubicBezTo>
                    <a:cubicBezTo>
                      <a:pt x="13" y="85788"/>
                      <a:pt x="1989" y="95643"/>
                      <a:pt x="5813" y="104834"/>
                    </a:cubicBezTo>
                    <a:cubicBezTo>
                      <a:pt x="9632" y="114025"/>
                      <a:pt x="15233" y="122373"/>
                      <a:pt x="22279" y="129399"/>
                    </a:cubicBezTo>
                    <a:cubicBezTo>
                      <a:pt x="29331" y="136425"/>
                      <a:pt x="37699" y="141992"/>
                      <a:pt x="46907" y="145783"/>
                    </a:cubicBezTo>
                    <a:cubicBezTo>
                      <a:pt x="56109" y="149573"/>
                      <a:pt x="65971" y="151512"/>
                      <a:pt x="75924" y="151488"/>
                    </a:cubicBezTo>
                    <a:close/>
                    <a:moveTo>
                      <a:pt x="75924" y="15238"/>
                    </a:moveTo>
                    <a:cubicBezTo>
                      <a:pt x="87910" y="15238"/>
                      <a:pt x="99628" y="18793"/>
                      <a:pt x="109593" y="25451"/>
                    </a:cubicBezTo>
                    <a:cubicBezTo>
                      <a:pt x="119558" y="32109"/>
                      <a:pt x="127323" y="41573"/>
                      <a:pt x="131911" y="52645"/>
                    </a:cubicBezTo>
                    <a:cubicBezTo>
                      <a:pt x="136493" y="63718"/>
                      <a:pt x="137692" y="75901"/>
                      <a:pt x="135357" y="87656"/>
                    </a:cubicBezTo>
                    <a:cubicBezTo>
                      <a:pt x="133021" y="99410"/>
                      <a:pt x="127246" y="110207"/>
                      <a:pt x="118775" y="118681"/>
                    </a:cubicBezTo>
                    <a:cubicBezTo>
                      <a:pt x="110299" y="127156"/>
                      <a:pt x="99499" y="132927"/>
                      <a:pt x="87750" y="135265"/>
                    </a:cubicBezTo>
                    <a:cubicBezTo>
                      <a:pt x="75994" y="137603"/>
                      <a:pt x="63809" y="136403"/>
                      <a:pt x="52740" y="131817"/>
                    </a:cubicBezTo>
                    <a:cubicBezTo>
                      <a:pt x="41664" y="127230"/>
                      <a:pt x="32199" y="119464"/>
                      <a:pt x="25545" y="109499"/>
                    </a:cubicBezTo>
                    <a:cubicBezTo>
                      <a:pt x="18885" y="99534"/>
                      <a:pt x="15330" y="87819"/>
                      <a:pt x="15330" y="75834"/>
                    </a:cubicBezTo>
                    <a:cubicBezTo>
                      <a:pt x="15355" y="59771"/>
                      <a:pt x="21747" y="44372"/>
                      <a:pt x="33104" y="33013"/>
                    </a:cubicBezTo>
                    <a:cubicBezTo>
                      <a:pt x="44462" y="21654"/>
                      <a:pt x="59863" y="15262"/>
                      <a:pt x="75924" y="15238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4"/>
              <p:cNvSpPr/>
              <p:nvPr/>
            </p:nvSpPr>
            <p:spPr>
              <a:xfrm>
                <a:off x="5441918" y="2132432"/>
                <a:ext cx="15143" cy="93416"/>
              </a:xfrm>
              <a:custGeom>
                <a:avLst/>
                <a:gdLst/>
                <a:ahLst/>
                <a:cxnLst/>
                <a:rect l="l" t="t" r="r" b="b"/>
                <a:pathLst>
                  <a:path w="15143" h="93416" extrusionOk="0">
                    <a:moveTo>
                      <a:pt x="7572" y="0"/>
                    </a:moveTo>
                    <a:lnTo>
                      <a:pt x="0" y="0"/>
                    </a:lnTo>
                    <a:lnTo>
                      <a:pt x="0" y="93416"/>
                    </a:lnTo>
                    <a:lnTo>
                      <a:pt x="3786" y="93416"/>
                    </a:lnTo>
                    <a:lnTo>
                      <a:pt x="15144" y="93416"/>
                    </a:lnTo>
                    <a:lnTo>
                      <a:pt x="15144" y="1515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4"/>
              <p:cNvSpPr/>
              <p:nvPr/>
            </p:nvSpPr>
            <p:spPr>
              <a:xfrm>
                <a:off x="5572231" y="2132432"/>
                <a:ext cx="15150" cy="93416"/>
              </a:xfrm>
              <a:custGeom>
                <a:avLst/>
                <a:gdLst/>
                <a:ahLst/>
                <a:cxnLst/>
                <a:rect l="l" t="t" r="r" b="b"/>
                <a:pathLst>
                  <a:path w="15150" h="93416" extrusionOk="0">
                    <a:moveTo>
                      <a:pt x="7572" y="0"/>
                    </a:moveTo>
                    <a:lnTo>
                      <a:pt x="0" y="15150"/>
                    </a:lnTo>
                    <a:lnTo>
                      <a:pt x="0" y="93416"/>
                    </a:lnTo>
                    <a:lnTo>
                      <a:pt x="12622" y="93416"/>
                    </a:lnTo>
                    <a:lnTo>
                      <a:pt x="15150" y="93416"/>
                    </a:lnTo>
                    <a:lnTo>
                      <a:pt x="15150" y="0"/>
                    </a:ln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4"/>
              <p:cNvSpPr/>
              <p:nvPr/>
            </p:nvSpPr>
            <p:spPr>
              <a:xfrm>
                <a:off x="5710091" y="2147569"/>
                <a:ext cx="15150" cy="78272"/>
              </a:xfrm>
              <a:custGeom>
                <a:avLst/>
                <a:gdLst/>
                <a:ahLst/>
                <a:cxnLst/>
                <a:rect l="l" t="t" r="r" b="b"/>
                <a:pathLst>
                  <a:path w="15150" h="78272" extrusionOk="0">
                    <a:moveTo>
                      <a:pt x="0" y="15060"/>
                    </a:moveTo>
                    <a:lnTo>
                      <a:pt x="0" y="78273"/>
                    </a:lnTo>
                    <a:lnTo>
                      <a:pt x="15150" y="78273"/>
                    </a:lnTo>
                    <a:lnTo>
                      <a:pt x="15150" y="0"/>
                    </a:lnTo>
                    <a:lnTo>
                      <a:pt x="7578" y="0"/>
                    </a:lnTo>
                    <a:lnTo>
                      <a:pt x="0" y="150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4"/>
              <p:cNvSpPr/>
              <p:nvPr/>
            </p:nvSpPr>
            <p:spPr>
              <a:xfrm>
                <a:off x="5305310" y="2147569"/>
                <a:ext cx="15053" cy="78272"/>
              </a:xfrm>
              <a:custGeom>
                <a:avLst/>
                <a:gdLst/>
                <a:ahLst/>
                <a:cxnLst/>
                <a:rect l="l" t="t" r="r" b="b"/>
                <a:pathLst>
                  <a:path w="15053" h="78272" extrusionOk="0">
                    <a:moveTo>
                      <a:pt x="0" y="0"/>
                    </a:moveTo>
                    <a:lnTo>
                      <a:pt x="0" y="78273"/>
                    </a:lnTo>
                    <a:lnTo>
                      <a:pt x="15054" y="78273"/>
                    </a:lnTo>
                    <a:lnTo>
                      <a:pt x="15054" y="15060"/>
                    </a:lnTo>
                    <a:lnTo>
                      <a:pt x="74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08" name="Google Shape;808;p4"/>
            <p:cNvSpPr txBox="1"/>
            <p:nvPr/>
          </p:nvSpPr>
          <p:spPr>
            <a:xfrm>
              <a:off x="5145635" y="2211761"/>
              <a:ext cx="723275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分析者</a:t>
              </a:r>
              <a:endParaRPr sz="14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809" name="Google Shape;809;p4"/>
          <p:cNvCxnSpPr/>
          <p:nvPr/>
        </p:nvCxnSpPr>
        <p:spPr>
          <a:xfrm rot="10800000">
            <a:off x="13361238" y="4397692"/>
            <a:ext cx="3011901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810" name="Google Shape;810;p4"/>
          <p:cNvSpPr/>
          <p:nvPr/>
        </p:nvSpPr>
        <p:spPr>
          <a:xfrm>
            <a:off x="7820633" y="5386104"/>
            <a:ext cx="2934435" cy="113222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</a:t>
            </a:r>
            <a:endParaRPr/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統計処理機能</a:t>
            </a:r>
            <a:endParaRPr/>
          </a:p>
        </p:txBody>
      </p:sp>
      <p:grpSp>
        <p:nvGrpSpPr>
          <p:cNvPr id="811" name="Google Shape;811;p4"/>
          <p:cNvGrpSpPr/>
          <p:nvPr/>
        </p:nvGrpSpPr>
        <p:grpSpPr>
          <a:xfrm>
            <a:off x="7936638" y="5663299"/>
            <a:ext cx="1651413" cy="1030722"/>
            <a:chOff x="9325166" y="5129207"/>
            <a:chExt cx="1651413" cy="1030722"/>
          </a:xfrm>
        </p:grpSpPr>
        <p:sp>
          <p:nvSpPr>
            <p:cNvPr id="812" name="Google Shape;812;p4"/>
            <p:cNvSpPr txBox="1"/>
            <p:nvPr/>
          </p:nvSpPr>
          <p:spPr>
            <a:xfrm>
              <a:off x="9325166" y="5636709"/>
              <a:ext cx="1651413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Transforms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3" name="Google Shape;813;p4"/>
            <p:cNvGrpSpPr/>
            <p:nvPr/>
          </p:nvGrpSpPr>
          <p:grpSpPr>
            <a:xfrm>
              <a:off x="9916652" y="5129207"/>
              <a:ext cx="512121" cy="513347"/>
              <a:chOff x="3667225" y="1582905"/>
              <a:chExt cx="512121" cy="513347"/>
            </a:xfrm>
          </p:grpSpPr>
          <p:grpSp>
            <p:nvGrpSpPr>
              <p:cNvPr id="814" name="Google Shape;814;p4"/>
              <p:cNvGrpSpPr/>
              <p:nvPr/>
            </p:nvGrpSpPr>
            <p:grpSpPr>
              <a:xfrm>
                <a:off x="3667225" y="1582905"/>
                <a:ext cx="512121" cy="513347"/>
                <a:chOff x="3667225" y="1582905"/>
                <a:chExt cx="512121" cy="513347"/>
              </a:xfrm>
            </p:grpSpPr>
            <p:sp>
              <p:nvSpPr>
                <p:cNvPr id="815" name="Google Shape;815;p4"/>
                <p:cNvSpPr/>
                <p:nvPr/>
              </p:nvSpPr>
              <p:spPr>
                <a:xfrm>
                  <a:off x="3673353" y="1589047"/>
                  <a:ext cx="504748" cy="50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748" h="504753" extrusionOk="0">
                      <a:moveTo>
                        <a:pt x="187898" y="503521"/>
                      </a:moveTo>
                      <a:lnTo>
                        <a:pt x="180531" y="442119"/>
                      </a:lnTo>
                      <a:cubicBezTo>
                        <a:pt x="175622" y="440887"/>
                        <a:pt x="171933" y="438435"/>
                        <a:pt x="167024" y="435978"/>
                      </a:cubicBezTo>
                      <a:lnTo>
                        <a:pt x="119129" y="474049"/>
                      </a:lnTo>
                      <a:lnTo>
                        <a:pt x="28247" y="383167"/>
                      </a:lnTo>
                      <a:lnTo>
                        <a:pt x="66318" y="335272"/>
                      </a:lnTo>
                      <a:cubicBezTo>
                        <a:pt x="63860" y="330363"/>
                        <a:pt x="62635" y="326673"/>
                        <a:pt x="61403" y="321764"/>
                      </a:cubicBezTo>
                      <a:lnTo>
                        <a:pt x="0" y="314395"/>
                      </a:lnTo>
                      <a:lnTo>
                        <a:pt x="0" y="187900"/>
                      </a:lnTo>
                      <a:lnTo>
                        <a:pt x="61403" y="180531"/>
                      </a:lnTo>
                      <a:cubicBezTo>
                        <a:pt x="62635" y="175619"/>
                        <a:pt x="65092" y="171934"/>
                        <a:pt x="66318" y="167022"/>
                      </a:cubicBezTo>
                      <a:lnTo>
                        <a:pt x="28247" y="119126"/>
                      </a:lnTo>
                      <a:lnTo>
                        <a:pt x="119129" y="28246"/>
                      </a:lnTo>
                      <a:lnTo>
                        <a:pt x="167024" y="66317"/>
                      </a:lnTo>
                      <a:cubicBezTo>
                        <a:pt x="171933" y="63861"/>
                        <a:pt x="175622" y="62633"/>
                        <a:pt x="180531" y="61405"/>
                      </a:cubicBezTo>
                      <a:lnTo>
                        <a:pt x="187898" y="0"/>
                      </a:lnTo>
                      <a:lnTo>
                        <a:pt x="316851" y="0"/>
                      </a:lnTo>
                      <a:lnTo>
                        <a:pt x="322992" y="61405"/>
                      </a:lnTo>
                      <a:cubicBezTo>
                        <a:pt x="327907" y="62633"/>
                        <a:pt x="331590" y="65089"/>
                        <a:pt x="336499" y="66317"/>
                      </a:cubicBezTo>
                      <a:lnTo>
                        <a:pt x="384394" y="28246"/>
                      </a:lnTo>
                      <a:lnTo>
                        <a:pt x="475276" y="119126"/>
                      </a:lnTo>
                      <a:lnTo>
                        <a:pt x="437205" y="167022"/>
                      </a:lnTo>
                      <a:cubicBezTo>
                        <a:pt x="439663" y="171934"/>
                        <a:pt x="440888" y="175619"/>
                        <a:pt x="443346" y="180531"/>
                      </a:cubicBezTo>
                      <a:lnTo>
                        <a:pt x="504749" y="187900"/>
                      </a:lnTo>
                      <a:lnTo>
                        <a:pt x="504749" y="316849"/>
                      </a:lnTo>
                      <a:lnTo>
                        <a:pt x="443346" y="322990"/>
                      </a:lnTo>
                      <a:cubicBezTo>
                        <a:pt x="442120" y="327905"/>
                        <a:pt x="439663" y="331588"/>
                        <a:pt x="437205" y="336497"/>
                      </a:cubicBezTo>
                      <a:lnTo>
                        <a:pt x="475276" y="384399"/>
                      </a:lnTo>
                      <a:lnTo>
                        <a:pt x="384394" y="475274"/>
                      </a:lnTo>
                      <a:lnTo>
                        <a:pt x="336499" y="437203"/>
                      </a:lnTo>
                      <a:cubicBezTo>
                        <a:pt x="331590" y="439661"/>
                        <a:pt x="327907" y="440887"/>
                        <a:pt x="322992" y="443344"/>
                      </a:cubicBezTo>
                      <a:lnTo>
                        <a:pt x="316851" y="504753"/>
                      </a:lnTo>
                      <a:lnTo>
                        <a:pt x="187898" y="504753"/>
                      </a:lnTo>
                      <a:lnTo>
                        <a:pt x="187898" y="5035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6" name="Google Shape;816;p4"/>
                <p:cNvSpPr/>
                <p:nvPr/>
              </p:nvSpPr>
              <p:spPr>
                <a:xfrm>
                  <a:off x="3667225" y="1582905"/>
                  <a:ext cx="512121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21" h="513347" extrusionOk="0">
                      <a:moveTo>
                        <a:pt x="316851" y="12281"/>
                      </a:moveTo>
                      <a:lnTo>
                        <a:pt x="322992" y="71230"/>
                      </a:lnTo>
                      <a:cubicBezTo>
                        <a:pt x="330358" y="73687"/>
                        <a:pt x="336499" y="76142"/>
                        <a:pt x="343872" y="79827"/>
                      </a:cubicBezTo>
                      <a:lnTo>
                        <a:pt x="390536" y="42984"/>
                      </a:lnTo>
                      <a:lnTo>
                        <a:pt x="474050" y="126495"/>
                      </a:lnTo>
                      <a:lnTo>
                        <a:pt x="437205" y="173162"/>
                      </a:lnTo>
                      <a:cubicBezTo>
                        <a:pt x="439663" y="179303"/>
                        <a:pt x="443346" y="186672"/>
                        <a:pt x="445804" y="192812"/>
                      </a:cubicBezTo>
                      <a:lnTo>
                        <a:pt x="504749" y="198953"/>
                      </a:lnTo>
                      <a:lnTo>
                        <a:pt x="504749" y="316851"/>
                      </a:lnTo>
                      <a:lnTo>
                        <a:pt x="445804" y="322992"/>
                      </a:lnTo>
                      <a:cubicBezTo>
                        <a:pt x="443346" y="329133"/>
                        <a:pt x="440888" y="336499"/>
                        <a:pt x="437205" y="342640"/>
                      </a:cubicBezTo>
                      <a:lnTo>
                        <a:pt x="474050" y="389310"/>
                      </a:lnTo>
                      <a:lnTo>
                        <a:pt x="390536" y="472819"/>
                      </a:lnTo>
                      <a:lnTo>
                        <a:pt x="343872" y="435980"/>
                      </a:lnTo>
                      <a:cubicBezTo>
                        <a:pt x="337731" y="438431"/>
                        <a:pt x="330358" y="442120"/>
                        <a:pt x="324217" y="444572"/>
                      </a:cubicBezTo>
                      <a:lnTo>
                        <a:pt x="316851" y="503523"/>
                      </a:lnTo>
                      <a:lnTo>
                        <a:pt x="198954" y="503523"/>
                      </a:lnTo>
                      <a:lnTo>
                        <a:pt x="192813" y="444572"/>
                      </a:lnTo>
                      <a:cubicBezTo>
                        <a:pt x="185447" y="442120"/>
                        <a:pt x="179306" y="439663"/>
                        <a:pt x="173165" y="435980"/>
                      </a:cubicBezTo>
                      <a:lnTo>
                        <a:pt x="126495" y="472819"/>
                      </a:lnTo>
                      <a:lnTo>
                        <a:pt x="42986" y="389310"/>
                      </a:lnTo>
                      <a:lnTo>
                        <a:pt x="79826" y="342640"/>
                      </a:lnTo>
                      <a:cubicBezTo>
                        <a:pt x="77368" y="336499"/>
                        <a:pt x="73684" y="329133"/>
                        <a:pt x="71227" y="322992"/>
                      </a:cubicBezTo>
                      <a:lnTo>
                        <a:pt x="12282" y="316851"/>
                      </a:lnTo>
                      <a:lnTo>
                        <a:pt x="12282" y="198953"/>
                      </a:lnTo>
                      <a:lnTo>
                        <a:pt x="71227" y="192812"/>
                      </a:lnTo>
                      <a:cubicBezTo>
                        <a:pt x="73684" y="185444"/>
                        <a:pt x="76142" y="179303"/>
                        <a:pt x="79826" y="171935"/>
                      </a:cubicBezTo>
                      <a:lnTo>
                        <a:pt x="42986" y="125266"/>
                      </a:lnTo>
                      <a:lnTo>
                        <a:pt x="126495" y="41756"/>
                      </a:lnTo>
                      <a:lnTo>
                        <a:pt x="173165" y="78599"/>
                      </a:lnTo>
                      <a:cubicBezTo>
                        <a:pt x="179306" y="76142"/>
                        <a:pt x="186672" y="72458"/>
                        <a:pt x="192813" y="70002"/>
                      </a:cubicBezTo>
                      <a:lnTo>
                        <a:pt x="198954" y="12281"/>
                      </a:lnTo>
                      <a:lnTo>
                        <a:pt x="316851" y="12281"/>
                      </a:lnTo>
                      <a:close/>
                      <a:moveTo>
                        <a:pt x="327900" y="0"/>
                      </a:moveTo>
                      <a:lnTo>
                        <a:pt x="316851" y="0"/>
                      </a:lnTo>
                      <a:lnTo>
                        <a:pt x="198954" y="0"/>
                      </a:lnTo>
                      <a:lnTo>
                        <a:pt x="187898" y="0"/>
                      </a:lnTo>
                      <a:lnTo>
                        <a:pt x="186672" y="11053"/>
                      </a:lnTo>
                      <a:lnTo>
                        <a:pt x="180531" y="62634"/>
                      </a:lnTo>
                      <a:cubicBezTo>
                        <a:pt x="178074" y="63862"/>
                        <a:pt x="175616" y="65089"/>
                        <a:pt x="173165" y="65089"/>
                      </a:cubicBezTo>
                      <a:lnTo>
                        <a:pt x="132636" y="31931"/>
                      </a:lnTo>
                      <a:lnTo>
                        <a:pt x="124038" y="24562"/>
                      </a:lnTo>
                      <a:lnTo>
                        <a:pt x="116671" y="34387"/>
                      </a:lnTo>
                      <a:lnTo>
                        <a:pt x="34388" y="116670"/>
                      </a:lnTo>
                      <a:lnTo>
                        <a:pt x="27021" y="124038"/>
                      </a:lnTo>
                      <a:lnTo>
                        <a:pt x="34388" y="132635"/>
                      </a:lnTo>
                      <a:lnTo>
                        <a:pt x="67544" y="173162"/>
                      </a:lnTo>
                      <a:cubicBezTo>
                        <a:pt x="66318" y="175619"/>
                        <a:pt x="65092" y="178075"/>
                        <a:pt x="65092" y="180531"/>
                      </a:cubicBezTo>
                      <a:lnTo>
                        <a:pt x="13507" y="186672"/>
                      </a:lnTo>
                      <a:lnTo>
                        <a:pt x="0" y="187900"/>
                      </a:lnTo>
                      <a:lnTo>
                        <a:pt x="0" y="198953"/>
                      </a:lnTo>
                      <a:lnTo>
                        <a:pt x="0" y="316851"/>
                      </a:lnTo>
                      <a:lnTo>
                        <a:pt x="0" y="327901"/>
                      </a:lnTo>
                      <a:lnTo>
                        <a:pt x="11050" y="329133"/>
                      </a:lnTo>
                      <a:lnTo>
                        <a:pt x="62635" y="335274"/>
                      </a:lnTo>
                      <a:cubicBezTo>
                        <a:pt x="63861" y="337731"/>
                        <a:pt x="65092" y="340183"/>
                        <a:pt x="65092" y="341415"/>
                      </a:cubicBezTo>
                      <a:lnTo>
                        <a:pt x="31930" y="381943"/>
                      </a:lnTo>
                      <a:lnTo>
                        <a:pt x="24564" y="390535"/>
                      </a:lnTo>
                      <a:lnTo>
                        <a:pt x="31930" y="397908"/>
                      </a:lnTo>
                      <a:lnTo>
                        <a:pt x="115439" y="481417"/>
                      </a:lnTo>
                      <a:lnTo>
                        <a:pt x="122812" y="488784"/>
                      </a:lnTo>
                      <a:lnTo>
                        <a:pt x="131404" y="481417"/>
                      </a:lnTo>
                      <a:lnTo>
                        <a:pt x="171933" y="448255"/>
                      </a:lnTo>
                      <a:cubicBezTo>
                        <a:pt x="174391" y="449487"/>
                        <a:pt x="176848" y="450713"/>
                        <a:pt x="179306" y="450713"/>
                      </a:cubicBezTo>
                      <a:lnTo>
                        <a:pt x="185447" y="502298"/>
                      </a:lnTo>
                      <a:lnTo>
                        <a:pt x="186672" y="513347"/>
                      </a:lnTo>
                      <a:lnTo>
                        <a:pt x="197722" y="513347"/>
                      </a:lnTo>
                      <a:lnTo>
                        <a:pt x="315625" y="513347"/>
                      </a:lnTo>
                      <a:lnTo>
                        <a:pt x="326675" y="513347"/>
                      </a:lnTo>
                      <a:lnTo>
                        <a:pt x="327900" y="502298"/>
                      </a:lnTo>
                      <a:lnTo>
                        <a:pt x="334042" y="450713"/>
                      </a:lnTo>
                      <a:cubicBezTo>
                        <a:pt x="336499" y="449487"/>
                        <a:pt x="338957" y="448255"/>
                        <a:pt x="340182" y="448255"/>
                      </a:cubicBezTo>
                      <a:lnTo>
                        <a:pt x="380711" y="481417"/>
                      </a:lnTo>
                      <a:lnTo>
                        <a:pt x="389310" y="488784"/>
                      </a:lnTo>
                      <a:lnTo>
                        <a:pt x="396676" y="481417"/>
                      </a:lnTo>
                      <a:lnTo>
                        <a:pt x="480192" y="397908"/>
                      </a:lnTo>
                      <a:lnTo>
                        <a:pt x="487558" y="390535"/>
                      </a:lnTo>
                      <a:lnTo>
                        <a:pt x="480192" y="381943"/>
                      </a:lnTo>
                      <a:lnTo>
                        <a:pt x="447029" y="341415"/>
                      </a:lnTo>
                      <a:cubicBezTo>
                        <a:pt x="448255" y="338957"/>
                        <a:pt x="449487" y="336499"/>
                        <a:pt x="449487" y="335274"/>
                      </a:cubicBezTo>
                      <a:lnTo>
                        <a:pt x="501066" y="329133"/>
                      </a:lnTo>
                      <a:lnTo>
                        <a:pt x="512122" y="327901"/>
                      </a:lnTo>
                      <a:lnTo>
                        <a:pt x="512122" y="316851"/>
                      </a:lnTo>
                      <a:lnTo>
                        <a:pt x="512122" y="198953"/>
                      </a:lnTo>
                      <a:lnTo>
                        <a:pt x="512122" y="187900"/>
                      </a:lnTo>
                      <a:lnTo>
                        <a:pt x="501066" y="186672"/>
                      </a:lnTo>
                      <a:lnTo>
                        <a:pt x="449487" y="180531"/>
                      </a:lnTo>
                      <a:cubicBezTo>
                        <a:pt x="448255" y="178075"/>
                        <a:pt x="447029" y="175619"/>
                        <a:pt x="447029" y="173162"/>
                      </a:cubicBezTo>
                      <a:lnTo>
                        <a:pt x="480192" y="132635"/>
                      </a:lnTo>
                      <a:lnTo>
                        <a:pt x="487558" y="124038"/>
                      </a:lnTo>
                      <a:lnTo>
                        <a:pt x="480192" y="116670"/>
                      </a:lnTo>
                      <a:lnTo>
                        <a:pt x="396676" y="33159"/>
                      </a:lnTo>
                      <a:lnTo>
                        <a:pt x="389310" y="25790"/>
                      </a:lnTo>
                      <a:lnTo>
                        <a:pt x="380711" y="33159"/>
                      </a:lnTo>
                      <a:lnTo>
                        <a:pt x="340182" y="66317"/>
                      </a:lnTo>
                      <a:cubicBezTo>
                        <a:pt x="337731" y="65089"/>
                        <a:pt x="335274" y="63862"/>
                        <a:pt x="334042" y="63862"/>
                      </a:cubicBezTo>
                      <a:lnTo>
                        <a:pt x="327900" y="12281"/>
                      </a:lnTo>
                      <a:lnTo>
                        <a:pt x="32790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17" name="Google Shape;817;p4"/>
              <p:cNvGrpSpPr/>
              <p:nvPr/>
            </p:nvGrpSpPr>
            <p:grpSpPr>
              <a:xfrm>
                <a:off x="3679513" y="1595190"/>
                <a:ext cx="491241" cy="492469"/>
                <a:chOff x="3679513" y="1595190"/>
                <a:chExt cx="491241" cy="492469"/>
              </a:xfrm>
            </p:grpSpPr>
            <p:sp>
              <p:nvSpPr>
                <p:cNvPr id="818" name="Google Shape;818;p4"/>
                <p:cNvSpPr/>
                <p:nvPr/>
              </p:nvSpPr>
              <p:spPr>
                <a:xfrm>
                  <a:off x="3679513" y="1595190"/>
                  <a:ext cx="491241" cy="492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41" h="492469" extrusionOk="0">
                      <a:moveTo>
                        <a:pt x="491241" y="304570"/>
                      </a:moveTo>
                      <a:lnTo>
                        <a:pt x="491241" y="186672"/>
                      </a:lnTo>
                      <a:lnTo>
                        <a:pt x="432290" y="180531"/>
                      </a:lnTo>
                      <a:cubicBezTo>
                        <a:pt x="429832" y="173162"/>
                        <a:pt x="427375" y="167022"/>
                        <a:pt x="423691" y="160881"/>
                      </a:cubicBezTo>
                      <a:lnTo>
                        <a:pt x="460537" y="114213"/>
                      </a:lnTo>
                      <a:lnTo>
                        <a:pt x="377028" y="30702"/>
                      </a:lnTo>
                      <a:lnTo>
                        <a:pt x="330359" y="67546"/>
                      </a:lnTo>
                      <a:cubicBezTo>
                        <a:pt x="324217" y="65089"/>
                        <a:pt x="316851" y="61405"/>
                        <a:pt x="310710" y="58949"/>
                      </a:cubicBezTo>
                      <a:lnTo>
                        <a:pt x="304569" y="0"/>
                      </a:lnTo>
                      <a:lnTo>
                        <a:pt x="186666" y="0"/>
                      </a:lnTo>
                      <a:lnTo>
                        <a:pt x="180532" y="58949"/>
                      </a:lnTo>
                      <a:cubicBezTo>
                        <a:pt x="173159" y="61405"/>
                        <a:pt x="167018" y="63861"/>
                        <a:pt x="159651" y="67546"/>
                      </a:cubicBezTo>
                      <a:lnTo>
                        <a:pt x="112981" y="30702"/>
                      </a:lnTo>
                      <a:lnTo>
                        <a:pt x="29473" y="114213"/>
                      </a:lnTo>
                      <a:lnTo>
                        <a:pt x="66312" y="160881"/>
                      </a:lnTo>
                      <a:cubicBezTo>
                        <a:pt x="63861" y="167022"/>
                        <a:pt x="60177" y="174391"/>
                        <a:pt x="57719" y="180531"/>
                      </a:cubicBezTo>
                      <a:lnTo>
                        <a:pt x="0" y="186672"/>
                      </a:lnTo>
                      <a:lnTo>
                        <a:pt x="0" y="304570"/>
                      </a:lnTo>
                      <a:lnTo>
                        <a:pt x="58945" y="310713"/>
                      </a:lnTo>
                      <a:cubicBezTo>
                        <a:pt x="61403" y="318079"/>
                        <a:pt x="63861" y="324220"/>
                        <a:pt x="67544" y="331586"/>
                      </a:cubicBezTo>
                      <a:lnTo>
                        <a:pt x="30698" y="378256"/>
                      </a:lnTo>
                      <a:lnTo>
                        <a:pt x="114213" y="461765"/>
                      </a:lnTo>
                      <a:lnTo>
                        <a:pt x="160877" y="424926"/>
                      </a:lnTo>
                      <a:cubicBezTo>
                        <a:pt x="167018" y="427377"/>
                        <a:pt x="174391" y="431067"/>
                        <a:pt x="180532" y="433518"/>
                      </a:cubicBezTo>
                      <a:lnTo>
                        <a:pt x="186666" y="492470"/>
                      </a:lnTo>
                      <a:lnTo>
                        <a:pt x="304569" y="492470"/>
                      </a:lnTo>
                      <a:lnTo>
                        <a:pt x="310710" y="433518"/>
                      </a:lnTo>
                      <a:cubicBezTo>
                        <a:pt x="316851" y="431067"/>
                        <a:pt x="324217" y="428609"/>
                        <a:pt x="330359" y="424926"/>
                      </a:cubicBezTo>
                      <a:lnTo>
                        <a:pt x="377028" y="461765"/>
                      </a:lnTo>
                      <a:lnTo>
                        <a:pt x="460537" y="378256"/>
                      </a:lnTo>
                      <a:lnTo>
                        <a:pt x="423691" y="331586"/>
                      </a:lnTo>
                      <a:cubicBezTo>
                        <a:pt x="426149" y="325446"/>
                        <a:pt x="429832" y="318079"/>
                        <a:pt x="432290" y="311938"/>
                      </a:cubicBezTo>
                      <a:lnTo>
                        <a:pt x="491241" y="304570"/>
                      </a:lnTo>
                      <a:close/>
                      <a:moveTo>
                        <a:pt x="435973" y="375799"/>
                      </a:moveTo>
                      <a:lnTo>
                        <a:pt x="375796" y="435976"/>
                      </a:lnTo>
                      <a:lnTo>
                        <a:pt x="332816" y="401588"/>
                      </a:lnTo>
                      <a:lnTo>
                        <a:pt x="327901" y="405271"/>
                      </a:lnTo>
                      <a:cubicBezTo>
                        <a:pt x="319302" y="410186"/>
                        <a:pt x="309478" y="413870"/>
                        <a:pt x="299654" y="417553"/>
                      </a:cubicBezTo>
                      <a:lnTo>
                        <a:pt x="294745" y="418785"/>
                      </a:lnTo>
                      <a:lnTo>
                        <a:pt x="288604" y="474047"/>
                      </a:lnTo>
                      <a:lnTo>
                        <a:pt x="203863" y="474047"/>
                      </a:lnTo>
                      <a:lnTo>
                        <a:pt x="196497" y="418785"/>
                      </a:lnTo>
                      <a:lnTo>
                        <a:pt x="190356" y="416327"/>
                      </a:lnTo>
                      <a:cubicBezTo>
                        <a:pt x="180532" y="413870"/>
                        <a:pt x="170701" y="408961"/>
                        <a:pt x="162109" y="404045"/>
                      </a:cubicBezTo>
                      <a:lnTo>
                        <a:pt x="157193" y="401588"/>
                      </a:lnTo>
                      <a:lnTo>
                        <a:pt x="114213" y="435976"/>
                      </a:lnTo>
                      <a:lnTo>
                        <a:pt x="54036" y="375799"/>
                      </a:lnTo>
                      <a:lnTo>
                        <a:pt x="88418" y="332819"/>
                      </a:lnTo>
                      <a:lnTo>
                        <a:pt x="85967" y="327903"/>
                      </a:lnTo>
                      <a:cubicBezTo>
                        <a:pt x="81051" y="319305"/>
                        <a:pt x="77368" y="309480"/>
                        <a:pt x="74910" y="299657"/>
                      </a:cubicBezTo>
                      <a:lnTo>
                        <a:pt x="72453" y="294745"/>
                      </a:lnTo>
                      <a:lnTo>
                        <a:pt x="17191" y="288604"/>
                      </a:lnTo>
                      <a:lnTo>
                        <a:pt x="17191" y="203865"/>
                      </a:lnTo>
                      <a:lnTo>
                        <a:pt x="72453" y="196497"/>
                      </a:lnTo>
                      <a:lnTo>
                        <a:pt x="74910" y="190356"/>
                      </a:lnTo>
                      <a:cubicBezTo>
                        <a:pt x="77368" y="181759"/>
                        <a:pt x="82283" y="171934"/>
                        <a:pt x="85967" y="163338"/>
                      </a:cubicBezTo>
                      <a:lnTo>
                        <a:pt x="88418" y="158425"/>
                      </a:lnTo>
                      <a:lnTo>
                        <a:pt x="54036" y="115442"/>
                      </a:lnTo>
                      <a:lnTo>
                        <a:pt x="114213" y="55264"/>
                      </a:lnTo>
                      <a:lnTo>
                        <a:pt x="157193" y="89651"/>
                      </a:lnTo>
                      <a:lnTo>
                        <a:pt x="163335" y="85967"/>
                      </a:lnTo>
                      <a:cubicBezTo>
                        <a:pt x="171933" y="81054"/>
                        <a:pt x="181757" y="77370"/>
                        <a:pt x="191581" y="74914"/>
                      </a:cubicBezTo>
                      <a:lnTo>
                        <a:pt x="196497" y="72458"/>
                      </a:lnTo>
                      <a:lnTo>
                        <a:pt x="202631" y="17193"/>
                      </a:lnTo>
                      <a:lnTo>
                        <a:pt x="287372" y="17193"/>
                      </a:lnTo>
                      <a:lnTo>
                        <a:pt x="294745" y="72458"/>
                      </a:lnTo>
                      <a:lnTo>
                        <a:pt x="300886" y="74914"/>
                      </a:lnTo>
                      <a:cubicBezTo>
                        <a:pt x="309478" y="77370"/>
                        <a:pt x="319302" y="82283"/>
                        <a:pt x="327901" y="85967"/>
                      </a:cubicBezTo>
                      <a:lnTo>
                        <a:pt x="332816" y="88423"/>
                      </a:lnTo>
                      <a:lnTo>
                        <a:pt x="375796" y="54036"/>
                      </a:lnTo>
                      <a:lnTo>
                        <a:pt x="435973" y="114213"/>
                      </a:lnTo>
                      <a:lnTo>
                        <a:pt x="401585" y="157197"/>
                      </a:lnTo>
                      <a:lnTo>
                        <a:pt x="404043" y="162109"/>
                      </a:lnTo>
                      <a:cubicBezTo>
                        <a:pt x="408958" y="170706"/>
                        <a:pt x="412642" y="180531"/>
                        <a:pt x="416325" y="190356"/>
                      </a:cubicBezTo>
                      <a:lnTo>
                        <a:pt x="418782" y="196497"/>
                      </a:lnTo>
                      <a:lnTo>
                        <a:pt x="474044" y="202637"/>
                      </a:lnTo>
                      <a:lnTo>
                        <a:pt x="474044" y="287376"/>
                      </a:lnTo>
                      <a:lnTo>
                        <a:pt x="418782" y="294745"/>
                      </a:lnTo>
                      <a:lnTo>
                        <a:pt x="416325" y="300885"/>
                      </a:lnTo>
                      <a:cubicBezTo>
                        <a:pt x="413867" y="310713"/>
                        <a:pt x="408958" y="319305"/>
                        <a:pt x="404043" y="329129"/>
                      </a:cubicBezTo>
                      <a:lnTo>
                        <a:pt x="401585" y="334044"/>
                      </a:lnTo>
                      <a:lnTo>
                        <a:pt x="435973" y="375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9" name="Google Shape;819;p4"/>
                <p:cNvSpPr/>
                <p:nvPr/>
              </p:nvSpPr>
              <p:spPr>
                <a:xfrm>
                  <a:off x="3977935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0" name="Google Shape;820;p4"/>
                <p:cNvSpPr/>
                <p:nvPr/>
              </p:nvSpPr>
              <p:spPr>
                <a:xfrm>
                  <a:off x="4036899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1" name="Google Shape;821;p4"/>
                <p:cNvSpPr/>
                <p:nvPr/>
              </p:nvSpPr>
              <p:spPr>
                <a:xfrm>
                  <a:off x="3977935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" name="Google Shape;822;p4"/>
                <p:cNvSpPr/>
                <p:nvPr/>
              </p:nvSpPr>
              <p:spPr>
                <a:xfrm>
                  <a:off x="4036899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3" name="Google Shape;823;p4"/>
                <p:cNvSpPr/>
                <p:nvPr/>
              </p:nvSpPr>
              <p:spPr>
                <a:xfrm>
                  <a:off x="3872326" y="1788003"/>
                  <a:ext cx="93332" cy="1056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32" h="105617" extrusionOk="0">
                      <a:moveTo>
                        <a:pt x="0" y="0"/>
                      </a:moveTo>
                      <a:lnTo>
                        <a:pt x="52804" y="52809"/>
                      </a:lnTo>
                      <a:lnTo>
                        <a:pt x="0" y="105617"/>
                      </a:lnTo>
                      <a:lnTo>
                        <a:pt x="41754" y="105617"/>
                      </a:lnTo>
                      <a:lnTo>
                        <a:pt x="93333" y="52809"/>
                      </a:lnTo>
                      <a:lnTo>
                        <a:pt x="417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4" name="Google Shape;824;p4"/>
                <p:cNvSpPr/>
                <p:nvPr/>
              </p:nvSpPr>
              <p:spPr>
                <a:xfrm>
                  <a:off x="3759351" y="1792914"/>
                  <a:ext cx="36845" cy="36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5" h="36842" extrusionOk="0">
                      <a:moveTo>
                        <a:pt x="18423" y="36843"/>
                      </a:moveTo>
                      <a:cubicBezTo>
                        <a:pt x="28593" y="36843"/>
                        <a:pt x="36846" y="28595"/>
                        <a:pt x="36846" y="18421"/>
                      </a:cubicBezTo>
                      <a:cubicBezTo>
                        <a:pt x="36846" y="8248"/>
                        <a:pt x="28593" y="0"/>
                        <a:pt x="18423" y="0"/>
                      </a:cubicBezTo>
                      <a:cubicBezTo>
                        <a:pt x="8246" y="0"/>
                        <a:pt x="0" y="8248"/>
                        <a:pt x="0" y="18421"/>
                      </a:cubicBezTo>
                      <a:cubicBezTo>
                        <a:pt x="0" y="28595"/>
                        <a:pt x="8246" y="36843"/>
                        <a:pt x="18423" y="36843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" name="Google Shape;825;p4"/>
                <p:cNvSpPr/>
                <p:nvPr/>
              </p:nvSpPr>
              <p:spPr>
                <a:xfrm>
                  <a:off x="3810923" y="1864148"/>
                  <a:ext cx="29478" cy="29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78" h="29474" extrusionOk="0">
                      <a:moveTo>
                        <a:pt x="14739" y="29474"/>
                      </a:moveTo>
                      <a:cubicBezTo>
                        <a:pt x="22876" y="29474"/>
                        <a:pt x="29479" y="22876"/>
                        <a:pt x="29479" y="14737"/>
                      </a:cubicBezTo>
                      <a:cubicBezTo>
                        <a:pt x="29479" y="6598"/>
                        <a:pt x="22876" y="0"/>
                        <a:pt x="14739" y="0"/>
                      </a:cubicBezTo>
                      <a:cubicBezTo>
                        <a:pt x="6603" y="0"/>
                        <a:pt x="0" y="6598"/>
                        <a:pt x="0" y="14737"/>
                      </a:cubicBezTo>
                      <a:cubicBezTo>
                        <a:pt x="0" y="22876"/>
                        <a:pt x="6603" y="29474"/>
                        <a:pt x="14739" y="29474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6" name="Google Shape;826;p4"/>
                <p:cNvSpPr/>
                <p:nvPr/>
              </p:nvSpPr>
              <p:spPr>
                <a:xfrm>
                  <a:off x="3751966" y="1842041"/>
                  <a:ext cx="46663" cy="46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3" h="46667" extrusionOk="0">
                      <a:moveTo>
                        <a:pt x="23332" y="46668"/>
                      </a:moveTo>
                      <a:cubicBezTo>
                        <a:pt x="36217" y="46668"/>
                        <a:pt x="46663" y="36221"/>
                        <a:pt x="46663" y="23334"/>
                      </a:cubicBezTo>
                      <a:cubicBezTo>
                        <a:pt x="46663" y="10447"/>
                        <a:pt x="36217" y="0"/>
                        <a:pt x="23332" y="0"/>
                      </a:cubicBezTo>
                      <a:cubicBezTo>
                        <a:pt x="10447" y="0"/>
                        <a:pt x="0" y="10447"/>
                        <a:pt x="0" y="23334"/>
                      </a:cubicBezTo>
                      <a:cubicBezTo>
                        <a:pt x="0" y="36221"/>
                        <a:pt x="10447" y="46668"/>
                        <a:pt x="23332" y="4666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7" name="Google Shape;827;p4"/>
                <p:cNvSpPr/>
                <p:nvPr/>
              </p:nvSpPr>
              <p:spPr>
                <a:xfrm>
                  <a:off x="3809698" y="1788003"/>
                  <a:ext cx="61402" cy="61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2" h="61405" extrusionOk="0">
                      <a:moveTo>
                        <a:pt x="30698" y="61405"/>
                      </a:moveTo>
                      <a:cubicBezTo>
                        <a:pt x="47658" y="61405"/>
                        <a:pt x="61403" y="47659"/>
                        <a:pt x="61403" y="30703"/>
                      </a:cubicBezTo>
                      <a:cubicBezTo>
                        <a:pt x="61403" y="13746"/>
                        <a:pt x="47658" y="0"/>
                        <a:pt x="30698" y="0"/>
                      </a:cubicBezTo>
                      <a:cubicBezTo>
                        <a:pt x="13745" y="0"/>
                        <a:pt x="0" y="13746"/>
                        <a:pt x="0" y="30703"/>
                      </a:cubicBezTo>
                      <a:cubicBezTo>
                        <a:pt x="0" y="47659"/>
                        <a:pt x="13745" y="61405"/>
                        <a:pt x="30698" y="6140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cxnSp>
        <p:nvCxnSpPr>
          <p:cNvPr id="828" name="Google Shape;828;p4"/>
          <p:cNvCxnSpPr>
            <a:stCxn id="765" idx="3"/>
          </p:cNvCxnSpPr>
          <p:nvPr/>
        </p:nvCxnSpPr>
        <p:spPr>
          <a:xfrm>
            <a:off x="5362090" y="4210052"/>
            <a:ext cx="3064500" cy="1699200"/>
          </a:xfrm>
          <a:prstGeom prst="bentConnector3">
            <a:avLst>
              <a:gd name="adj1" fmla="val 2071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829" name="Google Shape;829;p4"/>
          <p:cNvCxnSpPr/>
          <p:nvPr/>
        </p:nvCxnSpPr>
        <p:spPr>
          <a:xfrm rot="10800000">
            <a:off x="8731999" y="4652025"/>
            <a:ext cx="0" cy="87988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830" name="Google Shape;830;p4"/>
          <p:cNvSpPr/>
          <p:nvPr/>
        </p:nvSpPr>
        <p:spPr>
          <a:xfrm>
            <a:off x="11087972" y="2083926"/>
            <a:ext cx="3868592" cy="131658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書類出力_法定帳票作成機能（外部）</a:t>
            </a:r>
            <a:endParaRPr sz="16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1" name="Google Shape;831;p4"/>
          <p:cNvGrpSpPr/>
          <p:nvPr/>
        </p:nvGrpSpPr>
        <p:grpSpPr>
          <a:xfrm>
            <a:off x="11885574" y="2582127"/>
            <a:ext cx="2292350" cy="689406"/>
            <a:chOff x="11394226" y="2377678"/>
            <a:chExt cx="2292350" cy="689406"/>
          </a:xfrm>
        </p:grpSpPr>
        <p:sp>
          <p:nvSpPr>
            <p:cNvPr id="832" name="Google Shape;832;p4"/>
            <p:cNvSpPr txBox="1"/>
            <p:nvPr/>
          </p:nvSpPr>
          <p:spPr>
            <a:xfrm>
              <a:off x="11394226" y="2790085"/>
              <a:ext cx="2292350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Container</a:t>
              </a:r>
              <a:endParaRPr/>
            </a:p>
          </p:txBody>
        </p:sp>
        <p:pic>
          <p:nvPicPr>
            <p:cNvPr id="833" name="Google Shape;833;p4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2349512" y="2377678"/>
              <a:ext cx="381000" cy="381000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834" name="Google Shape;834;p4"/>
          <p:cNvCxnSpPr/>
          <p:nvPr/>
        </p:nvCxnSpPr>
        <p:spPr>
          <a:xfrm rot="10800000" flipH="1">
            <a:off x="7714430" y="2772605"/>
            <a:ext cx="5073300" cy="1022400"/>
          </a:xfrm>
          <a:prstGeom prst="bentConnector3">
            <a:avLst>
              <a:gd name="adj1" fmla="val 55514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835" name="Google Shape;835;p4"/>
          <p:cNvCxnSpPr/>
          <p:nvPr/>
        </p:nvCxnSpPr>
        <p:spPr>
          <a:xfrm>
            <a:off x="7011198" y="3801207"/>
            <a:ext cx="0" cy="20882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6" name="Google Shape;836;p4"/>
          <p:cNvCxnSpPr/>
          <p:nvPr/>
        </p:nvCxnSpPr>
        <p:spPr>
          <a:xfrm>
            <a:off x="8859877" y="3807835"/>
            <a:ext cx="0" cy="20882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837" name="Google Shape;837;p4"/>
          <p:cNvCxnSpPr/>
          <p:nvPr/>
        </p:nvCxnSpPr>
        <p:spPr>
          <a:xfrm flipH="1">
            <a:off x="9819721" y="2896867"/>
            <a:ext cx="2868600" cy="1317300"/>
          </a:xfrm>
          <a:prstGeom prst="bentConnector3">
            <a:avLst>
              <a:gd name="adj1" fmla="val 6755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838" name="Google Shape;838;p4"/>
          <p:cNvSpPr/>
          <p:nvPr/>
        </p:nvSpPr>
        <p:spPr>
          <a:xfrm>
            <a:off x="11346067" y="7132529"/>
            <a:ext cx="4587618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9" name="Google Shape;839;p4"/>
          <p:cNvGrpSpPr/>
          <p:nvPr/>
        </p:nvGrpSpPr>
        <p:grpSpPr>
          <a:xfrm>
            <a:off x="11371741" y="7424601"/>
            <a:ext cx="599843" cy="843269"/>
            <a:chOff x="10515621" y="3754054"/>
            <a:chExt cx="599862" cy="843294"/>
          </a:xfrm>
        </p:grpSpPr>
        <p:pic>
          <p:nvPicPr>
            <p:cNvPr id="840" name="Google Shape;840;p4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41" name="Google Shape;841;p4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842" name="Google Shape;842;p4"/>
          <p:cNvGrpSpPr/>
          <p:nvPr/>
        </p:nvGrpSpPr>
        <p:grpSpPr>
          <a:xfrm>
            <a:off x="14902103" y="7453306"/>
            <a:ext cx="1026242" cy="661647"/>
            <a:chOff x="10302419" y="5156668"/>
            <a:chExt cx="1026272" cy="661668"/>
          </a:xfrm>
        </p:grpSpPr>
        <p:pic>
          <p:nvPicPr>
            <p:cNvPr id="843" name="Google Shape;843;p4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44" name="Google Shape;844;p4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845" name="Google Shape;845;p4"/>
          <p:cNvGrpSpPr/>
          <p:nvPr/>
        </p:nvGrpSpPr>
        <p:grpSpPr>
          <a:xfrm>
            <a:off x="12547375" y="7485922"/>
            <a:ext cx="974946" cy="785693"/>
            <a:chOff x="10328069" y="6650877"/>
            <a:chExt cx="974974" cy="785716"/>
          </a:xfrm>
        </p:grpSpPr>
        <p:pic>
          <p:nvPicPr>
            <p:cNvPr id="846" name="Google Shape;846;p4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47" name="Google Shape;847;p4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848" name="Google Shape;848;p4"/>
          <p:cNvGrpSpPr/>
          <p:nvPr/>
        </p:nvGrpSpPr>
        <p:grpSpPr>
          <a:xfrm>
            <a:off x="13363202" y="7471933"/>
            <a:ext cx="1083950" cy="812890"/>
            <a:chOff x="10256563" y="2687458"/>
            <a:chExt cx="1083982" cy="812912"/>
          </a:xfrm>
        </p:grpSpPr>
        <p:pic>
          <p:nvPicPr>
            <p:cNvPr id="849" name="Google Shape;849;p4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50" name="Google Shape;850;p4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851" name="Google Shape;851;p4"/>
          <p:cNvGrpSpPr/>
          <p:nvPr/>
        </p:nvGrpSpPr>
        <p:grpSpPr>
          <a:xfrm>
            <a:off x="12050841" y="7491824"/>
            <a:ext cx="506870" cy="770894"/>
            <a:chOff x="10545108" y="7974124"/>
            <a:chExt cx="506885" cy="770918"/>
          </a:xfrm>
        </p:grpSpPr>
        <p:pic>
          <p:nvPicPr>
            <p:cNvPr id="852" name="Google Shape;852;p4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53" name="Google Shape;853;p4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854" name="Google Shape;854;p4"/>
          <p:cNvGrpSpPr/>
          <p:nvPr/>
        </p:nvGrpSpPr>
        <p:grpSpPr>
          <a:xfrm>
            <a:off x="14075635" y="7433631"/>
            <a:ext cx="1096564" cy="695324"/>
            <a:chOff x="10715462" y="7773090"/>
            <a:chExt cx="1096597" cy="695344"/>
          </a:xfrm>
        </p:grpSpPr>
        <p:sp>
          <p:nvSpPr>
            <p:cNvPr id="855" name="Google Shape;855;p4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856" name="Google Shape;856;p4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7" name="Google Shape;857;p4"/>
          <p:cNvSpPr/>
          <p:nvPr/>
        </p:nvSpPr>
        <p:spPr>
          <a:xfrm>
            <a:off x="7812017" y="7129417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58" name="Google Shape;858;p4"/>
          <p:cNvGrpSpPr/>
          <p:nvPr/>
        </p:nvGrpSpPr>
        <p:grpSpPr>
          <a:xfrm>
            <a:off x="8712435" y="7494008"/>
            <a:ext cx="484428" cy="641879"/>
            <a:chOff x="1528670" y="7429303"/>
            <a:chExt cx="484428" cy="641879"/>
          </a:xfrm>
        </p:grpSpPr>
        <p:pic>
          <p:nvPicPr>
            <p:cNvPr id="859" name="Google Shape;859;p4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0" name="Google Shape;860;p4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861" name="Google Shape;861;p4"/>
          <p:cNvGrpSpPr/>
          <p:nvPr/>
        </p:nvGrpSpPr>
        <p:grpSpPr>
          <a:xfrm>
            <a:off x="9304461" y="7496968"/>
            <a:ext cx="502061" cy="651792"/>
            <a:chOff x="2919266" y="8604037"/>
            <a:chExt cx="502061" cy="651792"/>
          </a:xfrm>
        </p:grpSpPr>
        <p:pic>
          <p:nvPicPr>
            <p:cNvPr id="862" name="Google Shape;862;p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3" name="Google Shape;863;p4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864" name="Google Shape;864;p4"/>
          <p:cNvGrpSpPr/>
          <p:nvPr/>
        </p:nvGrpSpPr>
        <p:grpSpPr>
          <a:xfrm>
            <a:off x="7834175" y="7503768"/>
            <a:ext cx="972887" cy="791743"/>
            <a:chOff x="1284441" y="8610369"/>
            <a:chExt cx="972887" cy="791743"/>
          </a:xfrm>
        </p:grpSpPr>
        <p:pic>
          <p:nvPicPr>
            <p:cNvPr id="865" name="Google Shape;865;p4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6" name="Google Shape;866;p4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867" name="Google Shape;867;p4"/>
          <p:cNvGrpSpPr/>
          <p:nvPr/>
        </p:nvGrpSpPr>
        <p:grpSpPr>
          <a:xfrm>
            <a:off x="9836434" y="7505599"/>
            <a:ext cx="716863" cy="797569"/>
            <a:chOff x="7891760" y="7929853"/>
            <a:chExt cx="716863" cy="797569"/>
          </a:xfrm>
        </p:grpSpPr>
        <p:pic>
          <p:nvPicPr>
            <p:cNvPr id="868" name="Google Shape;868;p4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69" name="Google Shape;869;p4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870" name="Google Shape;870;p4"/>
          <p:cNvGrpSpPr/>
          <p:nvPr/>
        </p:nvGrpSpPr>
        <p:grpSpPr>
          <a:xfrm>
            <a:off x="10406909" y="7518571"/>
            <a:ext cx="927286" cy="772063"/>
            <a:chOff x="5815140" y="8649267"/>
            <a:chExt cx="927286" cy="772063"/>
          </a:xfrm>
        </p:grpSpPr>
        <p:pic>
          <p:nvPicPr>
            <p:cNvPr id="871" name="Google Shape;871;p4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72" name="Google Shape;872;p4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873" name="Google Shape;873;p4"/>
          <p:cNvSpPr/>
          <p:nvPr/>
        </p:nvSpPr>
        <p:spPr>
          <a:xfrm>
            <a:off x="6515265" y="7121771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4" name="Google Shape;874;p4"/>
          <p:cNvGrpSpPr/>
          <p:nvPr/>
        </p:nvGrpSpPr>
        <p:grpSpPr>
          <a:xfrm>
            <a:off x="6724867" y="7651107"/>
            <a:ext cx="814646" cy="803155"/>
            <a:chOff x="1907750" y="4310477"/>
            <a:chExt cx="814646" cy="803155"/>
          </a:xfrm>
        </p:grpSpPr>
        <p:sp>
          <p:nvSpPr>
            <p:cNvPr id="875" name="Google Shape;875;p4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6" name="Google Shape;876;p4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7" name="Google Shape;877;p4"/>
          <p:cNvSpPr/>
          <p:nvPr/>
        </p:nvSpPr>
        <p:spPr>
          <a:xfrm>
            <a:off x="1692891" y="8497529"/>
            <a:ext cx="230057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8" name="Google Shape;878;p4"/>
          <p:cNvGrpSpPr/>
          <p:nvPr/>
        </p:nvGrpSpPr>
        <p:grpSpPr>
          <a:xfrm>
            <a:off x="2925390" y="8885003"/>
            <a:ext cx="972887" cy="825552"/>
            <a:chOff x="4360158" y="7332449"/>
            <a:chExt cx="972887" cy="825552"/>
          </a:xfrm>
        </p:grpSpPr>
        <p:pic>
          <p:nvPicPr>
            <p:cNvPr id="879" name="Google Shape;879;p4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80" name="Google Shape;880;p4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grpSp>
        <p:nvGrpSpPr>
          <p:cNvPr id="881" name="Google Shape;881;p4"/>
          <p:cNvGrpSpPr/>
          <p:nvPr/>
        </p:nvGrpSpPr>
        <p:grpSpPr>
          <a:xfrm>
            <a:off x="1705760" y="8833848"/>
            <a:ext cx="1337226" cy="854673"/>
            <a:chOff x="3633560" y="7400150"/>
            <a:chExt cx="1337226" cy="854673"/>
          </a:xfrm>
        </p:grpSpPr>
        <p:pic>
          <p:nvPicPr>
            <p:cNvPr id="882" name="Google Shape;882;p4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4121195" y="7400150"/>
              <a:ext cx="3619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83" name="Google Shape;883;p4"/>
            <p:cNvSpPr txBox="1"/>
            <p:nvPr/>
          </p:nvSpPr>
          <p:spPr>
            <a:xfrm>
              <a:off x="3633560" y="7823936"/>
              <a:ext cx="133722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Backup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(Object Storage)</a:t>
              </a:r>
              <a:endParaRPr/>
            </a:p>
          </p:txBody>
        </p:sp>
      </p:grpSp>
      <p:sp>
        <p:nvSpPr>
          <p:cNvPr id="884" name="Google Shape;884;p4"/>
          <p:cNvSpPr/>
          <p:nvPr/>
        </p:nvSpPr>
        <p:spPr>
          <a:xfrm>
            <a:off x="12600957" y="8511939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885" name="Google Shape;885;p4"/>
          <p:cNvGrpSpPr/>
          <p:nvPr/>
        </p:nvGrpSpPr>
        <p:grpSpPr>
          <a:xfrm>
            <a:off x="12624619" y="8877927"/>
            <a:ext cx="723275" cy="661895"/>
            <a:chOff x="12360566" y="4730781"/>
            <a:chExt cx="723275" cy="661895"/>
          </a:xfrm>
        </p:grpSpPr>
        <p:pic>
          <p:nvPicPr>
            <p:cNvPr id="886" name="Google Shape;886;p4"/>
            <p:cNvPicPr preferRelativeResize="0"/>
            <p:nvPr/>
          </p:nvPicPr>
          <p:blipFill rotWithShape="1">
            <a:blip r:embed="rId22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87" name="Google Shape;887;p4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888" name="Google Shape;888;p4"/>
          <p:cNvGrpSpPr/>
          <p:nvPr/>
        </p:nvGrpSpPr>
        <p:grpSpPr>
          <a:xfrm>
            <a:off x="13760546" y="8770506"/>
            <a:ext cx="1569059" cy="944217"/>
            <a:chOff x="11379958" y="8469259"/>
            <a:chExt cx="1569059" cy="944217"/>
          </a:xfrm>
        </p:grpSpPr>
        <p:sp>
          <p:nvSpPr>
            <p:cNvPr id="889" name="Google Shape;889;p4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890" name="Google Shape;890;p4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891" name="Google Shape;891;p4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4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4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94" name="Google Shape;894;p4"/>
          <p:cNvGrpSpPr/>
          <p:nvPr/>
        </p:nvGrpSpPr>
        <p:grpSpPr>
          <a:xfrm>
            <a:off x="13366428" y="8795871"/>
            <a:ext cx="763351" cy="925200"/>
            <a:chOff x="6906915" y="2417952"/>
            <a:chExt cx="763373" cy="925227"/>
          </a:xfrm>
        </p:grpSpPr>
        <p:grpSp>
          <p:nvGrpSpPr>
            <p:cNvPr id="895" name="Google Shape;895;p4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896" name="Google Shape;896;p4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4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4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4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4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4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4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4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4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4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06" name="Google Shape;906;p4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907" name="Google Shape;907;p4"/>
          <p:cNvGrpSpPr/>
          <p:nvPr/>
        </p:nvGrpSpPr>
        <p:grpSpPr>
          <a:xfrm>
            <a:off x="14939585" y="8937470"/>
            <a:ext cx="856324" cy="601617"/>
            <a:chOff x="10370376" y="7974124"/>
            <a:chExt cx="856348" cy="601636"/>
          </a:xfrm>
        </p:grpSpPr>
        <p:pic>
          <p:nvPicPr>
            <p:cNvPr id="908" name="Google Shape;908;p4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9" name="Google Shape;909;p4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910" name="Google Shape;910;p4"/>
          <p:cNvSpPr/>
          <p:nvPr/>
        </p:nvSpPr>
        <p:spPr>
          <a:xfrm>
            <a:off x="9874996" y="8512164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911" name="Google Shape;911;p4"/>
          <p:cNvGrpSpPr/>
          <p:nvPr/>
        </p:nvGrpSpPr>
        <p:grpSpPr>
          <a:xfrm>
            <a:off x="9717362" y="8844794"/>
            <a:ext cx="1474146" cy="956327"/>
            <a:chOff x="9056143" y="7464062"/>
            <a:chExt cx="1474190" cy="956354"/>
          </a:xfrm>
        </p:grpSpPr>
        <p:pic>
          <p:nvPicPr>
            <p:cNvPr id="912" name="Google Shape;912;p4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3" name="Google Shape;913;p4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914" name="Google Shape;914;p4"/>
          <p:cNvGrpSpPr/>
          <p:nvPr/>
        </p:nvGrpSpPr>
        <p:grpSpPr>
          <a:xfrm>
            <a:off x="10891517" y="8922920"/>
            <a:ext cx="907621" cy="721832"/>
            <a:chOff x="9064653" y="5535988"/>
            <a:chExt cx="907647" cy="721854"/>
          </a:xfrm>
        </p:grpSpPr>
        <p:sp>
          <p:nvSpPr>
            <p:cNvPr id="915" name="Google Shape;915;p4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916" name="Google Shape;916;p4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17" name="Google Shape;917;p4"/>
          <p:cNvGrpSpPr/>
          <p:nvPr/>
        </p:nvGrpSpPr>
        <p:grpSpPr>
          <a:xfrm>
            <a:off x="11751547" y="8791883"/>
            <a:ext cx="639919" cy="1071616"/>
            <a:chOff x="2752071" y="5275170"/>
            <a:chExt cx="639938" cy="1071648"/>
          </a:xfrm>
        </p:grpSpPr>
        <p:grpSp>
          <p:nvGrpSpPr>
            <p:cNvPr id="918" name="Google Shape;918;p4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919" name="Google Shape;919;p4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920" name="Google Shape;920;p4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4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2" name="Google Shape;922;p4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923" name="Google Shape;923;p4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" name="Google Shape;924;p4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4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4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4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4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29" name="Google Shape;929;p4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930" name="Google Shape;930;p4"/>
          <p:cNvSpPr/>
          <p:nvPr/>
        </p:nvSpPr>
        <p:spPr>
          <a:xfrm>
            <a:off x="6151089" y="8492473"/>
            <a:ext cx="362772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931" name="Google Shape;931;p4"/>
          <p:cNvGrpSpPr/>
          <p:nvPr/>
        </p:nvGrpSpPr>
        <p:grpSpPr>
          <a:xfrm>
            <a:off x="8894135" y="8903229"/>
            <a:ext cx="907621" cy="721832"/>
            <a:chOff x="9064653" y="5535988"/>
            <a:chExt cx="907647" cy="721854"/>
          </a:xfrm>
        </p:grpSpPr>
        <p:sp>
          <p:nvSpPr>
            <p:cNvPr id="932" name="Google Shape;932;p4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933" name="Google Shape;933;p4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34" name="Google Shape;934;p4"/>
          <p:cNvGrpSpPr/>
          <p:nvPr/>
        </p:nvGrpSpPr>
        <p:grpSpPr>
          <a:xfrm>
            <a:off x="7386221" y="8901205"/>
            <a:ext cx="694421" cy="875767"/>
            <a:chOff x="9144914" y="4400327"/>
            <a:chExt cx="694442" cy="875794"/>
          </a:xfrm>
        </p:grpSpPr>
        <p:sp>
          <p:nvSpPr>
            <p:cNvPr id="935" name="Google Shape;935;p4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36" name="Google Shape;936;p4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37" name="Google Shape;937;p4"/>
          <p:cNvGrpSpPr/>
          <p:nvPr/>
        </p:nvGrpSpPr>
        <p:grpSpPr>
          <a:xfrm>
            <a:off x="6162495" y="8898062"/>
            <a:ext cx="1290738" cy="870173"/>
            <a:chOff x="8850699" y="3457798"/>
            <a:chExt cx="1290777" cy="870199"/>
          </a:xfrm>
        </p:grpSpPr>
        <p:grpSp>
          <p:nvGrpSpPr>
            <p:cNvPr id="938" name="Google Shape;938;p4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939" name="Google Shape;939;p4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940" name="Google Shape;940;p4"/>
              <p:cNvPicPr preferRelativeResize="0"/>
              <p:nvPr/>
            </p:nvPicPr>
            <p:blipFill rotWithShape="1">
              <a:blip r:embed="rId26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941" name="Google Shape;941;p4"/>
            <p:cNvPicPr preferRelativeResize="0"/>
            <p:nvPr/>
          </p:nvPicPr>
          <p:blipFill rotWithShape="1">
            <a:blip r:embed="rId27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42" name="Google Shape;942;p4"/>
          <p:cNvGrpSpPr/>
          <p:nvPr/>
        </p:nvGrpSpPr>
        <p:grpSpPr>
          <a:xfrm>
            <a:off x="8041921" y="8837109"/>
            <a:ext cx="907621" cy="950182"/>
            <a:chOff x="9410703" y="6707841"/>
            <a:chExt cx="907647" cy="950210"/>
          </a:xfrm>
        </p:grpSpPr>
        <p:sp>
          <p:nvSpPr>
            <p:cNvPr id="943" name="Google Shape;943;p4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944" name="Google Shape;944;p4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945" name="Google Shape;945;p4"/>
              <p:cNvPicPr preferRelativeResize="0"/>
              <p:nvPr/>
            </p:nvPicPr>
            <p:blipFill rotWithShape="1">
              <a:blip r:embed="rId24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946" name="Google Shape;946;p4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947" name="Google Shape;947;p4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948" name="Google Shape;948;p4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9" name="Google Shape;949;p4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0" name="Google Shape;950;p4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1" name="Google Shape;951;p4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2" name="Google Shape;952;p4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3" name="Google Shape;953;p4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54" name="Google Shape;954;p4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955" name="Google Shape;955;p4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6" name="Google Shape;956;p4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957" name="Google Shape;957;p4"/>
          <p:cNvSpPr/>
          <p:nvPr/>
        </p:nvSpPr>
        <p:spPr>
          <a:xfrm>
            <a:off x="4069015" y="8495532"/>
            <a:ext cx="2029300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58" name="Google Shape;958;p4"/>
          <p:cNvGrpSpPr/>
          <p:nvPr/>
        </p:nvGrpSpPr>
        <p:grpSpPr>
          <a:xfrm>
            <a:off x="4127098" y="9093306"/>
            <a:ext cx="885179" cy="610058"/>
            <a:chOff x="896067" y="1628731"/>
            <a:chExt cx="599557" cy="413210"/>
          </a:xfrm>
        </p:grpSpPr>
        <p:grpSp>
          <p:nvGrpSpPr>
            <p:cNvPr id="959" name="Google Shape;959;p4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960" name="Google Shape;960;p4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4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" name="Google Shape;962;p4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4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4" name="Google Shape;964;p4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965" name="Google Shape;965;p4"/>
          <p:cNvGrpSpPr/>
          <p:nvPr/>
        </p:nvGrpSpPr>
        <p:grpSpPr>
          <a:xfrm>
            <a:off x="4921483" y="9079458"/>
            <a:ext cx="1072730" cy="634558"/>
            <a:chOff x="1859122" y="2663681"/>
            <a:chExt cx="726590" cy="429804"/>
          </a:xfrm>
        </p:grpSpPr>
        <p:grpSp>
          <p:nvGrpSpPr>
            <p:cNvPr id="966" name="Google Shape;966;p4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967" name="Google Shape;967;p4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968" name="Google Shape;968;p4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4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0" name="Google Shape;970;p4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971" name="Google Shape;971;p4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4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" name="Google Shape;973;p4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" name="Google Shape;974;p4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75" name="Google Shape;975;p4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pic>
        <p:nvPicPr>
          <p:cNvPr id="976" name="Google Shape;976;p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6750190" y="3518408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77" name="Google Shape;977;p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6902590" y="3670808"/>
            <a:ext cx="381000" cy="381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78" name="Google Shape;978;p4"/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6426798" y="4280841"/>
            <a:ext cx="400050" cy="409575"/>
          </a:xfrm>
          <a:prstGeom prst="rect">
            <a:avLst/>
          </a:prstGeom>
          <a:noFill/>
          <a:ln>
            <a:noFill/>
          </a:ln>
        </p:spPr>
      </p:pic>
      <p:sp>
        <p:nvSpPr>
          <p:cNvPr id="979" name="Google Shape;979;p4"/>
          <p:cNvSpPr txBox="1"/>
          <p:nvPr/>
        </p:nvSpPr>
        <p:spPr>
          <a:xfrm>
            <a:off x="6208278" y="4638991"/>
            <a:ext cx="83708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API</a:t>
            </a:r>
            <a:b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Gateway</a:t>
            </a:r>
            <a:endParaRPr/>
          </a:p>
        </p:txBody>
      </p:sp>
      <p:pic>
        <p:nvPicPr>
          <p:cNvPr id="980" name="Google Shape;980;p4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>
            <a:off x="7054925" y="4266890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981" name="Google Shape;981;p4"/>
          <p:cNvSpPr txBox="1"/>
          <p:nvPr/>
        </p:nvSpPr>
        <p:spPr>
          <a:xfrm>
            <a:off x="6886206" y="4792879"/>
            <a:ext cx="89960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Functions</a:t>
            </a:r>
            <a:endParaRPr/>
          </a:p>
        </p:txBody>
      </p:sp>
      <p:pic>
        <p:nvPicPr>
          <p:cNvPr id="982" name="Google Shape;982;p4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>
            <a:off x="7207325" y="4419290"/>
            <a:ext cx="4000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772" name="Google Shape;772;p4"/>
          <p:cNvSpPr/>
          <p:nvPr/>
        </p:nvSpPr>
        <p:spPr>
          <a:xfrm>
            <a:off x="6252032" y="3412608"/>
            <a:ext cx="1462398" cy="1719424"/>
          </a:xfrm>
          <a:prstGeom prst="roundRect">
            <a:avLst>
              <a:gd name="adj" fmla="val 9089"/>
            </a:avLst>
          </a:prstGeom>
          <a:noFill/>
          <a:ln w="9525" cap="flat" cmpd="sng">
            <a:solidFill>
              <a:srgbClr val="1C30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67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" name="Google Shape;983;p4"/>
          <p:cNvSpPr txBox="1"/>
          <p:nvPr/>
        </p:nvSpPr>
        <p:spPr>
          <a:xfrm>
            <a:off x="6497737" y="4035039"/>
            <a:ext cx="9949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Container</a:t>
            </a:r>
            <a:endParaRPr/>
          </a:p>
        </p:txBody>
      </p:sp>
      <p:sp>
        <p:nvSpPr>
          <p:cNvPr id="984" name="Google Shape;984;p4"/>
          <p:cNvSpPr/>
          <p:nvPr/>
        </p:nvSpPr>
        <p:spPr>
          <a:xfrm>
            <a:off x="1703842" y="7129538"/>
            <a:ext cx="4772690" cy="1313934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CI/CDパイプライン機能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4"/>
          <p:cNvGrpSpPr/>
          <p:nvPr/>
        </p:nvGrpSpPr>
        <p:grpSpPr>
          <a:xfrm>
            <a:off x="4098453" y="7471044"/>
            <a:ext cx="686406" cy="673192"/>
            <a:chOff x="1947814" y="3698505"/>
            <a:chExt cx="723509" cy="709579"/>
          </a:xfrm>
        </p:grpSpPr>
        <p:grpSp>
          <p:nvGrpSpPr>
            <p:cNvPr id="986" name="Google Shape;986;p4"/>
            <p:cNvGrpSpPr/>
            <p:nvPr/>
          </p:nvGrpSpPr>
          <p:grpSpPr>
            <a:xfrm>
              <a:off x="2047338" y="3698505"/>
              <a:ext cx="493385" cy="513348"/>
              <a:chOff x="2047338" y="3698505"/>
              <a:chExt cx="493385" cy="513348"/>
            </a:xfrm>
          </p:grpSpPr>
          <p:sp>
            <p:nvSpPr>
              <p:cNvPr id="987" name="Google Shape;987;p4"/>
              <p:cNvSpPr/>
              <p:nvPr/>
            </p:nvSpPr>
            <p:spPr>
              <a:xfrm>
                <a:off x="2053870" y="3704619"/>
                <a:ext cx="480261" cy="498757"/>
              </a:xfrm>
              <a:custGeom>
                <a:avLst/>
                <a:gdLst/>
                <a:ahLst/>
                <a:cxnLst/>
                <a:rect l="l" t="t" r="r" b="b"/>
                <a:pathLst>
                  <a:path w="480261" h="498757" extrusionOk="0">
                    <a:moveTo>
                      <a:pt x="97651" y="455784"/>
                    </a:moveTo>
                    <a:lnTo>
                      <a:pt x="137949" y="414999"/>
                    </a:lnTo>
                    <a:lnTo>
                      <a:pt x="142909" y="414999"/>
                    </a:lnTo>
                    <a:lnTo>
                      <a:pt x="145329" y="416693"/>
                    </a:lnTo>
                    <a:lnTo>
                      <a:pt x="163719" y="434724"/>
                    </a:lnTo>
                    <a:lnTo>
                      <a:pt x="160209" y="438234"/>
                    </a:lnTo>
                    <a:cubicBezTo>
                      <a:pt x="193339" y="435879"/>
                      <a:pt x="224442" y="421396"/>
                      <a:pt x="247575" y="397564"/>
                    </a:cubicBezTo>
                    <a:lnTo>
                      <a:pt x="260768" y="383646"/>
                    </a:lnTo>
                    <a:lnTo>
                      <a:pt x="241645" y="364517"/>
                    </a:lnTo>
                    <a:lnTo>
                      <a:pt x="201713" y="404347"/>
                    </a:lnTo>
                    <a:lnTo>
                      <a:pt x="185742" y="391513"/>
                    </a:lnTo>
                    <a:lnTo>
                      <a:pt x="183445" y="411970"/>
                    </a:lnTo>
                    <a:lnTo>
                      <a:pt x="114470" y="411970"/>
                    </a:lnTo>
                    <a:lnTo>
                      <a:pt x="112173" y="391513"/>
                    </a:lnTo>
                    <a:lnTo>
                      <a:pt x="96201" y="404347"/>
                    </a:lnTo>
                    <a:lnTo>
                      <a:pt x="47799" y="355925"/>
                    </a:lnTo>
                    <a:lnTo>
                      <a:pt x="60626" y="339947"/>
                    </a:lnTo>
                    <a:lnTo>
                      <a:pt x="40176" y="337650"/>
                    </a:lnTo>
                    <a:lnTo>
                      <a:pt x="40176" y="269137"/>
                    </a:lnTo>
                    <a:lnTo>
                      <a:pt x="60626" y="266956"/>
                    </a:lnTo>
                    <a:lnTo>
                      <a:pt x="47799" y="250862"/>
                    </a:lnTo>
                    <a:lnTo>
                      <a:pt x="52637" y="246018"/>
                    </a:lnTo>
                    <a:lnTo>
                      <a:pt x="0" y="246018"/>
                    </a:lnTo>
                    <a:lnTo>
                      <a:pt x="1213" y="228711"/>
                    </a:lnTo>
                    <a:cubicBezTo>
                      <a:pt x="2631" y="208928"/>
                      <a:pt x="9093" y="189845"/>
                      <a:pt x="19982" y="173276"/>
                    </a:cubicBezTo>
                    <a:cubicBezTo>
                      <a:pt x="30871" y="156708"/>
                      <a:pt x="45823" y="143201"/>
                      <a:pt x="63405" y="134050"/>
                    </a:cubicBezTo>
                    <a:cubicBezTo>
                      <a:pt x="67114" y="132138"/>
                      <a:pt x="70361" y="129430"/>
                      <a:pt x="72908" y="126125"/>
                    </a:cubicBezTo>
                    <a:cubicBezTo>
                      <a:pt x="75462" y="122827"/>
                      <a:pt x="77259" y="119003"/>
                      <a:pt x="78170" y="114928"/>
                    </a:cubicBezTo>
                    <a:cubicBezTo>
                      <a:pt x="80923" y="100830"/>
                      <a:pt x="87057" y="87605"/>
                      <a:pt x="96034" y="76395"/>
                    </a:cubicBezTo>
                    <a:cubicBezTo>
                      <a:pt x="105005" y="65178"/>
                      <a:pt x="116568" y="56304"/>
                      <a:pt x="129716" y="50535"/>
                    </a:cubicBezTo>
                    <a:cubicBezTo>
                      <a:pt x="141177" y="45562"/>
                      <a:pt x="153529" y="43008"/>
                      <a:pt x="166016" y="43027"/>
                    </a:cubicBezTo>
                    <a:lnTo>
                      <a:pt x="174371" y="43027"/>
                    </a:lnTo>
                    <a:lnTo>
                      <a:pt x="177150" y="43027"/>
                    </a:lnTo>
                    <a:cubicBezTo>
                      <a:pt x="180814" y="43059"/>
                      <a:pt x="184439" y="42321"/>
                      <a:pt x="187795" y="40858"/>
                    </a:cubicBezTo>
                    <a:cubicBezTo>
                      <a:pt x="191151" y="39402"/>
                      <a:pt x="194161" y="37252"/>
                      <a:pt x="196631" y="34557"/>
                    </a:cubicBezTo>
                    <a:cubicBezTo>
                      <a:pt x="208637" y="21710"/>
                      <a:pt x="223569" y="11957"/>
                      <a:pt x="240157" y="6137"/>
                    </a:cubicBezTo>
                    <a:cubicBezTo>
                      <a:pt x="256744" y="317"/>
                      <a:pt x="274493" y="-1397"/>
                      <a:pt x="291889" y="1138"/>
                    </a:cubicBezTo>
                    <a:cubicBezTo>
                      <a:pt x="309285" y="3673"/>
                      <a:pt x="325809" y="10378"/>
                      <a:pt x="340048" y="20684"/>
                    </a:cubicBezTo>
                    <a:cubicBezTo>
                      <a:pt x="354287" y="30996"/>
                      <a:pt x="365824" y="44599"/>
                      <a:pt x="373666" y="60340"/>
                    </a:cubicBezTo>
                    <a:cubicBezTo>
                      <a:pt x="375533" y="64119"/>
                      <a:pt x="378215" y="67437"/>
                      <a:pt x="381520" y="70055"/>
                    </a:cubicBezTo>
                    <a:cubicBezTo>
                      <a:pt x="384824" y="72673"/>
                      <a:pt x="388674" y="74521"/>
                      <a:pt x="392781" y="75464"/>
                    </a:cubicBezTo>
                    <a:cubicBezTo>
                      <a:pt x="409632" y="79225"/>
                      <a:pt x="425379" y="86829"/>
                      <a:pt x="438796" y="97692"/>
                    </a:cubicBezTo>
                    <a:cubicBezTo>
                      <a:pt x="452208" y="108556"/>
                      <a:pt x="462930" y="122378"/>
                      <a:pt x="470117" y="138073"/>
                    </a:cubicBezTo>
                    <a:cubicBezTo>
                      <a:pt x="477297" y="153775"/>
                      <a:pt x="480756" y="170921"/>
                      <a:pt x="480204" y="188183"/>
                    </a:cubicBezTo>
                    <a:cubicBezTo>
                      <a:pt x="479659" y="205437"/>
                      <a:pt x="475122" y="222333"/>
                      <a:pt x="466960" y="237547"/>
                    </a:cubicBezTo>
                    <a:lnTo>
                      <a:pt x="462359" y="246018"/>
                    </a:lnTo>
                    <a:lnTo>
                      <a:pt x="429081" y="246018"/>
                    </a:lnTo>
                    <a:lnTo>
                      <a:pt x="433926" y="250862"/>
                    </a:lnTo>
                    <a:lnTo>
                      <a:pt x="421099" y="266956"/>
                    </a:lnTo>
                    <a:lnTo>
                      <a:pt x="441549" y="269137"/>
                    </a:lnTo>
                    <a:lnTo>
                      <a:pt x="441549" y="337650"/>
                    </a:lnTo>
                    <a:lnTo>
                      <a:pt x="421099" y="339947"/>
                    </a:lnTo>
                    <a:lnTo>
                      <a:pt x="433926" y="355925"/>
                    </a:lnTo>
                    <a:lnTo>
                      <a:pt x="385524" y="404347"/>
                    </a:lnTo>
                    <a:lnTo>
                      <a:pt x="369552" y="391513"/>
                    </a:lnTo>
                    <a:lnTo>
                      <a:pt x="367249" y="411970"/>
                    </a:lnTo>
                    <a:lnTo>
                      <a:pt x="299243" y="411970"/>
                    </a:lnTo>
                    <a:lnTo>
                      <a:pt x="297068" y="391513"/>
                    </a:lnTo>
                    <a:lnTo>
                      <a:pt x="285812" y="400471"/>
                    </a:lnTo>
                    <a:cubicBezTo>
                      <a:pt x="271169" y="420928"/>
                      <a:pt x="252137" y="437849"/>
                      <a:pt x="230114" y="449996"/>
                    </a:cubicBezTo>
                    <a:cubicBezTo>
                      <a:pt x="208085" y="462143"/>
                      <a:pt x="183624" y="469208"/>
                      <a:pt x="158515" y="470678"/>
                    </a:cubicBezTo>
                    <a:lnTo>
                      <a:pt x="163719" y="475760"/>
                    </a:lnTo>
                    <a:lnTo>
                      <a:pt x="141093" y="498758"/>
                    </a:lnTo>
                    <a:lnTo>
                      <a:pt x="97651" y="4557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4"/>
              <p:cNvSpPr/>
              <p:nvPr/>
            </p:nvSpPr>
            <p:spPr>
              <a:xfrm>
                <a:off x="2047338" y="3698505"/>
                <a:ext cx="493385" cy="513348"/>
              </a:xfrm>
              <a:custGeom>
                <a:avLst/>
                <a:gdLst/>
                <a:ahLst/>
                <a:cxnLst/>
                <a:rect l="l" t="t" r="r" b="b"/>
                <a:pathLst>
                  <a:path w="493385" h="513348" extrusionOk="0">
                    <a:moveTo>
                      <a:pt x="282546" y="12110"/>
                    </a:moveTo>
                    <a:cubicBezTo>
                      <a:pt x="301784" y="11981"/>
                      <a:pt x="320662" y="17275"/>
                      <a:pt x="337032" y="27375"/>
                    </a:cubicBezTo>
                    <a:cubicBezTo>
                      <a:pt x="353407" y="37482"/>
                      <a:pt x="366601" y="51984"/>
                      <a:pt x="375116" y="69239"/>
                    </a:cubicBezTo>
                    <a:cubicBezTo>
                      <a:pt x="377509" y="73917"/>
                      <a:pt x="380929" y="77991"/>
                      <a:pt x="385120" y="81161"/>
                    </a:cubicBezTo>
                    <a:cubicBezTo>
                      <a:pt x="389310" y="84325"/>
                      <a:pt x="394167" y="86500"/>
                      <a:pt x="399320" y="87514"/>
                    </a:cubicBezTo>
                    <a:cubicBezTo>
                      <a:pt x="415234" y="91088"/>
                      <a:pt x="430108" y="98288"/>
                      <a:pt x="442781" y="108568"/>
                    </a:cubicBezTo>
                    <a:cubicBezTo>
                      <a:pt x="455455" y="118841"/>
                      <a:pt x="465580" y="131906"/>
                      <a:pt x="472363" y="146748"/>
                    </a:cubicBezTo>
                    <a:cubicBezTo>
                      <a:pt x="479146" y="161584"/>
                      <a:pt x="482405" y="177793"/>
                      <a:pt x="481892" y="194104"/>
                    </a:cubicBezTo>
                    <a:cubicBezTo>
                      <a:pt x="481372" y="210409"/>
                      <a:pt x="477092" y="226381"/>
                      <a:pt x="469379" y="240761"/>
                    </a:cubicBezTo>
                    <a:lnTo>
                      <a:pt x="466594" y="246087"/>
                    </a:lnTo>
                    <a:lnTo>
                      <a:pt x="421465" y="246087"/>
                    </a:lnTo>
                    <a:lnTo>
                      <a:pt x="432835" y="257464"/>
                    </a:lnTo>
                    <a:lnTo>
                      <a:pt x="417107" y="277074"/>
                    </a:lnTo>
                    <a:lnTo>
                      <a:pt x="417107" y="277921"/>
                    </a:lnTo>
                    <a:lnTo>
                      <a:pt x="442153" y="280706"/>
                    </a:lnTo>
                    <a:lnTo>
                      <a:pt x="442153" y="338926"/>
                    </a:lnTo>
                    <a:lnTo>
                      <a:pt x="417107" y="341711"/>
                    </a:lnTo>
                    <a:lnTo>
                      <a:pt x="417107" y="342558"/>
                    </a:lnTo>
                    <a:lnTo>
                      <a:pt x="432835" y="362290"/>
                    </a:lnTo>
                    <a:lnTo>
                      <a:pt x="392178" y="402960"/>
                    </a:lnTo>
                    <a:lnTo>
                      <a:pt x="372453" y="387219"/>
                    </a:lnTo>
                    <a:lnTo>
                      <a:pt x="371606" y="387219"/>
                    </a:lnTo>
                    <a:lnTo>
                      <a:pt x="368827" y="411552"/>
                    </a:lnTo>
                    <a:lnTo>
                      <a:pt x="311230" y="411552"/>
                    </a:lnTo>
                    <a:lnTo>
                      <a:pt x="308445" y="387341"/>
                    </a:lnTo>
                    <a:lnTo>
                      <a:pt x="307598" y="387341"/>
                    </a:lnTo>
                    <a:lnTo>
                      <a:pt x="287994" y="403082"/>
                    </a:lnTo>
                    <a:cubicBezTo>
                      <a:pt x="273287" y="424000"/>
                      <a:pt x="253831" y="441127"/>
                      <a:pt x="231212" y="453062"/>
                    </a:cubicBezTo>
                    <a:cubicBezTo>
                      <a:pt x="208599" y="464991"/>
                      <a:pt x="183477" y="471382"/>
                      <a:pt x="157912" y="471710"/>
                    </a:cubicBezTo>
                    <a:lnTo>
                      <a:pt x="150533" y="471710"/>
                    </a:lnTo>
                    <a:lnTo>
                      <a:pt x="161788" y="482727"/>
                    </a:lnTo>
                    <a:lnTo>
                      <a:pt x="147626" y="496280"/>
                    </a:lnTo>
                    <a:lnTo>
                      <a:pt x="112776" y="461905"/>
                    </a:lnTo>
                    <a:lnTo>
                      <a:pt x="147023" y="427164"/>
                    </a:lnTo>
                    <a:lnTo>
                      <a:pt x="161063" y="440967"/>
                    </a:lnTo>
                    <a:lnTo>
                      <a:pt x="151258" y="450771"/>
                    </a:lnTo>
                    <a:lnTo>
                      <a:pt x="157309" y="450771"/>
                    </a:lnTo>
                    <a:cubicBezTo>
                      <a:pt x="176014" y="450630"/>
                      <a:pt x="194507" y="446767"/>
                      <a:pt x="211704" y="439414"/>
                    </a:cubicBezTo>
                    <a:cubicBezTo>
                      <a:pt x="228908" y="432053"/>
                      <a:pt x="244475" y="421350"/>
                      <a:pt x="257501" y="407920"/>
                    </a:cubicBezTo>
                    <a:cubicBezTo>
                      <a:pt x="259677" y="405623"/>
                      <a:pt x="271413" y="393392"/>
                      <a:pt x="274686" y="389645"/>
                    </a:cubicBezTo>
                    <a:lnTo>
                      <a:pt x="247215" y="362046"/>
                    </a:lnTo>
                    <a:lnTo>
                      <a:pt x="206802" y="402350"/>
                    </a:lnTo>
                    <a:lnTo>
                      <a:pt x="187199" y="386616"/>
                    </a:lnTo>
                    <a:lnTo>
                      <a:pt x="186351" y="386616"/>
                    </a:lnTo>
                    <a:lnTo>
                      <a:pt x="184048" y="411552"/>
                    </a:lnTo>
                    <a:lnTo>
                      <a:pt x="126450" y="411552"/>
                    </a:lnTo>
                    <a:lnTo>
                      <a:pt x="123672" y="387341"/>
                    </a:lnTo>
                    <a:lnTo>
                      <a:pt x="122825" y="387341"/>
                    </a:lnTo>
                    <a:lnTo>
                      <a:pt x="103221" y="403082"/>
                    </a:lnTo>
                    <a:lnTo>
                      <a:pt x="62442" y="361680"/>
                    </a:lnTo>
                    <a:lnTo>
                      <a:pt x="78170" y="341948"/>
                    </a:lnTo>
                    <a:lnTo>
                      <a:pt x="78170" y="341101"/>
                    </a:lnTo>
                    <a:lnTo>
                      <a:pt x="52759" y="338926"/>
                    </a:lnTo>
                    <a:lnTo>
                      <a:pt x="52759" y="280706"/>
                    </a:lnTo>
                    <a:lnTo>
                      <a:pt x="77811" y="278402"/>
                    </a:lnTo>
                    <a:lnTo>
                      <a:pt x="77811" y="277555"/>
                    </a:lnTo>
                    <a:lnTo>
                      <a:pt x="62076" y="257945"/>
                    </a:lnTo>
                    <a:lnTo>
                      <a:pt x="73454" y="246568"/>
                    </a:lnTo>
                    <a:lnTo>
                      <a:pt x="12949" y="246568"/>
                    </a:lnTo>
                    <a:lnTo>
                      <a:pt x="13674" y="235672"/>
                    </a:lnTo>
                    <a:cubicBezTo>
                      <a:pt x="14926" y="216813"/>
                      <a:pt x="21002" y="198596"/>
                      <a:pt x="31327" y="182759"/>
                    </a:cubicBezTo>
                    <a:cubicBezTo>
                      <a:pt x="41645" y="166922"/>
                      <a:pt x="55859" y="154012"/>
                      <a:pt x="72607" y="145253"/>
                    </a:cubicBezTo>
                    <a:cubicBezTo>
                      <a:pt x="77156" y="142911"/>
                      <a:pt x="81115" y="139574"/>
                      <a:pt x="84195" y="135486"/>
                    </a:cubicBezTo>
                    <a:cubicBezTo>
                      <a:pt x="87275" y="131399"/>
                      <a:pt x="89393" y="126670"/>
                      <a:pt x="90394" y="121652"/>
                    </a:cubicBezTo>
                    <a:cubicBezTo>
                      <a:pt x="94097" y="102767"/>
                      <a:pt x="104242" y="85749"/>
                      <a:pt x="119097" y="73519"/>
                    </a:cubicBezTo>
                    <a:cubicBezTo>
                      <a:pt x="133952" y="61288"/>
                      <a:pt x="152586" y="54596"/>
                      <a:pt x="171830" y="54596"/>
                    </a:cubicBezTo>
                    <a:cubicBezTo>
                      <a:pt x="174371" y="54596"/>
                      <a:pt x="177034" y="54596"/>
                      <a:pt x="179575" y="54596"/>
                    </a:cubicBezTo>
                    <a:lnTo>
                      <a:pt x="182963" y="54596"/>
                    </a:lnTo>
                    <a:cubicBezTo>
                      <a:pt x="187500" y="54673"/>
                      <a:pt x="192005" y="53781"/>
                      <a:pt x="196182" y="51990"/>
                    </a:cubicBezTo>
                    <a:cubicBezTo>
                      <a:pt x="200353" y="50194"/>
                      <a:pt x="204094" y="47531"/>
                      <a:pt x="207161" y="44181"/>
                    </a:cubicBezTo>
                    <a:cubicBezTo>
                      <a:pt x="216889" y="33998"/>
                      <a:pt x="228594" y="25900"/>
                      <a:pt x="241555" y="20381"/>
                    </a:cubicBezTo>
                    <a:cubicBezTo>
                      <a:pt x="254518" y="14869"/>
                      <a:pt x="268461" y="12052"/>
                      <a:pt x="282546" y="12110"/>
                    </a:cubicBezTo>
                    <a:close/>
                    <a:moveTo>
                      <a:pt x="282546" y="1"/>
                    </a:moveTo>
                    <a:cubicBezTo>
                      <a:pt x="266697" y="-69"/>
                      <a:pt x="251001" y="3120"/>
                      <a:pt x="236429" y="9370"/>
                    </a:cubicBezTo>
                    <a:cubicBezTo>
                      <a:pt x="221862" y="15613"/>
                      <a:pt x="208727" y="24783"/>
                      <a:pt x="197844" y="36314"/>
                    </a:cubicBezTo>
                    <a:cubicBezTo>
                      <a:pt x="195945" y="38400"/>
                      <a:pt x="193622" y="40055"/>
                      <a:pt x="191036" y="41184"/>
                    </a:cubicBezTo>
                    <a:cubicBezTo>
                      <a:pt x="188456" y="42307"/>
                      <a:pt x="185658" y="42879"/>
                      <a:pt x="182841" y="42853"/>
                    </a:cubicBezTo>
                    <a:lnTo>
                      <a:pt x="180544" y="42853"/>
                    </a:lnTo>
                    <a:cubicBezTo>
                      <a:pt x="177599" y="42673"/>
                      <a:pt x="174647" y="42673"/>
                      <a:pt x="171708" y="42853"/>
                    </a:cubicBezTo>
                    <a:cubicBezTo>
                      <a:pt x="149731" y="42955"/>
                      <a:pt x="128472" y="50656"/>
                      <a:pt x="111512" y="64638"/>
                    </a:cubicBezTo>
                    <a:cubicBezTo>
                      <a:pt x="94559" y="78620"/>
                      <a:pt x="82951" y="98038"/>
                      <a:pt x="78658" y="119592"/>
                    </a:cubicBezTo>
                    <a:cubicBezTo>
                      <a:pt x="77900" y="122858"/>
                      <a:pt x="76418" y="125919"/>
                      <a:pt x="74326" y="128537"/>
                    </a:cubicBezTo>
                    <a:cubicBezTo>
                      <a:pt x="72234" y="131155"/>
                      <a:pt x="69578" y="133273"/>
                      <a:pt x="66555" y="134723"/>
                    </a:cubicBezTo>
                    <a:cubicBezTo>
                      <a:pt x="48069" y="144367"/>
                      <a:pt x="32354" y="158587"/>
                      <a:pt x="20913" y="176022"/>
                    </a:cubicBezTo>
                    <a:cubicBezTo>
                      <a:pt x="9478" y="193462"/>
                      <a:pt x="2695" y="213541"/>
                      <a:pt x="1213" y="234344"/>
                    </a:cubicBezTo>
                    <a:lnTo>
                      <a:pt x="366" y="245118"/>
                    </a:lnTo>
                    <a:lnTo>
                      <a:pt x="0" y="258189"/>
                    </a:lnTo>
                    <a:lnTo>
                      <a:pt x="47433" y="258189"/>
                    </a:lnTo>
                    <a:lnTo>
                      <a:pt x="53003" y="264965"/>
                    </a:lnTo>
                    <a:lnTo>
                      <a:pt x="55544" y="268238"/>
                    </a:lnTo>
                    <a:lnTo>
                      <a:pt x="51431" y="268238"/>
                    </a:lnTo>
                    <a:lnTo>
                      <a:pt x="40657" y="269444"/>
                    </a:lnTo>
                    <a:lnTo>
                      <a:pt x="40657" y="348731"/>
                    </a:lnTo>
                    <a:lnTo>
                      <a:pt x="51431" y="349937"/>
                    </a:lnTo>
                    <a:lnTo>
                      <a:pt x="55544" y="349937"/>
                    </a:lnTo>
                    <a:lnTo>
                      <a:pt x="53003" y="353210"/>
                    </a:lnTo>
                    <a:lnTo>
                      <a:pt x="46227" y="361680"/>
                    </a:lnTo>
                    <a:lnTo>
                      <a:pt x="53850" y="369310"/>
                    </a:lnTo>
                    <a:lnTo>
                      <a:pt x="94629" y="411552"/>
                    </a:lnTo>
                    <a:lnTo>
                      <a:pt x="102252" y="419175"/>
                    </a:lnTo>
                    <a:lnTo>
                      <a:pt x="110723" y="412399"/>
                    </a:lnTo>
                    <a:lnTo>
                      <a:pt x="113989" y="409858"/>
                    </a:lnTo>
                    <a:lnTo>
                      <a:pt x="113989" y="413971"/>
                    </a:lnTo>
                    <a:lnTo>
                      <a:pt x="115202" y="424745"/>
                    </a:lnTo>
                    <a:lnTo>
                      <a:pt x="133104" y="424745"/>
                    </a:lnTo>
                    <a:lnTo>
                      <a:pt x="104068" y="453313"/>
                    </a:lnTo>
                    <a:lnTo>
                      <a:pt x="95598" y="461905"/>
                    </a:lnTo>
                    <a:lnTo>
                      <a:pt x="104190" y="470497"/>
                    </a:lnTo>
                    <a:lnTo>
                      <a:pt x="139034" y="504878"/>
                    </a:lnTo>
                    <a:lnTo>
                      <a:pt x="147748" y="513348"/>
                    </a:lnTo>
                    <a:lnTo>
                      <a:pt x="156218" y="504756"/>
                    </a:lnTo>
                    <a:lnTo>
                      <a:pt x="170380" y="490472"/>
                    </a:lnTo>
                    <a:lnTo>
                      <a:pt x="178850" y="481880"/>
                    </a:lnTo>
                    <a:cubicBezTo>
                      <a:pt x="202317" y="478685"/>
                      <a:pt x="224891" y="470766"/>
                      <a:pt x="245213" y="458594"/>
                    </a:cubicBezTo>
                    <a:cubicBezTo>
                      <a:pt x="265535" y="446421"/>
                      <a:pt x="283175" y="430257"/>
                      <a:pt x="297068" y="411070"/>
                    </a:cubicBezTo>
                    <a:lnTo>
                      <a:pt x="299006" y="409492"/>
                    </a:lnTo>
                    <a:lnTo>
                      <a:pt x="299006" y="413612"/>
                    </a:lnTo>
                    <a:lnTo>
                      <a:pt x="300218" y="424385"/>
                    </a:lnTo>
                    <a:lnTo>
                      <a:pt x="379473" y="424385"/>
                    </a:lnTo>
                    <a:lnTo>
                      <a:pt x="380686" y="413612"/>
                    </a:lnTo>
                    <a:lnTo>
                      <a:pt x="380686" y="409492"/>
                    </a:lnTo>
                    <a:lnTo>
                      <a:pt x="383830" y="412033"/>
                    </a:lnTo>
                    <a:lnTo>
                      <a:pt x="392300" y="418816"/>
                    </a:lnTo>
                    <a:lnTo>
                      <a:pt x="399923" y="411186"/>
                    </a:lnTo>
                    <a:lnTo>
                      <a:pt x="440702" y="370394"/>
                    </a:lnTo>
                    <a:lnTo>
                      <a:pt x="448326" y="362771"/>
                    </a:lnTo>
                    <a:lnTo>
                      <a:pt x="441549" y="354301"/>
                    </a:lnTo>
                    <a:lnTo>
                      <a:pt x="439733" y="351028"/>
                    </a:lnTo>
                    <a:lnTo>
                      <a:pt x="443847" y="351028"/>
                    </a:lnTo>
                    <a:lnTo>
                      <a:pt x="454620" y="349822"/>
                    </a:lnTo>
                    <a:lnTo>
                      <a:pt x="454620" y="269932"/>
                    </a:lnTo>
                    <a:lnTo>
                      <a:pt x="443847" y="268719"/>
                    </a:lnTo>
                    <a:lnTo>
                      <a:pt x="439733" y="268719"/>
                    </a:lnTo>
                    <a:lnTo>
                      <a:pt x="442274" y="265453"/>
                    </a:lnTo>
                    <a:lnTo>
                      <a:pt x="447844" y="258670"/>
                    </a:lnTo>
                    <a:lnTo>
                      <a:pt x="472889" y="258670"/>
                    </a:lnTo>
                    <a:lnTo>
                      <a:pt x="476399" y="252260"/>
                    </a:lnTo>
                    <a:lnTo>
                      <a:pt x="479184" y="246934"/>
                    </a:lnTo>
                    <a:cubicBezTo>
                      <a:pt x="493423" y="220606"/>
                      <a:pt x="497119" y="189850"/>
                      <a:pt x="489528" y="160897"/>
                    </a:cubicBezTo>
                    <a:cubicBezTo>
                      <a:pt x="481931" y="131944"/>
                      <a:pt x="463610" y="106964"/>
                      <a:pt x="438283" y="91030"/>
                    </a:cubicBezTo>
                    <a:cubicBezTo>
                      <a:pt x="426816" y="83831"/>
                      <a:pt x="414214" y="78633"/>
                      <a:pt x="401014" y="75656"/>
                    </a:cubicBezTo>
                    <a:cubicBezTo>
                      <a:pt x="397697" y="74943"/>
                      <a:pt x="394591" y="73480"/>
                      <a:pt x="391928" y="71382"/>
                    </a:cubicBezTo>
                    <a:cubicBezTo>
                      <a:pt x="389265" y="69284"/>
                      <a:pt x="387115" y="66608"/>
                      <a:pt x="385646" y="63547"/>
                    </a:cubicBezTo>
                    <a:cubicBezTo>
                      <a:pt x="376097" y="44393"/>
                      <a:pt x="361384" y="28287"/>
                      <a:pt x="343160" y="17057"/>
                    </a:cubicBezTo>
                    <a:cubicBezTo>
                      <a:pt x="324943" y="5828"/>
                      <a:pt x="303947" y="-82"/>
                      <a:pt x="282546" y="1"/>
                    </a:cubicBezTo>
                    <a:close/>
                    <a:moveTo>
                      <a:pt x="208252" y="418572"/>
                    </a:moveTo>
                    <a:lnTo>
                      <a:pt x="215875" y="410948"/>
                    </a:lnTo>
                    <a:lnTo>
                      <a:pt x="247696" y="379115"/>
                    </a:lnTo>
                    <a:lnTo>
                      <a:pt x="258348" y="389882"/>
                    </a:lnTo>
                    <a:cubicBezTo>
                      <a:pt x="254473" y="394124"/>
                      <a:pt x="250481" y="398237"/>
                      <a:pt x="249275" y="399450"/>
                    </a:cubicBezTo>
                    <a:cubicBezTo>
                      <a:pt x="229453" y="419919"/>
                      <a:pt x="203408" y="433241"/>
                      <a:pt x="175218" y="437335"/>
                    </a:cubicBezTo>
                    <a:lnTo>
                      <a:pt x="170136" y="432374"/>
                    </a:lnTo>
                    <a:lnTo>
                      <a:pt x="161910" y="423654"/>
                    </a:lnTo>
                    <a:lnTo>
                      <a:pt x="194944" y="423654"/>
                    </a:lnTo>
                    <a:lnTo>
                      <a:pt x="196028" y="412880"/>
                    </a:lnTo>
                    <a:lnTo>
                      <a:pt x="196028" y="408767"/>
                    </a:lnTo>
                    <a:lnTo>
                      <a:pt x="199294" y="411308"/>
                    </a:lnTo>
                    <a:lnTo>
                      <a:pt x="207764" y="418090"/>
                    </a:lnTo>
                    <a:lnTo>
                      <a:pt x="208252" y="4185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4"/>
              <p:cNvSpPr/>
              <p:nvPr/>
            </p:nvSpPr>
            <p:spPr>
              <a:xfrm>
                <a:off x="2160114" y="4098917"/>
                <a:ext cx="166138" cy="95867"/>
              </a:xfrm>
              <a:custGeom>
                <a:avLst/>
                <a:gdLst/>
                <a:ahLst/>
                <a:cxnLst/>
                <a:rect l="l" t="t" r="r" b="b"/>
                <a:pathLst>
                  <a:path w="166138" h="95867" extrusionOk="0">
                    <a:moveTo>
                      <a:pt x="151983" y="0"/>
                    </a:moveTo>
                    <a:cubicBezTo>
                      <a:pt x="149801" y="2541"/>
                      <a:pt x="147504" y="5082"/>
                      <a:pt x="145207" y="7508"/>
                    </a:cubicBezTo>
                    <a:cubicBezTo>
                      <a:pt x="132123" y="20996"/>
                      <a:pt x="116479" y="31731"/>
                      <a:pt x="99192" y="39091"/>
                    </a:cubicBezTo>
                    <a:cubicBezTo>
                      <a:pt x="81898" y="46445"/>
                      <a:pt x="63315" y="50276"/>
                      <a:pt x="44527" y="50353"/>
                    </a:cubicBezTo>
                    <a:lnTo>
                      <a:pt x="38597" y="50353"/>
                    </a:lnTo>
                    <a:lnTo>
                      <a:pt x="48402" y="40548"/>
                    </a:lnTo>
                    <a:lnTo>
                      <a:pt x="34850" y="26752"/>
                    </a:lnTo>
                    <a:lnTo>
                      <a:pt x="0" y="61493"/>
                    </a:lnTo>
                    <a:lnTo>
                      <a:pt x="34850" y="95868"/>
                    </a:lnTo>
                    <a:lnTo>
                      <a:pt x="49006" y="81584"/>
                    </a:lnTo>
                    <a:lnTo>
                      <a:pt x="37750" y="70573"/>
                    </a:lnTo>
                    <a:lnTo>
                      <a:pt x="45136" y="70573"/>
                    </a:lnTo>
                    <a:cubicBezTo>
                      <a:pt x="68134" y="70284"/>
                      <a:pt x="90818" y="65118"/>
                      <a:pt x="111672" y="55416"/>
                    </a:cubicBezTo>
                    <a:cubicBezTo>
                      <a:pt x="132534" y="45714"/>
                      <a:pt x="151097" y="31693"/>
                      <a:pt x="166139" y="14284"/>
                    </a:cubicBezTo>
                    <a:lnTo>
                      <a:pt x="158156" y="6295"/>
                    </a:lnTo>
                    <a:lnTo>
                      <a:pt x="15198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4"/>
              <p:cNvSpPr/>
              <p:nvPr/>
            </p:nvSpPr>
            <p:spPr>
              <a:xfrm>
                <a:off x="2262976" y="3821010"/>
                <a:ext cx="164444" cy="95379"/>
              </a:xfrm>
              <a:custGeom>
                <a:avLst/>
                <a:gdLst/>
                <a:ahLst/>
                <a:cxnLst/>
                <a:rect l="l" t="t" r="r" b="b"/>
                <a:pathLst>
                  <a:path w="164444" h="95379" extrusionOk="0">
                    <a:moveTo>
                      <a:pt x="129595" y="0"/>
                    </a:moveTo>
                    <a:lnTo>
                      <a:pt x="115439" y="14284"/>
                    </a:lnTo>
                    <a:lnTo>
                      <a:pt x="125847" y="24570"/>
                    </a:lnTo>
                    <a:lnTo>
                      <a:pt x="121368" y="24570"/>
                    </a:lnTo>
                    <a:cubicBezTo>
                      <a:pt x="100058" y="24705"/>
                      <a:pt x="78985" y="29049"/>
                      <a:pt x="59362" y="37359"/>
                    </a:cubicBezTo>
                    <a:cubicBezTo>
                      <a:pt x="39733" y="45669"/>
                      <a:pt x="21946" y="57777"/>
                      <a:pt x="7020" y="72985"/>
                    </a:cubicBezTo>
                    <a:cubicBezTo>
                      <a:pt x="4601" y="75533"/>
                      <a:pt x="2175" y="78074"/>
                      <a:pt x="0" y="80737"/>
                    </a:cubicBezTo>
                    <a:lnTo>
                      <a:pt x="8714" y="89451"/>
                    </a:lnTo>
                    <a:lnTo>
                      <a:pt x="14278" y="95380"/>
                    </a:lnTo>
                    <a:cubicBezTo>
                      <a:pt x="16620" y="92640"/>
                      <a:pt x="19039" y="89977"/>
                      <a:pt x="21542" y="87391"/>
                    </a:cubicBezTo>
                    <a:cubicBezTo>
                      <a:pt x="34580" y="74031"/>
                      <a:pt x="50135" y="63386"/>
                      <a:pt x="67313" y="56077"/>
                    </a:cubicBezTo>
                    <a:cubicBezTo>
                      <a:pt x="84491" y="48762"/>
                      <a:pt x="102945" y="44924"/>
                      <a:pt x="121612" y="44783"/>
                    </a:cubicBezTo>
                    <a:lnTo>
                      <a:pt x="126206" y="44783"/>
                    </a:lnTo>
                    <a:lnTo>
                      <a:pt x="115683" y="55313"/>
                    </a:lnTo>
                    <a:lnTo>
                      <a:pt x="129960" y="69475"/>
                    </a:lnTo>
                    <a:lnTo>
                      <a:pt x="164445" y="34863"/>
                    </a:lnTo>
                    <a:lnTo>
                      <a:pt x="129595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4"/>
              <p:cNvSpPr/>
              <p:nvPr/>
            </p:nvSpPr>
            <p:spPr>
              <a:xfrm>
                <a:off x="2060293" y="3710580"/>
                <a:ext cx="468114" cy="233890"/>
              </a:xfrm>
              <a:custGeom>
                <a:avLst/>
                <a:gdLst/>
                <a:ahLst/>
                <a:cxnLst/>
                <a:rect l="l" t="t" r="r" b="b"/>
                <a:pathLst>
                  <a:path w="468114" h="233890" extrusionOk="0">
                    <a:moveTo>
                      <a:pt x="418917" y="89242"/>
                    </a:moveTo>
                    <a:cubicBezTo>
                      <a:pt x="408663" y="82748"/>
                      <a:pt x="397363" y="78077"/>
                      <a:pt x="385518" y="75446"/>
                    </a:cubicBezTo>
                    <a:cubicBezTo>
                      <a:pt x="380365" y="74426"/>
                      <a:pt x="375514" y="72250"/>
                      <a:pt x="371317" y="69087"/>
                    </a:cubicBezTo>
                    <a:cubicBezTo>
                      <a:pt x="367127" y="65923"/>
                      <a:pt x="363707" y="61842"/>
                      <a:pt x="361320" y="57164"/>
                    </a:cubicBezTo>
                    <a:cubicBezTo>
                      <a:pt x="353902" y="42239"/>
                      <a:pt x="342974" y="29334"/>
                      <a:pt x="329473" y="19561"/>
                    </a:cubicBezTo>
                    <a:cubicBezTo>
                      <a:pt x="315972" y="9789"/>
                      <a:pt x="300302" y="3436"/>
                      <a:pt x="283811" y="1055"/>
                    </a:cubicBezTo>
                    <a:cubicBezTo>
                      <a:pt x="267313" y="-1325"/>
                      <a:pt x="250488" y="337"/>
                      <a:pt x="234780" y="5894"/>
                    </a:cubicBezTo>
                    <a:cubicBezTo>
                      <a:pt x="219065" y="11451"/>
                      <a:pt x="204941" y="20736"/>
                      <a:pt x="193603" y="32960"/>
                    </a:cubicBezTo>
                    <a:cubicBezTo>
                      <a:pt x="190157" y="36669"/>
                      <a:pt x="185890" y="39524"/>
                      <a:pt x="181141" y="41289"/>
                    </a:cubicBezTo>
                    <a:cubicBezTo>
                      <a:pt x="176393" y="43060"/>
                      <a:pt x="171291" y="43682"/>
                      <a:pt x="166260" y="43124"/>
                    </a:cubicBezTo>
                    <a:cubicBezTo>
                      <a:pt x="145771" y="41212"/>
                      <a:pt x="125308" y="46974"/>
                      <a:pt x="108830" y="59295"/>
                    </a:cubicBezTo>
                    <a:cubicBezTo>
                      <a:pt x="92351" y="71621"/>
                      <a:pt x="81038" y="89627"/>
                      <a:pt x="77079" y="109821"/>
                    </a:cubicBezTo>
                    <a:cubicBezTo>
                      <a:pt x="76085" y="114762"/>
                      <a:pt x="74006" y="119420"/>
                      <a:pt x="70996" y="123463"/>
                    </a:cubicBezTo>
                    <a:cubicBezTo>
                      <a:pt x="67980" y="127506"/>
                      <a:pt x="64104" y="130823"/>
                      <a:pt x="59651" y="133184"/>
                    </a:cubicBezTo>
                    <a:cubicBezTo>
                      <a:pt x="43006" y="141873"/>
                      <a:pt x="28857" y="154674"/>
                      <a:pt x="18545" y="170370"/>
                    </a:cubicBezTo>
                    <a:cubicBezTo>
                      <a:pt x="8226" y="186072"/>
                      <a:pt x="2098" y="204142"/>
                      <a:pt x="725" y="222873"/>
                    </a:cubicBezTo>
                    <a:lnTo>
                      <a:pt x="0" y="233647"/>
                    </a:lnTo>
                    <a:lnTo>
                      <a:pt x="39566" y="233647"/>
                    </a:lnTo>
                    <a:lnTo>
                      <a:pt x="45130" y="228083"/>
                    </a:lnTo>
                    <a:lnTo>
                      <a:pt x="59651" y="213799"/>
                    </a:lnTo>
                    <a:lnTo>
                      <a:pt x="22382" y="213799"/>
                    </a:lnTo>
                    <a:cubicBezTo>
                      <a:pt x="24968" y="200523"/>
                      <a:pt x="30506" y="188004"/>
                      <a:pt x="38591" y="177172"/>
                    </a:cubicBezTo>
                    <a:cubicBezTo>
                      <a:pt x="46676" y="166334"/>
                      <a:pt x="57104" y="157466"/>
                      <a:pt x="69090" y="151216"/>
                    </a:cubicBezTo>
                    <a:cubicBezTo>
                      <a:pt x="76309" y="147488"/>
                      <a:pt x="82598" y="142181"/>
                      <a:pt x="87481" y="135681"/>
                    </a:cubicBezTo>
                    <a:cubicBezTo>
                      <a:pt x="92358" y="129187"/>
                      <a:pt x="95714" y="121666"/>
                      <a:pt x="97286" y="113697"/>
                    </a:cubicBezTo>
                    <a:cubicBezTo>
                      <a:pt x="100250" y="98386"/>
                      <a:pt x="108810" y="84737"/>
                      <a:pt x="121298" y="75407"/>
                    </a:cubicBezTo>
                    <a:cubicBezTo>
                      <a:pt x="133778" y="66077"/>
                      <a:pt x="149294" y="61727"/>
                      <a:pt x="164804" y="63215"/>
                    </a:cubicBezTo>
                    <a:cubicBezTo>
                      <a:pt x="172902" y="64037"/>
                      <a:pt x="181077" y="62984"/>
                      <a:pt x="188694" y="60129"/>
                    </a:cubicBezTo>
                    <a:cubicBezTo>
                      <a:pt x="196311" y="57273"/>
                      <a:pt x="203170" y="52698"/>
                      <a:pt x="208734" y="46756"/>
                    </a:cubicBezTo>
                    <a:cubicBezTo>
                      <a:pt x="217858" y="36906"/>
                      <a:pt x="229235" y="29418"/>
                      <a:pt x="241889" y="24932"/>
                    </a:cubicBezTo>
                    <a:cubicBezTo>
                      <a:pt x="254543" y="20447"/>
                      <a:pt x="268096" y="19093"/>
                      <a:pt x="281385" y="20999"/>
                    </a:cubicBezTo>
                    <a:cubicBezTo>
                      <a:pt x="294674" y="22905"/>
                      <a:pt x="307309" y="28006"/>
                      <a:pt x="318192" y="35867"/>
                    </a:cubicBezTo>
                    <a:cubicBezTo>
                      <a:pt x="329081" y="43721"/>
                      <a:pt x="337898" y="54103"/>
                      <a:pt x="343891" y="66122"/>
                    </a:cubicBezTo>
                    <a:cubicBezTo>
                      <a:pt x="347530" y="73437"/>
                      <a:pt x="352772" y="79835"/>
                      <a:pt x="359228" y="84846"/>
                    </a:cubicBezTo>
                    <a:cubicBezTo>
                      <a:pt x="365677" y="89852"/>
                      <a:pt x="373178" y="93342"/>
                      <a:pt x="381161" y="95056"/>
                    </a:cubicBezTo>
                    <a:cubicBezTo>
                      <a:pt x="393539" y="97873"/>
                      <a:pt x="405134" y="103397"/>
                      <a:pt x="415125" y="111239"/>
                    </a:cubicBezTo>
                    <a:cubicBezTo>
                      <a:pt x="425110" y="119074"/>
                      <a:pt x="433233" y="129026"/>
                      <a:pt x="438912" y="140384"/>
                    </a:cubicBezTo>
                    <a:cubicBezTo>
                      <a:pt x="444597" y="151736"/>
                      <a:pt x="447690" y="164210"/>
                      <a:pt x="447979" y="176903"/>
                    </a:cubicBezTo>
                    <a:cubicBezTo>
                      <a:pt x="448268" y="189595"/>
                      <a:pt x="445740" y="202198"/>
                      <a:pt x="440574" y="213799"/>
                    </a:cubicBezTo>
                    <a:lnTo>
                      <a:pt x="409722" y="213799"/>
                    </a:lnTo>
                    <a:lnTo>
                      <a:pt x="424243" y="228321"/>
                    </a:lnTo>
                    <a:lnTo>
                      <a:pt x="429807" y="233890"/>
                    </a:lnTo>
                    <a:lnTo>
                      <a:pt x="452798" y="233890"/>
                    </a:lnTo>
                    <a:lnTo>
                      <a:pt x="455583" y="228686"/>
                    </a:lnTo>
                    <a:cubicBezTo>
                      <a:pt x="468199" y="205104"/>
                      <a:pt x="471433" y="177627"/>
                      <a:pt x="464631" y="151761"/>
                    </a:cubicBezTo>
                    <a:cubicBezTo>
                      <a:pt x="457829" y="125895"/>
                      <a:pt x="441498" y="103558"/>
                      <a:pt x="418917" y="89242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4"/>
              <p:cNvSpPr/>
              <p:nvPr/>
            </p:nvSpPr>
            <p:spPr>
              <a:xfrm>
                <a:off x="2346821" y="3967463"/>
                <a:ext cx="81074" cy="81101"/>
              </a:xfrm>
              <a:custGeom>
                <a:avLst/>
                <a:gdLst/>
                <a:ahLst/>
                <a:cxnLst/>
                <a:rect l="l" t="t" r="r" b="b"/>
                <a:pathLst>
                  <a:path w="81074" h="81101" extrusionOk="0">
                    <a:moveTo>
                      <a:pt x="81074" y="40547"/>
                    </a:moveTo>
                    <a:cubicBezTo>
                      <a:pt x="81074" y="32526"/>
                      <a:pt x="78694" y="24691"/>
                      <a:pt x="74240" y="18024"/>
                    </a:cubicBezTo>
                    <a:cubicBezTo>
                      <a:pt x="69787" y="11351"/>
                      <a:pt x="63460" y="6153"/>
                      <a:pt x="56049" y="3086"/>
                    </a:cubicBezTo>
                    <a:cubicBezTo>
                      <a:pt x="48643" y="19"/>
                      <a:pt x="40494" y="-784"/>
                      <a:pt x="32627" y="776"/>
                    </a:cubicBezTo>
                    <a:cubicBezTo>
                      <a:pt x="24767" y="2341"/>
                      <a:pt x="17541" y="6204"/>
                      <a:pt x="11875" y="11877"/>
                    </a:cubicBezTo>
                    <a:cubicBezTo>
                      <a:pt x="6203" y="17549"/>
                      <a:pt x="2346" y="24775"/>
                      <a:pt x="780" y="32642"/>
                    </a:cubicBezTo>
                    <a:cubicBezTo>
                      <a:pt x="-786" y="40503"/>
                      <a:pt x="17" y="48658"/>
                      <a:pt x="3084" y="56070"/>
                    </a:cubicBezTo>
                    <a:cubicBezTo>
                      <a:pt x="6151" y="63475"/>
                      <a:pt x="11349" y="69808"/>
                      <a:pt x="18016" y="74268"/>
                    </a:cubicBezTo>
                    <a:cubicBezTo>
                      <a:pt x="24683" y="78721"/>
                      <a:pt x="32518" y="81102"/>
                      <a:pt x="40539" y="81102"/>
                    </a:cubicBezTo>
                    <a:cubicBezTo>
                      <a:pt x="45859" y="81102"/>
                      <a:pt x="51133" y="80049"/>
                      <a:pt x="56049" y="78015"/>
                    </a:cubicBezTo>
                    <a:cubicBezTo>
                      <a:pt x="60970" y="75975"/>
                      <a:pt x="65436" y="72991"/>
                      <a:pt x="69203" y="69224"/>
                    </a:cubicBezTo>
                    <a:cubicBezTo>
                      <a:pt x="72963" y="65457"/>
                      <a:pt x="75954" y="60985"/>
                      <a:pt x="77988" y="56070"/>
                    </a:cubicBezTo>
                    <a:cubicBezTo>
                      <a:pt x="80028" y="51148"/>
                      <a:pt x="81074" y="45873"/>
                      <a:pt x="81074" y="40547"/>
                    </a:cubicBezTo>
                    <a:close/>
                    <a:moveTo>
                      <a:pt x="20570" y="40547"/>
                    </a:moveTo>
                    <a:cubicBezTo>
                      <a:pt x="20570" y="36505"/>
                      <a:pt x="21770" y="32545"/>
                      <a:pt x="24016" y="29183"/>
                    </a:cubicBezTo>
                    <a:cubicBezTo>
                      <a:pt x="26268" y="25821"/>
                      <a:pt x="29457" y="23196"/>
                      <a:pt x="33198" y="21650"/>
                    </a:cubicBezTo>
                    <a:cubicBezTo>
                      <a:pt x="36933" y="20103"/>
                      <a:pt x="41046" y="19699"/>
                      <a:pt x="45012" y="20488"/>
                    </a:cubicBezTo>
                    <a:cubicBezTo>
                      <a:pt x="48977" y="21278"/>
                      <a:pt x="52622" y="23222"/>
                      <a:pt x="55484" y="26084"/>
                    </a:cubicBezTo>
                    <a:cubicBezTo>
                      <a:pt x="58339" y="28946"/>
                      <a:pt x="60290" y="32591"/>
                      <a:pt x="61079" y="36556"/>
                    </a:cubicBezTo>
                    <a:cubicBezTo>
                      <a:pt x="61869" y="40528"/>
                      <a:pt x="61464" y="44641"/>
                      <a:pt x="59911" y="48376"/>
                    </a:cubicBezTo>
                    <a:cubicBezTo>
                      <a:pt x="58365" y="52117"/>
                      <a:pt x="55747" y="55312"/>
                      <a:pt x="52385" y="57558"/>
                    </a:cubicBezTo>
                    <a:cubicBezTo>
                      <a:pt x="49022" y="59804"/>
                      <a:pt x="45063" y="61004"/>
                      <a:pt x="41020" y="61004"/>
                    </a:cubicBezTo>
                    <a:cubicBezTo>
                      <a:pt x="38293" y="61068"/>
                      <a:pt x="35585" y="60587"/>
                      <a:pt x="33044" y="59592"/>
                    </a:cubicBezTo>
                    <a:cubicBezTo>
                      <a:pt x="30510" y="58592"/>
                      <a:pt x="28199" y="57096"/>
                      <a:pt x="26249" y="55191"/>
                    </a:cubicBezTo>
                    <a:cubicBezTo>
                      <a:pt x="24298" y="53285"/>
                      <a:pt x="22745" y="51007"/>
                      <a:pt x="21686" y="48491"/>
                    </a:cubicBezTo>
                    <a:cubicBezTo>
                      <a:pt x="20634" y="45976"/>
                      <a:pt x="20089" y="43274"/>
                      <a:pt x="20089" y="40547"/>
                    </a:cubicBezTo>
                    <a:lnTo>
                      <a:pt x="20570" y="405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4"/>
              <p:cNvSpPr/>
              <p:nvPr/>
            </p:nvSpPr>
            <p:spPr>
              <a:xfrm>
                <a:off x="2100463" y="3905854"/>
                <a:ext cx="389393" cy="204203"/>
              </a:xfrm>
              <a:custGeom>
                <a:avLst/>
                <a:gdLst/>
                <a:ahLst/>
                <a:cxnLst/>
                <a:rect l="l" t="t" r="r" b="b"/>
                <a:pathLst>
                  <a:path w="389393" h="204203" extrusionOk="0">
                    <a:moveTo>
                      <a:pt x="339053" y="9324"/>
                    </a:moveTo>
                    <a:lnTo>
                      <a:pt x="319334" y="25058"/>
                    </a:lnTo>
                    <a:lnTo>
                      <a:pt x="318487" y="25058"/>
                    </a:lnTo>
                    <a:lnTo>
                      <a:pt x="315702" y="0"/>
                    </a:lnTo>
                    <a:lnTo>
                      <a:pt x="258105" y="0"/>
                    </a:lnTo>
                    <a:lnTo>
                      <a:pt x="255320" y="25058"/>
                    </a:lnTo>
                    <a:lnTo>
                      <a:pt x="254473" y="25058"/>
                    </a:lnTo>
                    <a:lnTo>
                      <a:pt x="234869" y="9324"/>
                    </a:lnTo>
                    <a:lnTo>
                      <a:pt x="198569" y="45637"/>
                    </a:lnTo>
                    <a:lnTo>
                      <a:pt x="194090" y="50360"/>
                    </a:lnTo>
                    <a:lnTo>
                      <a:pt x="209337" y="69482"/>
                    </a:lnTo>
                    <a:lnTo>
                      <a:pt x="209337" y="70329"/>
                    </a:lnTo>
                    <a:lnTo>
                      <a:pt x="184414" y="72632"/>
                    </a:lnTo>
                    <a:lnTo>
                      <a:pt x="184414" y="112693"/>
                    </a:lnTo>
                    <a:lnTo>
                      <a:pt x="164688" y="115240"/>
                    </a:lnTo>
                    <a:lnTo>
                      <a:pt x="162628" y="121413"/>
                    </a:lnTo>
                    <a:cubicBezTo>
                      <a:pt x="161563" y="124840"/>
                      <a:pt x="160184" y="128157"/>
                      <a:pt x="158515" y="131334"/>
                    </a:cubicBezTo>
                    <a:lnTo>
                      <a:pt x="155493" y="137147"/>
                    </a:lnTo>
                    <a:lnTo>
                      <a:pt x="167589" y="152759"/>
                    </a:lnTo>
                    <a:lnTo>
                      <a:pt x="152586" y="167890"/>
                    </a:lnTo>
                    <a:lnTo>
                      <a:pt x="136974" y="155788"/>
                    </a:lnTo>
                    <a:lnTo>
                      <a:pt x="131167" y="158689"/>
                    </a:lnTo>
                    <a:cubicBezTo>
                      <a:pt x="127990" y="160363"/>
                      <a:pt x="124673" y="161737"/>
                      <a:pt x="121246" y="162808"/>
                    </a:cubicBezTo>
                    <a:lnTo>
                      <a:pt x="115073" y="164868"/>
                    </a:lnTo>
                    <a:lnTo>
                      <a:pt x="112776" y="184715"/>
                    </a:lnTo>
                    <a:lnTo>
                      <a:pt x="91357" y="184715"/>
                    </a:lnTo>
                    <a:lnTo>
                      <a:pt x="89059" y="164868"/>
                    </a:lnTo>
                    <a:lnTo>
                      <a:pt x="82886" y="162808"/>
                    </a:lnTo>
                    <a:cubicBezTo>
                      <a:pt x="79460" y="161737"/>
                      <a:pt x="76142" y="160363"/>
                      <a:pt x="72966" y="158689"/>
                    </a:cubicBezTo>
                    <a:lnTo>
                      <a:pt x="67159" y="155788"/>
                    </a:lnTo>
                    <a:lnTo>
                      <a:pt x="51546" y="167890"/>
                    </a:lnTo>
                    <a:lnTo>
                      <a:pt x="36300" y="152759"/>
                    </a:lnTo>
                    <a:lnTo>
                      <a:pt x="48402" y="137147"/>
                    </a:lnTo>
                    <a:lnTo>
                      <a:pt x="45739" y="131577"/>
                    </a:lnTo>
                    <a:cubicBezTo>
                      <a:pt x="44071" y="128401"/>
                      <a:pt x="42691" y="125077"/>
                      <a:pt x="41626" y="121651"/>
                    </a:cubicBezTo>
                    <a:lnTo>
                      <a:pt x="39566" y="115477"/>
                    </a:lnTo>
                    <a:lnTo>
                      <a:pt x="19482" y="113058"/>
                    </a:lnTo>
                    <a:lnTo>
                      <a:pt x="19482" y="91389"/>
                    </a:lnTo>
                    <a:lnTo>
                      <a:pt x="39329" y="89213"/>
                    </a:lnTo>
                    <a:lnTo>
                      <a:pt x="41626" y="83162"/>
                    </a:lnTo>
                    <a:cubicBezTo>
                      <a:pt x="42691" y="79736"/>
                      <a:pt x="44071" y="76412"/>
                      <a:pt x="45739" y="73236"/>
                    </a:cubicBezTo>
                    <a:lnTo>
                      <a:pt x="48762" y="67422"/>
                    </a:lnTo>
                    <a:lnTo>
                      <a:pt x="36666" y="51810"/>
                    </a:lnTo>
                    <a:lnTo>
                      <a:pt x="51912" y="36557"/>
                    </a:lnTo>
                    <a:lnTo>
                      <a:pt x="67518" y="48665"/>
                    </a:lnTo>
                    <a:lnTo>
                      <a:pt x="73325" y="45637"/>
                    </a:lnTo>
                    <a:cubicBezTo>
                      <a:pt x="76502" y="43968"/>
                      <a:pt x="79826" y="42589"/>
                      <a:pt x="83252" y="41523"/>
                    </a:cubicBezTo>
                    <a:lnTo>
                      <a:pt x="89425" y="39586"/>
                    </a:lnTo>
                    <a:lnTo>
                      <a:pt x="91722" y="19732"/>
                    </a:lnTo>
                    <a:lnTo>
                      <a:pt x="113257" y="19732"/>
                    </a:lnTo>
                    <a:lnTo>
                      <a:pt x="115561" y="39586"/>
                    </a:lnTo>
                    <a:lnTo>
                      <a:pt x="121728" y="41523"/>
                    </a:lnTo>
                    <a:cubicBezTo>
                      <a:pt x="125154" y="42589"/>
                      <a:pt x="128478" y="43968"/>
                      <a:pt x="131654" y="45637"/>
                    </a:cubicBezTo>
                    <a:lnTo>
                      <a:pt x="137462" y="48665"/>
                    </a:lnTo>
                    <a:lnTo>
                      <a:pt x="153074" y="36557"/>
                    </a:lnTo>
                    <a:lnTo>
                      <a:pt x="168320" y="51810"/>
                    </a:lnTo>
                    <a:lnTo>
                      <a:pt x="181026" y="36076"/>
                    </a:lnTo>
                    <a:lnTo>
                      <a:pt x="154158" y="9324"/>
                    </a:lnTo>
                    <a:lnTo>
                      <a:pt x="134555" y="25058"/>
                    </a:lnTo>
                    <a:lnTo>
                      <a:pt x="133708" y="25058"/>
                    </a:lnTo>
                    <a:lnTo>
                      <a:pt x="130929" y="0"/>
                    </a:lnTo>
                    <a:lnTo>
                      <a:pt x="73325" y="0"/>
                    </a:lnTo>
                    <a:lnTo>
                      <a:pt x="70547" y="25058"/>
                    </a:lnTo>
                    <a:lnTo>
                      <a:pt x="69700" y="25058"/>
                    </a:lnTo>
                    <a:lnTo>
                      <a:pt x="50096" y="9324"/>
                    </a:lnTo>
                    <a:lnTo>
                      <a:pt x="9317" y="50116"/>
                    </a:lnTo>
                    <a:lnTo>
                      <a:pt x="25045" y="69725"/>
                    </a:lnTo>
                    <a:lnTo>
                      <a:pt x="25045" y="70573"/>
                    </a:lnTo>
                    <a:lnTo>
                      <a:pt x="0" y="73357"/>
                    </a:lnTo>
                    <a:lnTo>
                      <a:pt x="0" y="131577"/>
                    </a:lnTo>
                    <a:lnTo>
                      <a:pt x="25045" y="134362"/>
                    </a:lnTo>
                    <a:lnTo>
                      <a:pt x="25045" y="135209"/>
                    </a:lnTo>
                    <a:lnTo>
                      <a:pt x="9317" y="154941"/>
                    </a:lnTo>
                    <a:lnTo>
                      <a:pt x="50096" y="195611"/>
                    </a:lnTo>
                    <a:lnTo>
                      <a:pt x="69700" y="179877"/>
                    </a:lnTo>
                    <a:lnTo>
                      <a:pt x="70547" y="179877"/>
                    </a:lnTo>
                    <a:lnTo>
                      <a:pt x="73325" y="204203"/>
                    </a:lnTo>
                    <a:lnTo>
                      <a:pt x="130929" y="204203"/>
                    </a:lnTo>
                    <a:lnTo>
                      <a:pt x="133708" y="179993"/>
                    </a:lnTo>
                    <a:lnTo>
                      <a:pt x="134555" y="179993"/>
                    </a:lnTo>
                    <a:lnTo>
                      <a:pt x="154158" y="195733"/>
                    </a:lnTo>
                    <a:lnTo>
                      <a:pt x="194578" y="155422"/>
                    </a:lnTo>
                    <a:lnTo>
                      <a:pt x="191068" y="150943"/>
                    </a:lnTo>
                    <a:lnTo>
                      <a:pt x="178966" y="135691"/>
                    </a:lnTo>
                    <a:lnTo>
                      <a:pt x="178966" y="134844"/>
                    </a:lnTo>
                    <a:lnTo>
                      <a:pt x="190343" y="133875"/>
                    </a:lnTo>
                    <a:lnTo>
                      <a:pt x="193846" y="133875"/>
                    </a:lnTo>
                    <a:lnTo>
                      <a:pt x="204620" y="131577"/>
                    </a:lnTo>
                    <a:lnTo>
                      <a:pt x="204620" y="91632"/>
                    </a:lnTo>
                    <a:lnTo>
                      <a:pt x="224346" y="89457"/>
                    </a:lnTo>
                    <a:lnTo>
                      <a:pt x="226399" y="83162"/>
                    </a:lnTo>
                    <a:cubicBezTo>
                      <a:pt x="227471" y="79736"/>
                      <a:pt x="228844" y="76412"/>
                      <a:pt x="230512" y="73236"/>
                    </a:cubicBezTo>
                    <a:lnTo>
                      <a:pt x="233541" y="67422"/>
                    </a:lnTo>
                    <a:lnTo>
                      <a:pt x="221439" y="51810"/>
                    </a:lnTo>
                    <a:lnTo>
                      <a:pt x="236685" y="36557"/>
                    </a:lnTo>
                    <a:lnTo>
                      <a:pt x="252297" y="48665"/>
                    </a:lnTo>
                    <a:lnTo>
                      <a:pt x="258105" y="45637"/>
                    </a:lnTo>
                    <a:cubicBezTo>
                      <a:pt x="261281" y="43968"/>
                      <a:pt x="264599" y="42589"/>
                      <a:pt x="268025" y="41523"/>
                    </a:cubicBezTo>
                    <a:lnTo>
                      <a:pt x="274320" y="39586"/>
                    </a:lnTo>
                    <a:lnTo>
                      <a:pt x="276495" y="19732"/>
                    </a:lnTo>
                    <a:lnTo>
                      <a:pt x="297793" y="19732"/>
                    </a:lnTo>
                    <a:lnTo>
                      <a:pt x="299968" y="39586"/>
                    </a:lnTo>
                    <a:lnTo>
                      <a:pt x="306141" y="41523"/>
                    </a:lnTo>
                    <a:cubicBezTo>
                      <a:pt x="309568" y="42589"/>
                      <a:pt x="312892" y="43968"/>
                      <a:pt x="316062" y="45637"/>
                    </a:cubicBezTo>
                    <a:lnTo>
                      <a:pt x="321875" y="48665"/>
                    </a:lnTo>
                    <a:lnTo>
                      <a:pt x="337481" y="36557"/>
                    </a:lnTo>
                    <a:lnTo>
                      <a:pt x="352849" y="51810"/>
                    </a:lnTo>
                    <a:lnTo>
                      <a:pt x="340747" y="67422"/>
                    </a:lnTo>
                    <a:lnTo>
                      <a:pt x="343654" y="73236"/>
                    </a:lnTo>
                    <a:cubicBezTo>
                      <a:pt x="345322" y="76412"/>
                      <a:pt x="346702" y="79736"/>
                      <a:pt x="347767" y="83162"/>
                    </a:cubicBezTo>
                    <a:lnTo>
                      <a:pt x="349827" y="89457"/>
                    </a:lnTo>
                    <a:lnTo>
                      <a:pt x="369668" y="91632"/>
                    </a:lnTo>
                    <a:lnTo>
                      <a:pt x="369668" y="113302"/>
                    </a:lnTo>
                    <a:lnTo>
                      <a:pt x="349827" y="115477"/>
                    </a:lnTo>
                    <a:lnTo>
                      <a:pt x="347767" y="121651"/>
                    </a:lnTo>
                    <a:cubicBezTo>
                      <a:pt x="346702" y="125077"/>
                      <a:pt x="345322" y="128401"/>
                      <a:pt x="343654" y="131577"/>
                    </a:cubicBezTo>
                    <a:lnTo>
                      <a:pt x="340747" y="137391"/>
                    </a:lnTo>
                    <a:lnTo>
                      <a:pt x="352849" y="153003"/>
                    </a:lnTo>
                    <a:lnTo>
                      <a:pt x="337481" y="167890"/>
                    </a:lnTo>
                    <a:lnTo>
                      <a:pt x="321991" y="155788"/>
                    </a:lnTo>
                    <a:lnTo>
                      <a:pt x="316183" y="158689"/>
                    </a:lnTo>
                    <a:cubicBezTo>
                      <a:pt x="313007" y="160363"/>
                      <a:pt x="309690" y="161737"/>
                      <a:pt x="306263" y="162808"/>
                    </a:cubicBezTo>
                    <a:lnTo>
                      <a:pt x="300090" y="164868"/>
                    </a:lnTo>
                    <a:lnTo>
                      <a:pt x="297793" y="184593"/>
                    </a:lnTo>
                    <a:lnTo>
                      <a:pt x="276130" y="184593"/>
                    </a:lnTo>
                    <a:lnTo>
                      <a:pt x="273588" y="164746"/>
                    </a:lnTo>
                    <a:lnTo>
                      <a:pt x="267300" y="162686"/>
                    </a:lnTo>
                    <a:cubicBezTo>
                      <a:pt x="263873" y="161621"/>
                      <a:pt x="260556" y="160241"/>
                      <a:pt x="257380" y="158573"/>
                    </a:cubicBezTo>
                    <a:lnTo>
                      <a:pt x="251932" y="155788"/>
                    </a:lnTo>
                    <a:lnTo>
                      <a:pt x="236319" y="167890"/>
                    </a:lnTo>
                    <a:lnTo>
                      <a:pt x="222408" y="153850"/>
                    </a:lnTo>
                    <a:lnTo>
                      <a:pt x="220470" y="153247"/>
                    </a:lnTo>
                    <a:lnTo>
                      <a:pt x="208368" y="168378"/>
                    </a:lnTo>
                    <a:lnTo>
                      <a:pt x="234869" y="194764"/>
                    </a:lnTo>
                    <a:lnTo>
                      <a:pt x="254473" y="179030"/>
                    </a:lnTo>
                    <a:lnTo>
                      <a:pt x="255320" y="179030"/>
                    </a:lnTo>
                    <a:lnTo>
                      <a:pt x="258105" y="204203"/>
                    </a:lnTo>
                    <a:lnTo>
                      <a:pt x="315702" y="204203"/>
                    </a:lnTo>
                    <a:lnTo>
                      <a:pt x="318487" y="179993"/>
                    </a:lnTo>
                    <a:lnTo>
                      <a:pt x="319334" y="179993"/>
                    </a:lnTo>
                    <a:lnTo>
                      <a:pt x="339053" y="195733"/>
                    </a:lnTo>
                    <a:lnTo>
                      <a:pt x="379710" y="155063"/>
                    </a:lnTo>
                    <a:lnTo>
                      <a:pt x="363982" y="135331"/>
                    </a:lnTo>
                    <a:lnTo>
                      <a:pt x="363982" y="134484"/>
                    </a:lnTo>
                    <a:lnTo>
                      <a:pt x="389393" y="131577"/>
                    </a:lnTo>
                    <a:lnTo>
                      <a:pt x="389393" y="73357"/>
                    </a:lnTo>
                    <a:lnTo>
                      <a:pt x="364348" y="71054"/>
                    </a:lnTo>
                    <a:lnTo>
                      <a:pt x="364348" y="70207"/>
                    </a:lnTo>
                    <a:lnTo>
                      <a:pt x="380076" y="50597"/>
                    </a:lnTo>
                    <a:lnTo>
                      <a:pt x="339053" y="932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4"/>
              <p:cNvSpPr/>
              <p:nvPr/>
            </p:nvSpPr>
            <p:spPr>
              <a:xfrm>
                <a:off x="2162045" y="3967462"/>
                <a:ext cx="81075" cy="81099"/>
              </a:xfrm>
              <a:custGeom>
                <a:avLst/>
                <a:gdLst/>
                <a:ahLst/>
                <a:cxnLst/>
                <a:rect l="l" t="t" r="r" b="b"/>
                <a:pathLst>
                  <a:path w="81075" h="81099" extrusionOk="0">
                    <a:moveTo>
                      <a:pt x="0" y="40548"/>
                    </a:moveTo>
                    <a:cubicBezTo>
                      <a:pt x="0" y="48569"/>
                      <a:pt x="2380" y="56410"/>
                      <a:pt x="6834" y="63077"/>
                    </a:cubicBezTo>
                    <a:cubicBezTo>
                      <a:pt x="11287" y="69745"/>
                      <a:pt x="17620" y="74942"/>
                      <a:pt x="25026" y="78016"/>
                    </a:cubicBezTo>
                    <a:cubicBezTo>
                      <a:pt x="32437" y="81083"/>
                      <a:pt x="40586" y="81885"/>
                      <a:pt x="48447" y="80320"/>
                    </a:cubicBezTo>
                    <a:cubicBezTo>
                      <a:pt x="56314" y="78754"/>
                      <a:pt x="63533" y="74891"/>
                      <a:pt x="69205" y="69225"/>
                    </a:cubicBezTo>
                    <a:cubicBezTo>
                      <a:pt x="74872" y="63552"/>
                      <a:pt x="78735" y="56327"/>
                      <a:pt x="80300" y="48460"/>
                    </a:cubicBezTo>
                    <a:cubicBezTo>
                      <a:pt x="81860" y="40593"/>
                      <a:pt x="81057" y="32444"/>
                      <a:pt x="77990" y="25032"/>
                    </a:cubicBezTo>
                    <a:cubicBezTo>
                      <a:pt x="74923" y="17621"/>
                      <a:pt x="69725" y="11287"/>
                      <a:pt x="63058" y="6834"/>
                    </a:cubicBezTo>
                    <a:cubicBezTo>
                      <a:pt x="56397" y="2381"/>
                      <a:pt x="48556" y="0"/>
                      <a:pt x="40542" y="0"/>
                    </a:cubicBezTo>
                    <a:cubicBezTo>
                      <a:pt x="29787" y="0"/>
                      <a:pt x="19475" y="4274"/>
                      <a:pt x="11877" y="11878"/>
                    </a:cubicBezTo>
                    <a:cubicBezTo>
                      <a:pt x="4274" y="19482"/>
                      <a:pt x="0" y="29793"/>
                      <a:pt x="0" y="40548"/>
                    </a:cubicBezTo>
                    <a:close/>
                    <a:moveTo>
                      <a:pt x="60504" y="40548"/>
                    </a:moveTo>
                    <a:cubicBezTo>
                      <a:pt x="60504" y="44597"/>
                      <a:pt x="59304" y="48550"/>
                      <a:pt x="57059" y="51912"/>
                    </a:cubicBezTo>
                    <a:cubicBezTo>
                      <a:pt x="54813" y="55281"/>
                      <a:pt x="51617" y="57899"/>
                      <a:pt x="47882" y="59452"/>
                    </a:cubicBezTo>
                    <a:cubicBezTo>
                      <a:pt x="44148" y="60999"/>
                      <a:pt x="40035" y="61403"/>
                      <a:pt x="36069" y="60613"/>
                    </a:cubicBezTo>
                    <a:cubicBezTo>
                      <a:pt x="32097" y="59824"/>
                      <a:pt x="28459" y="57874"/>
                      <a:pt x="25597" y="55018"/>
                    </a:cubicBezTo>
                    <a:cubicBezTo>
                      <a:pt x="22735" y="52156"/>
                      <a:pt x="20791" y="48511"/>
                      <a:pt x="20001" y="44539"/>
                    </a:cubicBezTo>
                    <a:cubicBezTo>
                      <a:pt x="19212" y="40574"/>
                      <a:pt x="19616" y="36461"/>
                      <a:pt x="21163" y="32719"/>
                    </a:cubicBezTo>
                    <a:cubicBezTo>
                      <a:pt x="22709" y="28985"/>
                      <a:pt x="25334" y="25789"/>
                      <a:pt x="28696" y="23543"/>
                    </a:cubicBezTo>
                    <a:cubicBezTo>
                      <a:pt x="32058" y="21291"/>
                      <a:pt x="36011" y="20091"/>
                      <a:pt x="40054" y="20091"/>
                    </a:cubicBezTo>
                    <a:cubicBezTo>
                      <a:pt x="42781" y="20027"/>
                      <a:pt x="45495" y="20508"/>
                      <a:pt x="48030" y="21509"/>
                    </a:cubicBezTo>
                    <a:cubicBezTo>
                      <a:pt x="50565" y="22510"/>
                      <a:pt x="52881" y="24005"/>
                      <a:pt x="54832" y="25911"/>
                    </a:cubicBezTo>
                    <a:cubicBezTo>
                      <a:pt x="56783" y="27817"/>
                      <a:pt x="58329" y="30095"/>
                      <a:pt x="59388" y="32610"/>
                    </a:cubicBezTo>
                    <a:cubicBezTo>
                      <a:pt x="60447" y="35119"/>
                      <a:pt x="60992" y="37821"/>
                      <a:pt x="60992" y="40548"/>
                    </a:cubicBezTo>
                    <a:lnTo>
                      <a:pt x="60504" y="40548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4"/>
              <p:cNvSpPr/>
              <p:nvPr/>
            </p:nvSpPr>
            <p:spPr>
              <a:xfrm>
                <a:off x="2255943" y="3973032"/>
                <a:ext cx="121" cy="121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122" y="122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122" y="12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6" name="Google Shape;996;p4"/>
            <p:cNvSpPr txBox="1"/>
            <p:nvPr/>
          </p:nvSpPr>
          <p:spPr>
            <a:xfrm>
              <a:off x="1947814" y="4132333"/>
              <a:ext cx="723509" cy="2757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DevOps</a:t>
              </a:r>
              <a:endParaRPr/>
            </a:p>
          </p:txBody>
        </p:sp>
      </p:grpSp>
      <p:grpSp>
        <p:nvGrpSpPr>
          <p:cNvPr id="997" name="Google Shape;997;p4"/>
          <p:cNvGrpSpPr/>
          <p:nvPr/>
        </p:nvGrpSpPr>
        <p:grpSpPr>
          <a:xfrm>
            <a:off x="1655205" y="7476874"/>
            <a:ext cx="873957" cy="836697"/>
            <a:chOff x="953727" y="3801176"/>
            <a:chExt cx="967789" cy="926533"/>
          </a:xfrm>
        </p:grpSpPr>
        <p:grpSp>
          <p:nvGrpSpPr>
            <p:cNvPr id="998" name="Google Shape;998;p4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grpSp>
            <p:nvGrpSpPr>
              <p:cNvPr id="999" name="Google Shape;999;p4"/>
              <p:cNvGrpSpPr/>
              <p:nvPr/>
            </p:nvGrpSpPr>
            <p:grpSpPr>
              <a:xfrm>
                <a:off x="1167865" y="3801176"/>
                <a:ext cx="513347" cy="513347"/>
                <a:chOff x="1167865" y="3801176"/>
                <a:chExt cx="513347" cy="513347"/>
              </a:xfrm>
            </p:grpSpPr>
            <p:sp>
              <p:nvSpPr>
                <p:cNvPr id="1000" name="Google Shape;1000;p4"/>
                <p:cNvSpPr/>
                <p:nvPr/>
              </p:nvSpPr>
              <p:spPr>
                <a:xfrm>
                  <a:off x="1173974" y="3807285"/>
                  <a:ext cx="501155" cy="502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8" extrusionOk="0">
                      <a:moveTo>
                        <a:pt x="26829" y="501123"/>
                      </a:moveTo>
                      <a:cubicBezTo>
                        <a:pt x="12198" y="501123"/>
                        <a:pt x="0" y="488906"/>
                        <a:pt x="0" y="474237"/>
                      </a:cubicBezTo>
                      <a:lnTo>
                        <a:pt x="0" y="26893"/>
                      </a:lnTo>
                      <a:cubicBezTo>
                        <a:pt x="0" y="12224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4"/>
                        <a:pt x="501155" y="26893"/>
                      </a:cubicBezTo>
                      <a:lnTo>
                        <a:pt x="501155" y="475456"/>
                      </a:lnTo>
                      <a:cubicBezTo>
                        <a:pt x="501155" y="490125"/>
                        <a:pt x="488963" y="502349"/>
                        <a:pt x="474333" y="502349"/>
                      </a:cubicBezTo>
                      <a:lnTo>
                        <a:pt x="26829" y="501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1" name="Google Shape;1001;p4"/>
                <p:cNvSpPr/>
                <p:nvPr/>
              </p:nvSpPr>
              <p:spPr>
                <a:xfrm>
                  <a:off x="1167865" y="3801176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4"/>
                      </a:moveTo>
                      <a:cubicBezTo>
                        <a:pt x="490183" y="12224"/>
                        <a:pt x="499936" y="22003"/>
                        <a:pt x="499936" y="33002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2"/>
                      </a:lnTo>
                      <a:cubicBezTo>
                        <a:pt x="12192" y="22003"/>
                        <a:pt x="21946" y="12224"/>
                        <a:pt x="32925" y="12224"/>
                      </a:cubicBezTo>
                      <a:lnTo>
                        <a:pt x="479203" y="12224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9"/>
                        <a:pt x="0" y="33002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7" y="498678"/>
                        <a:pt x="513347" y="480345"/>
                      </a:cubicBezTo>
                      <a:lnTo>
                        <a:pt x="513347" y="33002"/>
                      </a:lnTo>
                      <a:cubicBezTo>
                        <a:pt x="512128" y="14669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02" name="Google Shape;1002;p4"/>
              <p:cNvGrpSpPr/>
              <p:nvPr/>
            </p:nvGrpSpPr>
            <p:grpSpPr>
              <a:xfrm>
                <a:off x="1250777" y="3920959"/>
                <a:ext cx="342639" cy="331231"/>
                <a:chOff x="1250777" y="3920959"/>
                <a:chExt cx="342639" cy="331231"/>
              </a:xfrm>
            </p:grpSpPr>
            <p:sp>
              <p:nvSpPr>
                <p:cNvPr id="1003" name="Google Shape;1003;p4"/>
                <p:cNvSpPr/>
                <p:nvPr/>
              </p:nvSpPr>
              <p:spPr>
                <a:xfrm>
                  <a:off x="1417826" y="3925849"/>
                  <a:ext cx="17559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90" h="151559" extrusionOk="0">
                      <a:moveTo>
                        <a:pt x="120720" y="17114"/>
                      </a:moveTo>
                      <a:lnTo>
                        <a:pt x="153639" y="74557"/>
                      </a:lnTo>
                      <a:lnTo>
                        <a:pt x="120720" y="132007"/>
                      </a:lnTo>
                      <a:lnTo>
                        <a:pt x="54870" y="132007"/>
                      </a:lnTo>
                      <a:lnTo>
                        <a:pt x="21952" y="74557"/>
                      </a:lnTo>
                      <a:lnTo>
                        <a:pt x="54870" y="17114"/>
                      </a:lnTo>
                      <a:lnTo>
                        <a:pt x="120720" y="17114"/>
                      </a:lnTo>
                      <a:lnTo>
                        <a:pt x="120720" y="17114"/>
                      </a:lnTo>
                      <a:close/>
                      <a:moveTo>
                        <a:pt x="131693" y="0"/>
                      </a:moveTo>
                      <a:lnTo>
                        <a:pt x="43898" y="0"/>
                      </a:lnTo>
                      <a:lnTo>
                        <a:pt x="0" y="75783"/>
                      </a:lnTo>
                      <a:lnTo>
                        <a:pt x="43898" y="151560"/>
                      </a:lnTo>
                      <a:lnTo>
                        <a:pt x="131693" y="151560"/>
                      </a:lnTo>
                      <a:lnTo>
                        <a:pt x="175590" y="75783"/>
                      </a:lnTo>
                      <a:lnTo>
                        <a:pt x="13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4" name="Google Shape;1004;p4"/>
                <p:cNvSpPr/>
                <p:nvPr/>
              </p:nvSpPr>
              <p:spPr>
                <a:xfrm>
                  <a:off x="1344655" y="4100631"/>
                  <a:ext cx="151200" cy="151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200" h="151559" extrusionOk="0">
                      <a:moveTo>
                        <a:pt x="75603" y="17107"/>
                      </a:moveTo>
                      <a:cubicBezTo>
                        <a:pt x="107302" y="17107"/>
                        <a:pt x="132912" y="42775"/>
                        <a:pt x="132912" y="74557"/>
                      </a:cubicBezTo>
                      <a:cubicBezTo>
                        <a:pt x="132912" y="106334"/>
                        <a:pt x="107302" y="132001"/>
                        <a:pt x="75603" y="132001"/>
                      </a:cubicBezTo>
                      <a:cubicBezTo>
                        <a:pt x="43898" y="132001"/>
                        <a:pt x="18294" y="106334"/>
                        <a:pt x="18294" y="74557"/>
                      </a:cubicBezTo>
                      <a:cubicBezTo>
                        <a:pt x="18294" y="42775"/>
                        <a:pt x="43898" y="17107"/>
                        <a:pt x="75603" y="17107"/>
                      </a:cubicBezTo>
                      <a:close/>
                      <a:moveTo>
                        <a:pt x="75603" y="0"/>
                      </a:moveTo>
                      <a:cubicBezTo>
                        <a:pt x="34144" y="0"/>
                        <a:pt x="0" y="34221"/>
                        <a:pt x="0" y="75777"/>
                      </a:cubicBezTo>
                      <a:cubicBezTo>
                        <a:pt x="0" y="117332"/>
                        <a:pt x="34144" y="151560"/>
                        <a:pt x="75603" y="151560"/>
                      </a:cubicBezTo>
                      <a:cubicBezTo>
                        <a:pt x="117056" y="151560"/>
                        <a:pt x="151200" y="117332"/>
                        <a:pt x="151200" y="75777"/>
                      </a:cubicBezTo>
                      <a:cubicBezTo>
                        <a:pt x="151200" y="32995"/>
                        <a:pt x="117056" y="0"/>
                        <a:pt x="7560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5" name="Google Shape;1005;p4"/>
                <p:cNvSpPr/>
                <p:nvPr/>
              </p:nvSpPr>
              <p:spPr>
                <a:xfrm>
                  <a:off x="1250777" y="3920959"/>
                  <a:ext cx="167049" cy="151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49" h="151565" extrusionOk="0">
                      <a:moveTo>
                        <a:pt x="82912" y="36672"/>
                      </a:moveTo>
                      <a:lnTo>
                        <a:pt x="136563" y="133226"/>
                      </a:lnTo>
                      <a:lnTo>
                        <a:pt x="30480" y="133226"/>
                      </a:lnTo>
                      <a:lnTo>
                        <a:pt x="82912" y="36672"/>
                      </a:lnTo>
                      <a:close/>
                      <a:moveTo>
                        <a:pt x="82912" y="0"/>
                      </a:moveTo>
                      <a:lnTo>
                        <a:pt x="0" y="151566"/>
                      </a:lnTo>
                      <a:lnTo>
                        <a:pt x="167050" y="151566"/>
                      </a:lnTo>
                      <a:lnTo>
                        <a:pt x="8291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06" name="Google Shape;1006;p4"/>
              <p:cNvSpPr/>
              <p:nvPr/>
            </p:nvSpPr>
            <p:spPr>
              <a:xfrm>
                <a:off x="1180063" y="3862296"/>
                <a:ext cx="487737" cy="440009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440009" extrusionOk="0">
                    <a:moveTo>
                      <a:pt x="467011" y="440009"/>
                    </a:moveTo>
                    <a:lnTo>
                      <a:pt x="20726" y="440009"/>
                    </a:lnTo>
                    <a:cubicBezTo>
                      <a:pt x="9754" y="440009"/>
                      <a:pt x="0" y="430236"/>
                      <a:pt x="0" y="419232"/>
                    </a:cubicBezTo>
                    <a:lnTo>
                      <a:pt x="0" y="0"/>
                    </a:lnTo>
                    <a:lnTo>
                      <a:pt x="487738" y="0"/>
                    </a:lnTo>
                    <a:lnTo>
                      <a:pt x="487738" y="419232"/>
                    </a:lnTo>
                    <a:cubicBezTo>
                      <a:pt x="487738" y="430236"/>
                      <a:pt x="477984" y="440009"/>
                      <a:pt x="467011" y="440009"/>
                    </a:cubicBezTo>
                    <a:close/>
                    <a:moveTo>
                      <a:pt x="18288" y="18333"/>
                    </a:moveTo>
                    <a:lnTo>
                      <a:pt x="18288" y="420457"/>
                    </a:lnTo>
                    <a:cubicBezTo>
                      <a:pt x="18288" y="421676"/>
                      <a:pt x="19507" y="422902"/>
                      <a:pt x="20726" y="422902"/>
                    </a:cubicBezTo>
                    <a:lnTo>
                      <a:pt x="468231" y="422902"/>
                    </a:lnTo>
                    <a:cubicBezTo>
                      <a:pt x="469450" y="422902"/>
                      <a:pt x="470669" y="421676"/>
                      <a:pt x="470669" y="420457"/>
                    </a:cubicBezTo>
                    <a:lnTo>
                      <a:pt x="470669" y="18333"/>
                    </a:lnTo>
                    <a:lnTo>
                      <a:pt x="18288" y="18333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4"/>
              <p:cNvSpPr/>
              <p:nvPr/>
            </p:nvSpPr>
            <p:spPr>
              <a:xfrm>
                <a:off x="1180063" y="3813400"/>
                <a:ext cx="487737" cy="35446"/>
              </a:xfrm>
              <a:custGeom>
                <a:avLst/>
                <a:gdLst/>
                <a:ahLst/>
                <a:cxnLst/>
                <a:rect l="l" t="t" r="r" b="b"/>
                <a:pathLst>
                  <a:path w="487737" h="35446" extrusionOk="0">
                    <a:moveTo>
                      <a:pt x="487738" y="35447"/>
                    </a:moveTo>
                    <a:lnTo>
                      <a:pt x="0" y="35447"/>
                    </a:lnTo>
                    <a:lnTo>
                      <a:pt x="0" y="20778"/>
                    </a:lnTo>
                    <a:cubicBezTo>
                      <a:pt x="0" y="9779"/>
                      <a:pt x="9754" y="0"/>
                      <a:pt x="20726" y="0"/>
                    </a:cubicBezTo>
                    <a:lnTo>
                      <a:pt x="468231" y="0"/>
                    </a:lnTo>
                    <a:cubicBezTo>
                      <a:pt x="477984" y="0"/>
                      <a:pt x="487738" y="9779"/>
                      <a:pt x="487738" y="20778"/>
                    </a:cubicBezTo>
                    <a:lnTo>
                      <a:pt x="487738" y="35447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08" name="Google Shape;1008;p4"/>
            <p:cNvSpPr txBox="1"/>
            <p:nvPr/>
          </p:nvSpPr>
          <p:spPr>
            <a:xfrm>
              <a:off x="953727" y="4267599"/>
              <a:ext cx="967789" cy="46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Code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 Repository</a:t>
              </a:r>
              <a:endParaRPr/>
            </a:p>
          </p:txBody>
        </p:sp>
      </p:grpSp>
      <p:grpSp>
        <p:nvGrpSpPr>
          <p:cNvPr id="1009" name="Google Shape;1009;p4"/>
          <p:cNvGrpSpPr/>
          <p:nvPr/>
        </p:nvGrpSpPr>
        <p:grpSpPr>
          <a:xfrm>
            <a:off x="5677417" y="7482500"/>
            <a:ext cx="765106" cy="765849"/>
            <a:chOff x="4357042" y="4405784"/>
            <a:chExt cx="816719" cy="817512"/>
          </a:xfrm>
        </p:grpSpPr>
        <p:grpSp>
          <p:nvGrpSpPr>
            <p:cNvPr id="1010" name="Google Shape;1010;p4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1011" name="Google Shape;1011;p4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4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4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4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5" name="Google Shape;1015;p4"/>
            <p:cNvSpPr txBox="1"/>
            <p:nvPr/>
          </p:nvSpPr>
          <p:spPr>
            <a:xfrm>
              <a:off x="4357042" y="4871763"/>
              <a:ext cx="816719" cy="3515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Deployment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  <p:grpSp>
        <p:nvGrpSpPr>
          <p:cNvPr id="1016" name="Google Shape;1016;p4"/>
          <p:cNvGrpSpPr/>
          <p:nvPr/>
        </p:nvGrpSpPr>
        <p:grpSpPr>
          <a:xfrm>
            <a:off x="3316032" y="7469433"/>
            <a:ext cx="700330" cy="824767"/>
            <a:chOff x="2080264" y="2312469"/>
            <a:chExt cx="718601" cy="893758"/>
          </a:xfrm>
        </p:grpSpPr>
        <p:grpSp>
          <p:nvGrpSpPr>
            <p:cNvPr id="1017" name="Google Shape;1017;p4"/>
            <p:cNvGrpSpPr/>
            <p:nvPr/>
          </p:nvGrpSpPr>
          <p:grpSpPr>
            <a:xfrm>
              <a:off x="2210602" y="2312469"/>
              <a:ext cx="514566" cy="513347"/>
              <a:chOff x="2210602" y="2312469"/>
              <a:chExt cx="514566" cy="513347"/>
            </a:xfrm>
          </p:grpSpPr>
          <p:grpSp>
            <p:nvGrpSpPr>
              <p:cNvPr id="1018" name="Google Shape;1018;p4"/>
              <p:cNvGrpSpPr/>
              <p:nvPr/>
            </p:nvGrpSpPr>
            <p:grpSpPr>
              <a:xfrm>
                <a:off x="2210602" y="2312469"/>
                <a:ext cx="514566" cy="513347"/>
                <a:chOff x="2210602" y="2312469"/>
                <a:chExt cx="514566" cy="513347"/>
              </a:xfrm>
            </p:grpSpPr>
            <p:sp>
              <p:nvSpPr>
                <p:cNvPr id="1019" name="Google Shape;1019;p4"/>
                <p:cNvSpPr/>
                <p:nvPr/>
              </p:nvSpPr>
              <p:spPr>
                <a:xfrm>
                  <a:off x="2216710" y="2318580"/>
                  <a:ext cx="502348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48" h="502346" extrusionOk="0">
                      <a:moveTo>
                        <a:pt x="26893" y="501127"/>
                      </a:moveTo>
                      <a:cubicBezTo>
                        <a:pt x="12224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224" y="0"/>
                        <a:pt x="26893" y="0"/>
                      </a:cubicBezTo>
                      <a:lnTo>
                        <a:pt x="475462" y="0"/>
                      </a:lnTo>
                      <a:cubicBezTo>
                        <a:pt x="490125" y="0"/>
                        <a:pt x="502349" y="12223"/>
                        <a:pt x="502349" y="26890"/>
                      </a:cubicBezTo>
                      <a:lnTo>
                        <a:pt x="502349" y="475460"/>
                      </a:lnTo>
                      <a:cubicBezTo>
                        <a:pt x="502349" y="490122"/>
                        <a:pt x="490125" y="502346"/>
                        <a:pt x="475462" y="502346"/>
                      </a:cubicBezTo>
                      <a:lnTo>
                        <a:pt x="26893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0" name="Google Shape;1020;p4"/>
                <p:cNvSpPr/>
                <p:nvPr/>
              </p:nvSpPr>
              <p:spPr>
                <a:xfrm>
                  <a:off x="2210602" y="2312469"/>
                  <a:ext cx="514566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566" h="513347" extrusionOk="0">
                      <a:moveTo>
                        <a:pt x="480346" y="12223"/>
                      </a:moveTo>
                      <a:cubicBezTo>
                        <a:pt x="491344" y="12223"/>
                        <a:pt x="501123" y="22001"/>
                        <a:pt x="501123" y="33001"/>
                      </a:cubicBezTo>
                      <a:lnTo>
                        <a:pt x="501123" y="481571"/>
                      </a:lnTo>
                      <a:cubicBezTo>
                        <a:pt x="501123" y="492570"/>
                        <a:pt x="491344" y="502349"/>
                        <a:pt x="480346" y="502349"/>
                      </a:cubicBezTo>
                      <a:lnTo>
                        <a:pt x="33002" y="502349"/>
                      </a:lnTo>
                      <a:cubicBezTo>
                        <a:pt x="22003" y="501123"/>
                        <a:pt x="12224" y="491344"/>
                        <a:pt x="12224" y="480346"/>
                      </a:cubicBezTo>
                      <a:lnTo>
                        <a:pt x="12224" y="33001"/>
                      </a:lnTo>
                      <a:cubicBezTo>
                        <a:pt x="12224" y="22001"/>
                        <a:pt x="22003" y="12223"/>
                        <a:pt x="33002" y="12223"/>
                      </a:cubicBezTo>
                      <a:lnTo>
                        <a:pt x="480346" y="12223"/>
                      </a:lnTo>
                      <a:close/>
                      <a:moveTo>
                        <a:pt x="480346" y="0"/>
                      </a:moveTo>
                      <a:lnTo>
                        <a:pt x="33002" y="0"/>
                      </a:lnTo>
                      <a:cubicBezTo>
                        <a:pt x="14669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69" y="513347"/>
                        <a:pt x="33002" y="513347"/>
                      </a:cubicBezTo>
                      <a:lnTo>
                        <a:pt x="481571" y="513347"/>
                      </a:lnTo>
                      <a:cubicBezTo>
                        <a:pt x="499904" y="513347"/>
                        <a:pt x="514567" y="498678"/>
                        <a:pt x="514567" y="480346"/>
                      </a:cubicBezTo>
                      <a:lnTo>
                        <a:pt x="514567" y="33001"/>
                      </a:lnTo>
                      <a:cubicBezTo>
                        <a:pt x="513347" y="14667"/>
                        <a:pt x="498678" y="0"/>
                        <a:pt x="480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1" name="Google Shape;1021;p4"/>
              <p:cNvSpPr/>
              <p:nvPr/>
            </p:nvSpPr>
            <p:spPr>
              <a:xfrm>
                <a:off x="2222826" y="2324691"/>
                <a:ext cx="488899" cy="488900"/>
              </a:xfrm>
              <a:custGeom>
                <a:avLst/>
                <a:gdLst/>
                <a:ahLst/>
                <a:cxnLst/>
                <a:rect l="l" t="t" r="r" b="b"/>
                <a:pathLst>
                  <a:path w="488899" h="488900" extrusionOk="0">
                    <a:moveTo>
                      <a:pt x="468121" y="488900"/>
                    </a:moveTo>
                    <a:lnTo>
                      <a:pt x="20778" y="488900"/>
                    </a:lnTo>
                    <a:cubicBezTo>
                      <a:pt x="9779" y="488900"/>
                      <a:pt x="0" y="479121"/>
                      <a:pt x="0" y="468123"/>
                    </a:cubicBezTo>
                    <a:lnTo>
                      <a:pt x="0" y="20778"/>
                    </a:lnTo>
                    <a:cubicBezTo>
                      <a:pt x="0" y="9778"/>
                      <a:pt x="9779" y="0"/>
                      <a:pt x="20778" y="0"/>
                    </a:cubicBezTo>
                    <a:lnTo>
                      <a:pt x="469347" y="0"/>
                    </a:lnTo>
                    <a:cubicBezTo>
                      <a:pt x="479120" y="0"/>
                      <a:pt x="488899" y="9778"/>
                      <a:pt x="488899" y="20778"/>
                    </a:cubicBezTo>
                    <a:lnTo>
                      <a:pt x="488899" y="469348"/>
                    </a:lnTo>
                    <a:cubicBezTo>
                      <a:pt x="488899" y="479121"/>
                      <a:pt x="479120" y="488900"/>
                      <a:pt x="468121" y="488900"/>
                    </a:cubicBezTo>
                    <a:close/>
                    <a:moveTo>
                      <a:pt x="20778" y="18334"/>
                    </a:moveTo>
                    <a:cubicBezTo>
                      <a:pt x="19552" y="18334"/>
                      <a:pt x="18333" y="19556"/>
                      <a:pt x="18333" y="20778"/>
                    </a:cubicBezTo>
                    <a:lnTo>
                      <a:pt x="18333" y="469348"/>
                    </a:lnTo>
                    <a:cubicBezTo>
                      <a:pt x="18333" y="470568"/>
                      <a:pt x="19552" y="471793"/>
                      <a:pt x="20778" y="471793"/>
                    </a:cubicBezTo>
                    <a:lnTo>
                      <a:pt x="469347" y="471793"/>
                    </a:lnTo>
                    <a:cubicBezTo>
                      <a:pt x="470566" y="471793"/>
                      <a:pt x="471792" y="470568"/>
                      <a:pt x="471792" y="469348"/>
                    </a:cubicBezTo>
                    <a:lnTo>
                      <a:pt x="471792" y="20778"/>
                    </a:lnTo>
                    <a:cubicBezTo>
                      <a:pt x="471792" y="19556"/>
                      <a:pt x="470566" y="18334"/>
                      <a:pt x="469347" y="18334"/>
                    </a:cubicBezTo>
                    <a:lnTo>
                      <a:pt x="20778" y="18334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22" name="Google Shape;1022;p4"/>
              <p:cNvGrpSpPr/>
              <p:nvPr/>
            </p:nvGrpSpPr>
            <p:grpSpPr>
              <a:xfrm>
                <a:off x="2291268" y="2453028"/>
                <a:ext cx="352014" cy="231008"/>
                <a:chOff x="2291268" y="2453028"/>
                <a:chExt cx="352014" cy="231008"/>
              </a:xfrm>
            </p:grpSpPr>
            <p:sp>
              <p:nvSpPr>
                <p:cNvPr id="1023" name="Google Shape;1023;p4"/>
                <p:cNvSpPr/>
                <p:nvPr/>
              </p:nvSpPr>
              <p:spPr>
                <a:xfrm>
                  <a:off x="2351163" y="2453028"/>
                  <a:ext cx="108778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0" extrusionOk="0">
                      <a:moveTo>
                        <a:pt x="108778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1"/>
                      </a:lnTo>
                      <a:close/>
                      <a:moveTo>
                        <a:pt x="17107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07" y="18334"/>
                      </a:lnTo>
                      <a:lnTo>
                        <a:pt x="17107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4" name="Google Shape;1024;p4"/>
                <p:cNvSpPr/>
                <p:nvPr/>
              </p:nvSpPr>
              <p:spPr>
                <a:xfrm>
                  <a:off x="2473384" y="2453028"/>
                  <a:ext cx="10878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0" extrusionOk="0">
                      <a:moveTo>
                        <a:pt x="108785" y="108781"/>
                      </a:moveTo>
                      <a:lnTo>
                        <a:pt x="0" y="108781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cubicBezTo>
                        <a:pt x="107559" y="1222"/>
                        <a:pt x="107559" y="108781"/>
                        <a:pt x="108785" y="108781"/>
                      </a:cubicBezTo>
                      <a:close/>
                      <a:moveTo>
                        <a:pt x="17114" y="91669"/>
                      </a:moveTo>
                      <a:lnTo>
                        <a:pt x="89226" y="91669"/>
                      </a:lnTo>
                      <a:lnTo>
                        <a:pt x="89226" y="18334"/>
                      </a:lnTo>
                      <a:lnTo>
                        <a:pt x="17114" y="18334"/>
                      </a:lnTo>
                      <a:lnTo>
                        <a:pt x="17114" y="9166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" name="Google Shape;1025;p4"/>
                <p:cNvSpPr/>
                <p:nvPr/>
              </p:nvSpPr>
              <p:spPr>
                <a:xfrm>
                  <a:off x="2412276" y="2575254"/>
                  <a:ext cx="108778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78" h="108782" extrusionOk="0">
                      <a:moveTo>
                        <a:pt x="108778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78" y="0"/>
                      </a:lnTo>
                      <a:lnTo>
                        <a:pt x="108778" y="108782"/>
                      </a:lnTo>
                      <a:close/>
                      <a:moveTo>
                        <a:pt x="18333" y="91668"/>
                      </a:moveTo>
                      <a:lnTo>
                        <a:pt x="91665" y="91668"/>
                      </a:lnTo>
                      <a:lnTo>
                        <a:pt x="91665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" name="Google Shape;1026;p4"/>
                <p:cNvSpPr/>
                <p:nvPr/>
              </p:nvSpPr>
              <p:spPr>
                <a:xfrm>
                  <a:off x="253449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8785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8785" y="108782"/>
                      </a:lnTo>
                      <a:close/>
                      <a:moveTo>
                        <a:pt x="18333" y="91668"/>
                      </a:moveTo>
                      <a:lnTo>
                        <a:pt x="91671" y="91668"/>
                      </a:lnTo>
                      <a:lnTo>
                        <a:pt x="91671" y="18334"/>
                      </a:lnTo>
                      <a:lnTo>
                        <a:pt x="18333" y="18334"/>
                      </a:lnTo>
                      <a:lnTo>
                        <a:pt x="18333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" name="Google Shape;1027;p4"/>
                <p:cNvSpPr/>
                <p:nvPr/>
              </p:nvSpPr>
              <p:spPr>
                <a:xfrm>
                  <a:off x="2291268" y="2575254"/>
                  <a:ext cx="108784" cy="108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84" h="108782" extrusionOk="0">
                      <a:moveTo>
                        <a:pt x="107559" y="108782"/>
                      </a:moveTo>
                      <a:lnTo>
                        <a:pt x="0" y="108782"/>
                      </a:lnTo>
                      <a:lnTo>
                        <a:pt x="0" y="0"/>
                      </a:lnTo>
                      <a:lnTo>
                        <a:pt x="108785" y="0"/>
                      </a:lnTo>
                      <a:lnTo>
                        <a:pt x="107559" y="108782"/>
                      </a:lnTo>
                      <a:close/>
                      <a:moveTo>
                        <a:pt x="17114" y="91668"/>
                      </a:moveTo>
                      <a:lnTo>
                        <a:pt x="90452" y="91668"/>
                      </a:lnTo>
                      <a:lnTo>
                        <a:pt x="90452" y="18334"/>
                      </a:lnTo>
                      <a:lnTo>
                        <a:pt x="17114" y="18334"/>
                      </a:lnTo>
                      <a:lnTo>
                        <a:pt x="17114" y="9166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28" name="Google Shape;1028;p4"/>
            <p:cNvGrpSpPr/>
            <p:nvPr/>
          </p:nvGrpSpPr>
          <p:grpSpPr>
            <a:xfrm>
              <a:off x="2080264" y="2801575"/>
              <a:ext cx="718601" cy="404652"/>
              <a:chOff x="2080264" y="2801575"/>
              <a:chExt cx="718601" cy="404652"/>
            </a:xfrm>
          </p:grpSpPr>
          <p:sp>
            <p:nvSpPr>
              <p:cNvPr id="1029" name="Google Shape;1029;p4"/>
              <p:cNvSpPr txBox="1"/>
              <p:nvPr/>
            </p:nvSpPr>
            <p:spPr>
              <a:xfrm>
                <a:off x="2080264" y="2801575"/>
                <a:ext cx="718601" cy="24467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Container</a:t>
                </a:r>
                <a:endParaRPr/>
              </a:p>
            </p:txBody>
          </p:sp>
          <p:sp>
            <p:nvSpPr>
              <p:cNvPr id="1030" name="Google Shape;1030;p4"/>
              <p:cNvSpPr txBox="1"/>
              <p:nvPr/>
            </p:nvSpPr>
            <p:spPr>
              <a:xfrm>
                <a:off x="2117227" y="2961552"/>
                <a:ext cx="624907" cy="2446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Registry</a:t>
                </a:r>
                <a:endParaRPr/>
              </a:p>
            </p:txBody>
          </p:sp>
        </p:grpSp>
      </p:grpSp>
      <p:grpSp>
        <p:nvGrpSpPr>
          <p:cNvPr id="1031" name="Google Shape;1031;p4"/>
          <p:cNvGrpSpPr/>
          <p:nvPr/>
        </p:nvGrpSpPr>
        <p:grpSpPr>
          <a:xfrm>
            <a:off x="2592054" y="7495026"/>
            <a:ext cx="592557" cy="806093"/>
            <a:chOff x="7707442" y="1828886"/>
            <a:chExt cx="456651" cy="646877"/>
          </a:xfrm>
        </p:grpSpPr>
        <p:grpSp>
          <p:nvGrpSpPr>
            <p:cNvPr id="1032" name="Google Shape;1032;p4"/>
            <p:cNvGrpSpPr/>
            <p:nvPr/>
          </p:nvGrpSpPr>
          <p:grpSpPr>
            <a:xfrm>
              <a:off x="7707442" y="1828886"/>
              <a:ext cx="428508" cy="543393"/>
              <a:chOff x="4719710" y="2312469"/>
              <a:chExt cx="593434" cy="752537"/>
            </a:xfrm>
          </p:grpSpPr>
          <p:grpSp>
            <p:nvGrpSpPr>
              <p:cNvPr id="1033" name="Google Shape;1033;p4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grpSp>
              <p:nvGrpSpPr>
                <p:cNvPr id="1034" name="Google Shape;1034;p4"/>
                <p:cNvGrpSpPr/>
                <p:nvPr/>
              </p:nvGrpSpPr>
              <p:grpSpPr>
                <a:xfrm>
                  <a:off x="4799797" y="2312469"/>
                  <a:ext cx="513347" cy="513347"/>
                  <a:chOff x="4799797" y="2312469"/>
                  <a:chExt cx="513347" cy="513347"/>
                </a:xfrm>
              </p:grpSpPr>
              <p:sp>
                <p:nvSpPr>
                  <p:cNvPr id="1035" name="Google Shape;1035;p4"/>
                  <p:cNvSpPr/>
                  <p:nvPr/>
                </p:nvSpPr>
                <p:spPr>
                  <a:xfrm>
                    <a:off x="4805881" y="2318581"/>
                    <a:ext cx="501155" cy="502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55" h="502345" extrusionOk="0">
                        <a:moveTo>
                          <a:pt x="26829" y="501126"/>
                        </a:moveTo>
                        <a:cubicBezTo>
                          <a:pt x="12192" y="501126"/>
                          <a:pt x="0" y="488902"/>
                          <a:pt x="0" y="474233"/>
                        </a:cubicBezTo>
                        <a:lnTo>
                          <a:pt x="0" y="26890"/>
                        </a:lnTo>
                        <a:cubicBezTo>
                          <a:pt x="0" y="12223"/>
                          <a:pt x="12192" y="0"/>
                          <a:pt x="26829" y="0"/>
                        </a:cubicBezTo>
                        <a:lnTo>
                          <a:pt x="474327" y="0"/>
                        </a:lnTo>
                        <a:cubicBezTo>
                          <a:pt x="488963" y="0"/>
                          <a:pt x="501155" y="12223"/>
                          <a:pt x="501155" y="26890"/>
                        </a:cubicBezTo>
                        <a:lnTo>
                          <a:pt x="501155" y="475458"/>
                        </a:lnTo>
                        <a:cubicBezTo>
                          <a:pt x="501155" y="490127"/>
                          <a:pt x="488963" y="502345"/>
                          <a:pt x="474327" y="502345"/>
                        </a:cubicBezTo>
                        <a:lnTo>
                          <a:pt x="26829" y="501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" name="Google Shape;1036;p4"/>
                  <p:cNvSpPr/>
                  <p:nvPr/>
                </p:nvSpPr>
                <p:spPr>
                  <a:xfrm>
                    <a:off x="4799797" y="2312469"/>
                    <a:ext cx="513347" cy="513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47" h="513347" extrusionOk="0">
                        <a:moveTo>
                          <a:pt x="479203" y="12223"/>
                        </a:moveTo>
                        <a:cubicBezTo>
                          <a:pt x="490183" y="12223"/>
                          <a:pt x="499936" y="22001"/>
                          <a:pt x="499936" y="33001"/>
                        </a:cubicBezTo>
                        <a:lnTo>
                          <a:pt x="499936" y="481571"/>
                        </a:lnTo>
                        <a:cubicBezTo>
                          <a:pt x="499936" y="492570"/>
                          <a:pt x="490183" y="502349"/>
                          <a:pt x="479203" y="502349"/>
                        </a:cubicBezTo>
                        <a:lnTo>
                          <a:pt x="32925" y="502349"/>
                        </a:lnTo>
                        <a:cubicBezTo>
                          <a:pt x="21945" y="501123"/>
                          <a:pt x="12192" y="491344"/>
                          <a:pt x="12192" y="480346"/>
                        </a:cubicBezTo>
                        <a:lnTo>
                          <a:pt x="12192" y="33001"/>
                        </a:lnTo>
                        <a:cubicBezTo>
                          <a:pt x="12192" y="22001"/>
                          <a:pt x="21945" y="12223"/>
                          <a:pt x="32925" y="12223"/>
                        </a:cubicBezTo>
                        <a:lnTo>
                          <a:pt x="479203" y="12223"/>
                        </a:lnTo>
                        <a:close/>
                        <a:moveTo>
                          <a:pt x="479203" y="0"/>
                        </a:moveTo>
                        <a:lnTo>
                          <a:pt x="32925" y="0"/>
                        </a:lnTo>
                        <a:cubicBezTo>
                          <a:pt x="14631" y="0"/>
                          <a:pt x="0" y="14667"/>
                          <a:pt x="0" y="33001"/>
                        </a:cubicBezTo>
                        <a:lnTo>
                          <a:pt x="0" y="481571"/>
                        </a:lnTo>
                        <a:cubicBezTo>
                          <a:pt x="0" y="498678"/>
                          <a:pt x="14631" y="513347"/>
                          <a:pt x="32925" y="513347"/>
                        </a:cubicBezTo>
                        <a:lnTo>
                          <a:pt x="480423" y="513347"/>
                        </a:lnTo>
                        <a:cubicBezTo>
                          <a:pt x="498717" y="513347"/>
                          <a:pt x="513347" y="498678"/>
                          <a:pt x="513347" y="480346"/>
                        </a:cubicBezTo>
                        <a:lnTo>
                          <a:pt x="513347" y="33001"/>
                        </a:lnTo>
                        <a:cubicBezTo>
                          <a:pt x="512128" y="14667"/>
                          <a:pt x="497498" y="0"/>
                          <a:pt x="47920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7" name="Google Shape;1037;p4"/>
                <p:cNvGrpSpPr/>
                <p:nvPr/>
              </p:nvGrpSpPr>
              <p:grpSpPr>
                <a:xfrm>
                  <a:off x="4811996" y="2324695"/>
                  <a:ext cx="488956" cy="488903"/>
                  <a:chOff x="4811996" y="2324695"/>
                  <a:chExt cx="488956" cy="488903"/>
                </a:xfrm>
              </p:grpSpPr>
              <p:sp>
                <p:nvSpPr>
                  <p:cNvPr id="1038" name="Google Shape;1038;p4"/>
                  <p:cNvSpPr/>
                  <p:nvPr/>
                </p:nvSpPr>
                <p:spPr>
                  <a:xfrm>
                    <a:off x="4811996" y="2373585"/>
                    <a:ext cx="488956" cy="4400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956" h="440013" extrusionOk="0">
                        <a:moveTo>
                          <a:pt x="0" y="419235"/>
                        </a:moveTo>
                        <a:cubicBezTo>
                          <a:pt x="0" y="430234"/>
                          <a:pt x="9754" y="440013"/>
                          <a:pt x="20726" y="440013"/>
                        </a:cubicBezTo>
                        <a:lnTo>
                          <a:pt x="468231" y="440013"/>
                        </a:lnTo>
                        <a:cubicBezTo>
                          <a:pt x="479203" y="440013"/>
                          <a:pt x="488957" y="430234"/>
                          <a:pt x="488957" y="419235"/>
                        </a:cubicBezTo>
                        <a:lnTo>
                          <a:pt x="488957" y="0"/>
                        </a:lnTo>
                        <a:lnTo>
                          <a:pt x="0" y="0"/>
                        </a:lnTo>
                        <a:lnTo>
                          <a:pt x="0" y="419235"/>
                        </a:lnTo>
                        <a:close/>
                        <a:moveTo>
                          <a:pt x="18288" y="18334"/>
                        </a:moveTo>
                        <a:lnTo>
                          <a:pt x="469450" y="18334"/>
                        </a:lnTo>
                        <a:lnTo>
                          <a:pt x="469450" y="420455"/>
                        </a:lnTo>
                        <a:cubicBezTo>
                          <a:pt x="469450" y="421680"/>
                          <a:pt x="468231" y="422899"/>
                          <a:pt x="467011" y="422899"/>
                        </a:cubicBezTo>
                        <a:lnTo>
                          <a:pt x="20726" y="422899"/>
                        </a:lnTo>
                        <a:cubicBezTo>
                          <a:pt x="19507" y="422899"/>
                          <a:pt x="18288" y="421680"/>
                          <a:pt x="18288" y="420455"/>
                        </a:cubicBezTo>
                        <a:lnTo>
                          <a:pt x="18288" y="18334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9" name="Google Shape;1039;p4"/>
                  <p:cNvSpPr/>
                  <p:nvPr/>
                </p:nvSpPr>
                <p:spPr>
                  <a:xfrm>
                    <a:off x="4811996" y="2324695"/>
                    <a:ext cx="487737" cy="354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7737" h="35445" extrusionOk="0">
                        <a:moveTo>
                          <a:pt x="467011" y="0"/>
                        </a:moveTo>
                        <a:lnTo>
                          <a:pt x="20726" y="0"/>
                        </a:lnTo>
                        <a:cubicBezTo>
                          <a:pt x="9754" y="0"/>
                          <a:pt x="0" y="9778"/>
                          <a:pt x="0" y="20778"/>
                        </a:cubicBezTo>
                        <a:lnTo>
                          <a:pt x="0" y="35445"/>
                        </a:lnTo>
                        <a:lnTo>
                          <a:pt x="487738" y="35445"/>
                        </a:lnTo>
                        <a:lnTo>
                          <a:pt x="487738" y="20778"/>
                        </a:lnTo>
                        <a:cubicBezTo>
                          <a:pt x="487738" y="9778"/>
                          <a:pt x="477984" y="0"/>
                          <a:pt x="467011" y="0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0" name="Google Shape;1040;p4"/>
                  <p:cNvSpPr/>
                  <p:nvPr/>
                </p:nvSpPr>
                <p:spPr>
                  <a:xfrm>
                    <a:off x="4872956" y="2453031"/>
                    <a:ext cx="367024" cy="27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024" h="278675" extrusionOk="0">
                        <a:moveTo>
                          <a:pt x="367024" y="51335"/>
                        </a:moveTo>
                        <a:cubicBezTo>
                          <a:pt x="367024" y="41557"/>
                          <a:pt x="358490" y="33001"/>
                          <a:pt x="348730" y="33001"/>
                        </a:cubicBezTo>
                        <a:lnTo>
                          <a:pt x="147542" y="33001"/>
                        </a:lnTo>
                        <a:lnTo>
                          <a:pt x="128029" y="7333"/>
                        </a:lnTo>
                        <a:cubicBezTo>
                          <a:pt x="124371" y="2444"/>
                          <a:pt x="119494" y="0"/>
                          <a:pt x="113398" y="0"/>
                        </a:cubicBezTo>
                        <a:lnTo>
                          <a:pt x="18288" y="0"/>
                        </a:lnTo>
                        <a:cubicBezTo>
                          <a:pt x="8535" y="0"/>
                          <a:pt x="0" y="8556"/>
                          <a:pt x="0" y="18334"/>
                        </a:cubicBezTo>
                        <a:lnTo>
                          <a:pt x="0" y="278675"/>
                        </a:lnTo>
                        <a:lnTo>
                          <a:pt x="367024" y="278675"/>
                        </a:lnTo>
                        <a:lnTo>
                          <a:pt x="367024" y="51335"/>
                        </a:lnTo>
                        <a:close/>
                        <a:moveTo>
                          <a:pt x="18288" y="18334"/>
                        </a:moveTo>
                        <a:lnTo>
                          <a:pt x="113398" y="18334"/>
                        </a:lnTo>
                        <a:lnTo>
                          <a:pt x="131686" y="41557"/>
                        </a:lnTo>
                        <a:lnTo>
                          <a:pt x="113398" y="64779"/>
                        </a:lnTo>
                        <a:lnTo>
                          <a:pt x="17069" y="64779"/>
                        </a:lnTo>
                        <a:lnTo>
                          <a:pt x="18288" y="18334"/>
                        </a:lnTo>
                        <a:cubicBezTo>
                          <a:pt x="17069" y="18334"/>
                          <a:pt x="17069" y="18334"/>
                          <a:pt x="18288" y="18334"/>
                        </a:cubicBezTo>
                        <a:close/>
                        <a:moveTo>
                          <a:pt x="348730" y="260342"/>
                        </a:moveTo>
                        <a:lnTo>
                          <a:pt x="17069" y="260342"/>
                        </a:lnTo>
                        <a:lnTo>
                          <a:pt x="17069" y="83114"/>
                        </a:lnTo>
                        <a:lnTo>
                          <a:pt x="112179" y="83114"/>
                        </a:lnTo>
                        <a:cubicBezTo>
                          <a:pt x="118275" y="83114"/>
                          <a:pt x="123152" y="80669"/>
                          <a:pt x="126810" y="75780"/>
                        </a:cubicBezTo>
                        <a:lnTo>
                          <a:pt x="146317" y="50112"/>
                        </a:lnTo>
                        <a:lnTo>
                          <a:pt x="347511" y="50112"/>
                        </a:lnTo>
                        <a:lnTo>
                          <a:pt x="347511" y="260342"/>
                        </a:lnTo>
                        <a:lnTo>
                          <a:pt x="348730" y="260342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1" name="Google Shape;1041;p4"/>
                  <p:cNvSpPr/>
                  <p:nvPr/>
                </p:nvSpPr>
                <p:spPr>
                  <a:xfrm>
                    <a:off x="4905881" y="2486033"/>
                    <a:ext cx="70719" cy="18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19" h="18334" extrusionOk="0">
                        <a:moveTo>
                          <a:pt x="70720" y="0"/>
                        </a:moveTo>
                        <a:lnTo>
                          <a:pt x="0" y="0"/>
                        </a:lnTo>
                        <a:lnTo>
                          <a:pt x="0" y="18334"/>
                        </a:lnTo>
                        <a:lnTo>
                          <a:pt x="70720" y="18334"/>
                        </a:lnTo>
                        <a:lnTo>
                          <a:pt x="70720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1042" name="Google Shape;1042;p4"/>
              <p:cNvSpPr txBox="1"/>
              <p:nvPr/>
            </p:nvSpPr>
            <p:spPr>
              <a:xfrm>
                <a:off x="4719710" y="2819610"/>
                <a:ext cx="582612" cy="2453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Artifact</a:t>
                </a:r>
                <a:endParaRPr/>
              </a:p>
            </p:txBody>
          </p:sp>
        </p:grpSp>
        <p:sp>
          <p:nvSpPr>
            <p:cNvPr id="1043" name="Google Shape;1043;p4"/>
            <p:cNvSpPr txBox="1"/>
            <p:nvPr/>
          </p:nvSpPr>
          <p:spPr>
            <a:xfrm>
              <a:off x="7711529" y="2298567"/>
              <a:ext cx="452564" cy="1771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Registry</a:t>
              </a:r>
              <a:endParaRPr/>
            </a:p>
          </p:txBody>
        </p:sp>
      </p:grpSp>
      <p:grpSp>
        <p:nvGrpSpPr>
          <p:cNvPr id="1044" name="Google Shape;1044;p4"/>
          <p:cNvGrpSpPr/>
          <p:nvPr/>
        </p:nvGrpSpPr>
        <p:grpSpPr>
          <a:xfrm>
            <a:off x="4862717" y="7461151"/>
            <a:ext cx="670375" cy="852029"/>
            <a:chOff x="4407602" y="4405784"/>
            <a:chExt cx="715598" cy="909506"/>
          </a:xfrm>
        </p:grpSpPr>
        <p:grpSp>
          <p:nvGrpSpPr>
            <p:cNvPr id="1045" name="Google Shape;1045;p4"/>
            <p:cNvGrpSpPr/>
            <p:nvPr/>
          </p:nvGrpSpPr>
          <p:grpSpPr>
            <a:xfrm>
              <a:off x="4527736" y="4405784"/>
              <a:ext cx="513348" cy="501340"/>
              <a:chOff x="4527736" y="4405784"/>
              <a:chExt cx="513348" cy="501340"/>
            </a:xfrm>
          </p:grpSpPr>
          <p:sp>
            <p:nvSpPr>
              <p:cNvPr id="1046" name="Google Shape;1046;p4"/>
              <p:cNvSpPr/>
              <p:nvPr/>
            </p:nvSpPr>
            <p:spPr>
              <a:xfrm>
                <a:off x="4539624" y="4420073"/>
                <a:ext cx="501460" cy="487051"/>
              </a:xfrm>
              <a:custGeom>
                <a:avLst/>
                <a:gdLst/>
                <a:ahLst/>
                <a:cxnLst/>
                <a:rect l="l" t="t" r="r" b="b"/>
                <a:pathLst>
                  <a:path w="501460" h="487051" extrusionOk="0">
                    <a:moveTo>
                      <a:pt x="446496" y="486840"/>
                    </a:moveTo>
                    <a:cubicBezTo>
                      <a:pt x="433361" y="486775"/>
                      <a:pt x="420694" y="481989"/>
                      <a:pt x="410806" y="473351"/>
                    </a:cubicBezTo>
                    <a:cubicBezTo>
                      <a:pt x="400924" y="464721"/>
                      <a:pt x="394488" y="452817"/>
                      <a:pt x="392685" y="439836"/>
                    </a:cubicBezTo>
                    <a:cubicBezTo>
                      <a:pt x="390875" y="426848"/>
                      <a:pt x="393821" y="413649"/>
                      <a:pt x="400969" y="402657"/>
                    </a:cubicBezTo>
                    <a:cubicBezTo>
                      <a:pt x="408124" y="391658"/>
                      <a:pt x="419007" y="383605"/>
                      <a:pt x="431629" y="379974"/>
                    </a:cubicBezTo>
                    <a:lnTo>
                      <a:pt x="431629" y="351117"/>
                    </a:lnTo>
                    <a:lnTo>
                      <a:pt x="278889" y="351117"/>
                    </a:lnTo>
                    <a:cubicBezTo>
                      <a:pt x="275815" y="357155"/>
                      <a:pt x="270900" y="362064"/>
                      <a:pt x="264855" y="365131"/>
                    </a:cubicBezTo>
                    <a:lnTo>
                      <a:pt x="264855" y="379974"/>
                    </a:lnTo>
                    <a:cubicBezTo>
                      <a:pt x="277541" y="383541"/>
                      <a:pt x="288514" y="391575"/>
                      <a:pt x="295733" y="402593"/>
                    </a:cubicBezTo>
                    <a:cubicBezTo>
                      <a:pt x="302952" y="413604"/>
                      <a:pt x="305936" y="426855"/>
                      <a:pt x="304126" y="439894"/>
                    </a:cubicBezTo>
                    <a:cubicBezTo>
                      <a:pt x="302323" y="452933"/>
                      <a:pt x="295855" y="464874"/>
                      <a:pt x="285909" y="473525"/>
                    </a:cubicBezTo>
                    <a:cubicBezTo>
                      <a:pt x="275969" y="482168"/>
                      <a:pt x="263225" y="486936"/>
                      <a:pt x="250045" y="486936"/>
                    </a:cubicBezTo>
                    <a:cubicBezTo>
                      <a:pt x="236858" y="486936"/>
                      <a:pt x="224114" y="482168"/>
                      <a:pt x="214175" y="473525"/>
                    </a:cubicBezTo>
                    <a:cubicBezTo>
                      <a:pt x="204235" y="464874"/>
                      <a:pt x="197760" y="452933"/>
                      <a:pt x="195957" y="439894"/>
                    </a:cubicBezTo>
                    <a:cubicBezTo>
                      <a:pt x="194154" y="426855"/>
                      <a:pt x="197132" y="413604"/>
                      <a:pt x="204351" y="402593"/>
                    </a:cubicBezTo>
                    <a:cubicBezTo>
                      <a:pt x="211570" y="391575"/>
                      <a:pt x="222542" y="383541"/>
                      <a:pt x="235235" y="379974"/>
                    </a:cubicBezTo>
                    <a:lnTo>
                      <a:pt x="235235" y="365131"/>
                    </a:lnTo>
                    <a:cubicBezTo>
                      <a:pt x="229184" y="362064"/>
                      <a:pt x="224269" y="357155"/>
                      <a:pt x="221195" y="351117"/>
                    </a:cubicBezTo>
                    <a:lnTo>
                      <a:pt x="69411" y="351117"/>
                    </a:lnTo>
                    <a:lnTo>
                      <a:pt x="69411" y="380089"/>
                    </a:lnTo>
                    <a:cubicBezTo>
                      <a:pt x="82103" y="383663"/>
                      <a:pt x="93070" y="391697"/>
                      <a:pt x="100289" y="402708"/>
                    </a:cubicBezTo>
                    <a:cubicBezTo>
                      <a:pt x="107508" y="413726"/>
                      <a:pt x="110492" y="426970"/>
                      <a:pt x="108688" y="440009"/>
                    </a:cubicBezTo>
                    <a:cubicBezTo>
                      <a:pt x="106879" y="453049"/>
                      <a:pt x="100411" y="464997"/>
                      <a:pt x="90471" y="473640"/>
                    </a:cubicBezTo>
                    <a:cubicBezTo>
                      <a:pt x="80525" y="482290"/>
                      <a:pt x="67787" y="487051"/>
                      <a:pt x="54601" y="487051"/>
                    </a:cubicBezTo>
                    <a:cubicBezTo>
                      <a:pt x="41414" y="487051"/>
                      <a:pt x="28677" y="482290"/>
                      <a:pt x="18731" y="473640"/>
                    </a:cubicBezTo>
                    <a:cubicBezTo>
                      <a:pt x="8791" y="464997"/>
                      <a:pt x="2323" y="453049"/>
                      <a:pt x="513" y="440009"/>
                    </a:cubicBezTo>
                    <a:cubicBezTo>
                      <a:pt x="-1290" y="426970"/>
                      <a:pt x="1694" y="413726"/>
                      <a:pt x="8913" y="402708"/>
                    </a:cubicBezTo>
                    <a:cubicBezTo>
                      <a:pt x="16132" y="391697"/>
                      <a:pt x="27098" y="383663"/>
                      <a:pt x="39791" y="380089"/>
                    </a:cubicBezTo>
                    <a:lnTo>
                      <a:pt x="39791" y="321907"/>
                    </a:lnTo>
                    <a:lnTo>
                      <a:pt x="221432" y="321907"/>
                    </a:lnTo>
                    <a:cubicBezTo>
                      <a:pt x="224538" y="315863"/>
                      <a:pt x="229440" y="310928"/>
                      <a:pt x="235472" y="307777"/>
                    </a:cubicBezTo>
                    <a:lnTo>
                      <a:pt x="235472" y="288899"/>
                    </a:lnTo>
                    <a:lnTo>
                      <a:pt x="69770" y="288899"/>
                    </a:lnTo>
                    <a:lnTo>
                      <a:pt x="69770" y="23749"/>
                    </a:lnTo>
                    <a:cubicBezTo>
                      <a:pt x="69770" y="17448"/>
                      <a:pt x="72273" y="11409"/>
                      <a:pt x="76733" y="6956"/>
                    </a:cubicBezTo>
                    <a:cubicBezTo>
                      <a:pt x="81199" y="2503"/>
                      <a:pt x="87250" y="0"/>
                      <a:pt x="93557" y="0"/>
                    </a:cubicBezTo>
                    <a:lnTo>
                      <a:pt x="183727" y="0"/>
                    </a:lnTo>
                    <a:cubicBezTo>
                      <a:pt x="187449" y="-6"/>
                      <a:pt x="191119" y="860"/>
                      <a:pt x="194449" y="2535"/>
                    </a:cubicBezTo>
                    <a:cubicBezTo>
                      <a:pt x="197773" y="4203"/>
                      <a:pt x="200661" y="6629"/>
                      <a:pt x="202875" y="9619"/>
                    </a:cubicBezTo>
                    <a:lnTo>
                      <a:pt x="219411" y="32533"/>
                    </a:lnTo>
                    <a:lnTo>
                      <a:pt x="407123" y="32533"/>
                    </a:lnTo>
                    <a:cubicBezTo>
                      <a:pt x="413430" y="32533"/>
                      <a:pt x="419482" y="35036"/>
                      <a:pt x="423941" y="39489"/>
                    </a:cubicBezTo>
                    <a:cubicBezTo>
                      <a:pt x="428408" y="43943"/>
                      <a:pt x="430910" y="49987"/>
                      <a:pt x="430910" y="56282"/>
                    </a:cubicBezTo>
                    <a:lnTo>
                      <a:pt x="430910" y="288899"/>
                    </a:lnTo>
                    <a:lnTo>
                      <a:pt x="265093" y="288899"/>
                    </a:lnTo>
                    <a:lnTo>
                      <a:pt x="265093" y="307418"/>
                    </a:lnTo>
                    <a:cubicBezTo>
                      <a:pt x="271028" y="310607"/>
                      <a:pt x="275847" y="315542"/>
                      <a:pt x="278889" y="321548"/>
                    </a:cubicBezTo>
                    <a:lnTo>
                      <a:pt x="461249" y="321548"/>
                    </a:lnTo>
                    <a:lnTo>
                      <a:pt x="461249" y="379974"/>
                    </a:lnTo>
                    <a:cubicBezTo>
                      <a:pt x="474025" y="383432"/>
                      <a:pt x="485107" y="391427"/>
                      <a:pt x="492415" y="402452"/>
                    </a:cubicBezTo>
                    <a:cubicBezTo>
                      <a:pt x="499724" y="413476"/>
                      <a:pt x="502759" y="426784"/>
                      <a:pt x="500950" y="439881"/>
                    </a:cubicBezTo>
                    <a:cubicBezTo>
                      <a:pt x="499140" y="452978"/>
                      <a:pt x="492614" y="464971"/>
                      <a:pt x="482598" y="473608"/>
                    </a:cubicBezTo>
                    <a:cubicBezTo>
                      <a:pt x="472575" y="482251"/>
                      <a:pt x="459741" y="486955"/>
                      <a:pt x="446496" y="4868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4"/>
              <p:cNvSpPr/>
              <p:nvPr/>
            </p:nvSpPr>
            <p:spPr>
              <a:xfrm>
                <a:off x="4527736" y="4405784"/>
                <a:ext cx="513348" cy="499089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499089" extrusionOk="0">
                    <a:moveTo>
                      <a:pt x="189676" y="11878"/>
                    </a:moveTo>
                    <a:cubicBezTo>
                      <a:pt x="192473" y="11878"/>
                      <a:pt x="195232" y="12539"/>
                      <a:pt x="197729" y="13796"/>
                    </a:cubicBezTo>
                    <a:cubicBezTo>
                      <a:pt x="200231" y="15054"/>
                      <a:pt x="202400" y="16876"/>
                      <a:pt x="204068" y="19116"/>
                    </a:cubicBezTo>
                    <a:lnTo>
                      <a:pt x="222979" y="44411"/>
                    </a:lnTo>
                    <a:lnTo>
                      <a:pt x="413309" y="44411"/>
                    </a:lnTo>
                    <a:cubicBezTo>
                      <a:pt x="418032" y="44443"/>
                      <a:pt x="422549" y="46330"/>
                      <a:pt x="425892" y="49660"/>
                    </a:cubicBezTo>
                    <a:cubicBezTo>
                      <a:pt x="429229" y="52997"/>
                      <a:pt x="431116" y="57508"/>
                      <a:pt x="431148" y="62224"/>
                    </a:cubicBezTo>
                    <a:lnTo>
                      <a:pt x="431148" y="288899"/>
                    </a:lnTo>
                    <a:lnTo>
                      <a:pt x="265093" y="288899"/>
                    </a:lnTo>
                    <a:lnTo>
                      <a:pt x="265093" y="317281"/>
                    </a:lnTo>
                    <a:cubicBezTo>
                      <a:pt x="268795" y="318635"/>
                      <a:pt x="272164" y="320785"/>
                      <a:pt x="274962" y="323576"/>
                    </a:cubicBezTo>
                    <a:cubicBezTo>
                      <a:pt x="277753" y="326360"/>
                      <a:pt x="279903" y="329723"/>
                      <a:pt x="281269" y="333426"/>
                    </a:cubicBezTo>
                    <a:lnTo>
                      <a:pt x="461243" y="333426"/>
                    </a:lnTo>
                    <a:lnTo>
                      <a:pt x="461243" y="390542"/>
                    </a:lnTo>
                    <a:cubicBezTo>
                      <a:pt x="473185" y="392737"/>
                      <a:pt x="483868" y="399301"/>
                      <a:pt x="491203" y="408952"/>
                    </a:cubicBezTo>
                    <a:cubicBezTo>
                      <a:pt x="498544" y="418609"/>
                      <a:pt x="501996" y="430647"/>
                      <a:pt x="500892" y="442717"/>
                    </a:cubicBezTo>
                    <a:cubicBezTo>
                      <a:pt x="499789" y="454781"/>
                      <a:pt x="494212" y="466004"/>
                      <a:pt x="485248" y="474173"/>
                    </a:cubicBezTo>
                    <a:cubicBezTo>
                      <a:pt x="476284" y="482341"/>
                      <a:pt x="464580" y="486872"/>
                      <a:pt x="452445" y="486872"/>
                    </a:cubicBezTo>
                    <a:cubicBezTo>
                      <a:pt x="440304" y="486872"/>
                      <a:pt x="428607" y="482341"/>
                      <a:pt x="419642" y="474173"/>
                    </a:cubicBezTo>
                    <a:cubicBezTo>
                      <a:pt x="410678" y="466004"/>
                      <a:pt x="405095" y="454781"/>
                      <a:pt x="403992" y="442717"/>
                    </a:cubicBezTo>
                    <a:cubicBezTo>
                      <a:pt x="402888" y="430647"/>
                      <a:pt x="406347" y="418609"/>
                      <a:pt x="413681" y="408952"/>
                    </a:cubicBezTo>
                    <a:cubicBezTo>
                      <a:pt x="421016" y="399301"/>
                      <a:pt x="431699" y="392737"/>
                      <a:pt x="443641" y="390542"/>
                    </a:cubicBezTo>
                    <a:lnTo>
                      <a:pt x="443641" y="351117"/>
                    </a:lnTo>
                    <a:lnTo>
                      <a:pt x="281269" y="351117"/>
                    </a:lnTo>
                    <a:cubicBezTo>
                      <a:pt x="279928" y="354820"/>
                      <a:pt x="277779" y="358175"/>
                      <a:pt x="274981" y="360947"/>
                    </a:cubicBezTo>
                    <a:cubicBezTo>
                      <a:pt x="272183" y="363719"/>
                      <a:pt x="268808" y="365837"/>
                      <a:pt x="265093" y="367146"/>
                    </a:cubicBezTo>
                    <a:lnTo>
                      <a:pt x="265093" y="390895"/>
                    </a:lnTo>
                    <a:cubicBezTo>
                      <a:pt x="277022" y="393102"/>
                      <a:pt x="287693" y="399679"/>
                      <a:pt x="295015" y="409337"/>
                    </a:cubicBezTo>
                    <a:cubicBezTo>
                      <a:pt x="302342" y="418994"/>
                      <a:pt x="305788" y="431032"/>
                      <a:pt x="304678" y="443090"/>
                    </a:cubicBezTo>
                    <a:cubicBezTo>
                      <a:pt x="303568" y="455153"/>
                      <a:pt x="297985" y="466363"/>
                      <a:pt x="289021" y="474526"/>
                    </a:cubicBezTo>
                    <a:cubicBezTo>
                      <a:pt x="280057" y="482688"/>
                      <a:pt x="268359" y="487218"/>
                      <a:pt x="256224" y="487218"/>
                    </a:cubicBezTo>
                    <a:cubicBezTo>
                      <a:pt x="244097" y="487218"/>
                      <a:pt x="232399" y="482688"/>
                      <a:pt x="223434" y="474526"/>
                    </a:cubicBezTo>
                    <a:cubicBezTo>
                      <a:pt x="214470" y="466363"/>
                      <a:pt x="208888" y="455153"/>
                      <a:pt x="207777" y="443090"/>
                    </a:cubicBezTo>
                    <a:cubicBezTo>
                      <a:pt x="206667" y="431032"/>
                      <a:pt x="210113" y="418994"/>
                      <a:pt x="217441" y="409337"/>
                    </a:cubicBezTo>
                    <a:cubicBezTo>
                      <a:pt x="224763" y="399679"/>
                      <a:pt x="235434" y="393102"/>
                      <a:pt x="247363" y="390895"/>
                    </a:cubicBezTo>
                    <a:lnTo>
                      <a:pt x="247363" y="367146"/>
                    </a:lnTo>
                    <a:cubicBezTo>
                      <a:pt x="243654" y="365850"/>
                      <a:pt x="240285" y="363739"/>
                      <a:pt x="237500" y="360967"/>
                    </a:cubicBezTo>
                    <a:cubicBezTo>
                      <a:pt x="234722" y="358188"/>
                      <a:pt x="232604" y="354826"/>
                      <a:pt x="231308" y="351117"/>
                    </a:cubicBezTo>
                    <a:lnTo>
                      <a:pt x="69411" y="351117"/>
                    </a:lnTo>
                    <a:lnTo>
                      <a:pt x="69411" y="390657"/>
                    </a:lnTo>
                    <a:cubicBezTo>
                      <a:pt x="81340" y="392865"/>
                      <a:pt x="92011" y="399442"/>
                      <a:pt x="99339" y="409100"/>
                    </a:cubicBezTo>
                    <a:cubicBezTo>
                      <a:pt x="106661" y="418757"/>
                      <a:pt x="110107" y="430795"/>
                      <a:pt x="108997" y="442852"/>
                    </a:cubicBezTo>
                    <a:cubicBezTo>
                      <a:pt x="107886" y="454916"/>
                      <a:pt x="102304" y="466126"/>
                      <a:pt x="93339" y="474288"/>
                    </a:cubicBezTo>
                    <a:cubicBezTo>
                      <a:pt x="84375" y="482450"/>
                      <a:pt x="72684" y="486980"/>
                      <a:pt x="60550" y="486980"/>
                    </a:cubicBezTo>
                    <a:cubicBezTo>
                      <a:pt x="48415" y="486980"/>
                      <a:pt x="36717" y="482450"/>
                      <a:pt x="27759" y="474288"/>
                    </a:cubicBezTo>
                    <a:cubicBezTo>
                      <a:pt x="18795" y="466126"/>
                      <a:pt x="13212" y="454916"/>
                      <a:pt x="12102" y="442852"/>
                    </a:cubicBezTo>
                    <a:cubicBezTo>
                      <a:pt x="10992" y="430795"/>
                      <a:pt x="14432" y="418757"/>
                      <a:pt x="21759" y="409100"/>
                    </a:cubicBezTo>
                    <a:cubicBezTo>
                      <a:pt x="29081" y="399442"/>
                      <a:pt x="39759" y="392865"/>
                      <a:pt x="51688" y="390657"/>
                    </a:cubicBezTo>
                    <a:lnTo>
                      <a:pt x="51688" y="333663"/>
                    </a:lnTo>
                    <a:lnTo>
                      <a:pt x="231308" y="333663"/>
                    </a:lnTo>
                    <a:cubicBezTo>
                      <a:pt x="232617" y="329954"/>
                      <a:pt x="234741" y="326579"/>
                      <a:pt x="237519" y="323788"/>
                    </a:cubicBezTo>
                    <a:cubicBezTo>
                      <a:pt x="240298" y="320996"/>
                      <a:pt x="243660" y="318853"/>
                      <a:pt x="247363" y="317518"/>
                    </a:cubicBezTo>
                    <a:lnTo>
                      <a:pt x="247363" y="288899"/>
                    </a:lnTo>
                    <a:lnTo>
                      <a:pt x="81661" y="288899"/>
                    </a:lnTo>
                    <a:lnTo>
                      <a:pt x="81661" y="29684"/>
                    </a:lnTo>
                    <a:cubicBezTo>
                      <a:pt x="81661" y="24962"/>
                      <a:pt x="83541" y="20431"/>
                      <a:pt x="86891" y="17094"/>
                    </a:cubicBezTo>
                    <a:cubicBezTo>
                      <a:pt x="90234" y="13751"/>
                      <a:pt x="94770" y="11878"/>
                      <a:pt x="99506" y="11878"/>
                    </a:cubicBezTo>
                    <a:lnTo>
                      <a:pt x="189676" y="11878"/>
                    </a:lnTo>
                    <a:close/>
                    <a:moveTo>
                      <a:pt x="189676" y="0"/>
                    </a:moveTo>
                    <a:lnTo>
                      <a:pt x="99506" y="0"/>
                    </a:lnTo>
                    <a:cubicBezTo>
                      <a:pt x="91620" y="0"/>
                      <a:pt x="84054" y="3131"/>
                      <a:pt x="78478" y="8695"/>
                    </a:cubicBezTo>
                    <a:cubicBezTo>
                      <a:pt x="72902" y="14265"/>
                      <a:pt x="69764" y="21811"/>
                      <a:pt x="69764" y="29684"/>
                    </a:cubicBezTo>
                    <a:lnTo>
                      <a:pt x="69764" y="300770"/>
                    </a:lnTo>
                    <a:lnTo>
                      <a:pt x="235472" y="300770"/>
                    </a:lnTo>
                    <a:lnTo>
                      <a:pt x="235472" y="310036"/>
                    </a:lnTo>
                    <a:cubicBezTo>
                      <a:pt x="230673" y="313058"/>
                      <a:pt x="226605" y="317114"/>
                      <a:pt x="223575" y="321907"/>
                    </a:cubicBezTo>
                    <a:lnTo>
                      <a:pt x="39791" y="321907"/>
                    </a:lnTo>
                    <a:lnTo>
                      <a:pt x="39791" y="381282"/>
                    </a:lnTo>
                    <a:cubicBezTo>
                      <a:pt x="26424" y="386146"/>
                      <a:pt x="15202" y="395566"/>
                      <a:pt x="8092" y="407867"/>
                    </a:cubicBezTo>
                    <a:cubicBezTo>
                      <a:pt x="988" y="420175"/>
                      <a:pt x="-1553" y="434587"/>
                      <a:pt x="924" y="448576"/>
                    </a:cubicBezTo>
                    <a:cubicBezTo>
                      <a:pt x="3401" y="462564"/>
                      <a:pt x="10736" y="475238"/>
                      <a:pt x="21638" y="484363"/>
                    </a:cubicBezTo>
                    <a:cubicBezTo>
                      <a:pt x="32540" y="493494"/>
                      <a:pt x="46317" y="498492"/>
                      <a:pt x="60550" y="498492"/>
                    </a:cubicBezTo>
                    <a:cubicBezTo>
                      <a:pt x="74776" y="498492"/>
                      <a:pt x="88552" y="493494"/>
                      <a:pt x="99455" y="484363"/>
                    </a:cubicBezTo>
                    <a:cubicBezTo>
                      <a:pt x="110363" y="475238"/>
                      <a:pt x="117691" y="462564"/>
                      <a:pt x="120168" y="448576"/>
                    </a:cubicBezTo>
                    <a:cubicBezTo>
                      <a:pt x="122645" y="434587"/>
                      <a:pt x="120111" y="420175"/>
                      <a:pt x="113000" y="407867"/>
                    </a:cubicBezTo>
                    <a:cubicBezTo>
                      <a:pt x="105897" y="395566"/>
                      <a:pt x="94674" y="386146"/>
                      <a:pt x="81308" y="381282"/>
                    </a:cubicBezTo>
                    <a:lnTo>
                      <a:pt x="81308" y="362995"/>
                    </a:lnTo>
                    <a:lnTo>
                      <a:pt x="224051" y="362995"/>
                    </a:lnTo>
                    <a:cubicBezTo>
                      <a:pt x="227079" y="367788"/>
                      <a:pt x="231148" y="371843"/>
                      <a:pt x="235947" y="374866"/>
                    </a:cubicBezTo>
                    <a:lnTo>
                      <a:pt x="235947" y="381873"/>
                    </a:lnTo>
                    <a:cubicBezTo>
                      <a:pt x="222575" y="386743"/>
                      <a:pt x="211358" y="396157"/>
                      <a:pt x="204248" y="408464"/>
                    </a:cubicBezTo>
                    <a:cubicBezTo>
                      <a:pt x="197138" y="420772"/>
                      <a:pt x="194604" y="435184"/>
                      <a:pt x="197081" y="449173"/>
                    </a:cubicBezTo>
                    <a:cubicBezTo>
                      <a:pt x="199557" y="463161"/>
                      <a:pt x="206892" y="475828"/>
                      <a:pt x="217794" y="484959"/>
                    </a:cubicBezTo>
                    <a:cubicBezTo>
                      <a:pt x="228696" y="494084"/>
                      <a:pt x="242473" y="499089"/>
                      <a:pt x="256706" y="499089"/>
                    </a:cubicBezTo>
                    <a:cubicBezTo>
                      <a:pt x="270932" y="499089"/>
                      <a:pt x="284709" y="494084"/>
                      <a:pt x="295611" y="484959"/>
                    </a:cubicBezTo>
                    <a:cubicBezTo>
                      <a:pt x="306513" y="475828"/>
                      <a:pt x="313848" y="463161"/>
                      <a:pt x="316325" y="449173"/>
                    </a:cubicBezTo>
                    <a:cubicBezTo>
                      <a:pt x="318802" y="435184"/>
                      <a:pt x="316267" y="420772"/>
                      <a:pt x="309157" y="408464"/>
                    </a:cubicBezTo>
                    <a:cubicBezTo>
                      <a:pt x="302054" y="396157"/>
                      <a:pt x="290831" y="386743"/>
                      <a:pt x="277458" y="381873"/>
                    </a:cubicBezTo>
                    <a:lnTo>
                      <a:pt x="277458" y="374866"/>
                    </a:lnTo>
                    <a:cubicBezTo>
                      <a:pt x="282264" y="371843"/>
                      <a:pt x="286326" y="367788"/>
                      <a:pt x="289355" y="362995"/>
                    </a:cubicBezTo>
                    <a:lnTo>
                      <a:pt x="432104" y="362995"/>
                    </a:lnTo>
                    <a:lnTo>
                      <a:pt x="432104" y="381520"/>
                    </a:lnTo>
                    <a:cubicBezTo>
                      <a:pt x="418725" y="386377"/>
                      <a:pt x="407489" y="395785"/>
                      <a:pt x="400366" y="408086"/>
                    </a:cubicBezTo>
                    <a:cubicBezTo>
                      <a:pt x="393250" y="420393"/>
                      <a:pt x="390702" y="434812"/>
                      <a:pt x="393173" y="448807"/>
                    </a:cubicBezTo>
                    <a:cubicBezTo>
                      <a:pt x="395643" y="462802"/>
                      <a:pt x="402971" y="475475"/>
                      <a:pt x="413880" y="484613"/>
                    </a:cubicBezTo>
                    <a:cubicBezTo>
                      <a:pt x="424782" y="493744"/>
                      <a:pt x="438566" y="498756"/>
                      <a:pt x="452798" y="498756"/>
                    </a:cubicBezTo>
                    <a:cubicBezTo>
                      <a:pt x="467037" y="498756"/>
                      <a:pt x="480814" y="493744"/>
                      <a:pt x="491723" y="484613"/>
                    </a:cubicBezTo>
                    <a:cubicBezTo>
                      <a:pt x="502625" y="475475"/>
                      <a:pt x="509959" y="462802"/>
                      <a:pt x="512430" y="448807"/>
                    </a:cubicBezTo>
                    <a:cubicBezTo>
                      <a:pt x="514900" y="434812"/>
                      <a:pt x="512353" y="420393"/>
                      <a:pt x="505230" y="408086"/>
                    </a:cubicBezTo>
                    <a:cubicBezTo>
                      <a:pt x="498114" y="395785"/>
                      <a:pt x="486878" y="386377"/>
                      <a:pt x="473499" y="381520"/>
                    </a:cubicBezTo>
                    <a:lnTo>
                      <a:pt x="473499" y="321555"/>
                    </a:lnTo>
                    <a:lnTo>
                      <a:pt x="288521" y="321555"/>
                    </a:lnTo>
                    <a:cubicBezTo>
                      <a:pt x="285492" y="316761"/>
                      <a:pt x="281430" y="312706"/>
                      <a:pt x="276630" y="309677"/>
                    </a:cubicBezTo>
                    <a:lnTo>
                      <a:pt x="276630" y="300417"/>
                    </a:lnTo>
                    <a:lnTo>
                      <a:pt x="442807" y="300417"/>
                    </a:lnTo>
                    <a:lnTo>
                      <a:pt x="442807" y="62224"/>
                    </a:lnTo>
                    <a:cubicBezTo>
                      <a:pt x="442775" y="54357"/>
                      <a:pt x="439631" y="46824"/>
                      <a:pt x="434061" y="41267"/>
                    </a:cubicBezTo>
                    <a:cubicBezTo>
                      <a:pt x="428491" y="35703"/>
                      <a:pt x="420945" y="32566"/>
                      <a:pt x="413071" y="32533"/>
                    </a:cubicBezTo>
                    <a:lnTo>
                      <a:pt x="228452" y="32533"/>
                    </a:lnTo>
                    <a:lnTo>
                      <a:pt x="213463" y="11878"/>
                    </a:lnTo>
                    <a:cubicBezTo>
                      <a:pt x="210678" y="8201"/>
                      <a:pt x="207085" y="5217"/>
                      <a:pt x="202958" y="3157"/>
                    </a:cubicBezTo>
                    <a:cubicBezTo>
                      <a:pt x="198832" y="1097"/>
                      <a:pt x="194289" y="19"/>
                      <a:pt x="189676" y="0"/>
                    </a:cubicBezTo>
                    <a:lnTo>
                      <a:pt x="1896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4"/>
              <p:cNvSpPr/>
              <p:nvPr/>
            </p:nvSpPr>
            <p:spPr>
              <a:xfrm>
                <a:off x="4539628" y="4417674"/>
                <a:ext cx="489196" cy="475340"/>
              </a:xfrm>
              <a:custGeom>
                <a:avLst/>
                <a:gdLst/>
                <a:ahLst/>
                <a:cxnLst/>
                <a:rect l="l" t="t" r="r" b="b"/>
                <a:pathLst>
                  <a:path w="489196" h="475340" extrusionOk="0">
                    <a:moveTo>
                      <a:pt x="449345" y="378670"/>
                    </a:moveTo>
                    <a:lnTo>
                      <a:pt x="449345" y="321554"/>
                    </a:lnTo>
                    <a:lnTo>
                      <a:pt x="269372" y="321554"/>
                    </a:lnTo>
                    <a:cubicBezTo>
                      <a:pt x="268005" y="317852"/>
                      <a:pt x="265855" y="314489"/>
                      <a:pt x="263064" y="311704"/>
                    </a:cubicBezTo>
                    <a:cubicBezTo>
                      <a:pt x="260266" y="308913"/>
                      <a:pt x="256897" y="306763"/>
                      <a:pt x="253195" y="305403"/>
                    </a:cubicBezTo>
                    <a:lnTo>
                      <a:pt x="253195" y="277028"/>
                    </a:lnTo>
                    <a:lnTo>
                      <a:pt x="419013" y="277028"/>
                    </a:lnTo>
                    <a:lnTo>
                      <a:pt x="419013" y="50346"/>
                    </a:lnTo>
                    <a:cubicBezTo>
                      <a:pt x="418980" y="45637"/>
                      <a:pt x="417094" y="41126"/>
                      <a:pt x="413751" y="37789"/>
                    </a:cubicBezTo>
                    <a:cubicBezTo>
                      <a:pt x="410414" y="34458"/>
                      <a:pt x="405896" y="32572"/>
                      <a:pt x="401174" y="32540"/>
                    </a:cubicBezTo>
                    <a:lnTo>
                      <a:pt x="210844" y="32540"/>
                    </a:lnTo>
                    <a:lnTo>
                      <a:pt x="191689" y="7245"/>
                    </a:lnTo>
                    <a:cubicBezTo>
                      <a:pt x="190072" y="5063"/>
                      <a:pt x="187980" y="3279"/>
                      <a:pt x="185568" y="2028"/>
                    </a:cubicBezTo>
                    <a:cubicBezTo>
                      <a:pt x="183155" y="770"/>
                      <a:pt x="180492" y="77"/>
                      <a:pt x="177777" y="0"/>
                    </a:cubicBezTo>
                    <a:lnTo>
                      <a:pt x="87608" y="0"/>
                    </a:lnTo>
                    <a:cubicBezTo>
                      <a:pt x="82866" y="0"/>
                      <a:pt x="78316" y="1874"/>
                      <a:pt x="74948" y="5210"/>
                    </a:cubicBezTo>
                    <a:cubicBezTo>
                      <a:pt x="71585" y="8547"/>
                      <a:pt x="69680" y="13077"/>
                      <a:pt x="69648" y="17813"/>
                    </a:cubicBezTo>
                    <a:lnTo>
                      <a:pt x="69648" y="277028"/>
                    </a:lnTo>
                    <a:lnTo>
                      <a:pt x="235465" y="277028"/>
                    </a:lnTo>
                    <a:lnTo>
                      <a:pt x="235465" y="305403"/>
                    </a:lnTo>
                    <a:cubicBezTo>
                      <a:pt x="231762" y="306744"/>
                      <a:pt x="228400" y="308887"/>
                      <a:pt x="225622" y="311679"/>
                    </a:cubicBezTo>
                    <a:cubicBezTo>
                      <a:pt x="222843" y="314470"/>
                      <a:pt x="220726" y="317845"/>
                      <a:pt x="219410" y="321554"/>
                    </a:cubicBezTo>
                    <a:lnTo>
                      <a:pt x="39790" y="321554"/>
                    </a:lnTo>
                    <a:lnTo>
                      <a:pt x="39790" y="378549"/>
                    </a:lnTo>
                    <a:cubicBezTo>
                      <a:pt x="27861" y="380756"/>
                      <a:pt x="17183" y="387333"/>
                      <a:pt x="9862" y="396991"/>
                    </a:cubicBezTo>
                    <a:cubicBezTo>
                      <a:pt x="2533" y="406642"/>
                      <a:pt x="-906" y="418686"/>
                      <a:pt x="204" y="430743"/>
                    </a:cubicBezTo>
                    <a:cubicBezTo>
                      <a:pt x="1308" y="442807"/>
                      <a:pt x="6897" y="454017"/>
                      <a:pt x="15861" y="462179"/>
                    </a:cubicBezTo>
                    <a:cubicBezTo>
                      <a:pt x="24819" y="470342"/>
                      <a:pt x="36517" y="474865"/>
                      <a:pt x="48651" y="474865"/>
                    </a:cubicBezTo>
                    <a:cubicBezTo>
                      <a:pt x="60786" y="474865"/>
                      <a:pt x="72477" y="470342"/>
                      <a:pt x="81441" y="462179"/>
                    </a:cubicBezTo>
                    <a:cubicBezTo>
                      <a:pt x="90406" y="454017"/>
                      <a:pt x="95989" y="442807"/>
                      <a:pt x="97098" y="430743"/>
                    </a:cubicBezTo>
                    <a:cubicBezTo>
                      <a:pt x="98209" y="418686"/>
                      <a:pt x="94763" y="406642"/>
                      <a:pt x="87441" y="396991"/>
                    </a:cubicBezTo>
                    <a:cubicBezTo>
                      <a:pt x="80113" y="387333"/>
                      <a:pt x="69442" y="380756"/>
                      <a:pt x="57513" y="378549"/>
                    </a:cubicBezTo>
                    <a:lnTo>
                      <a:pt x="57513" y="339245"/>
                    </a:lnTo>
                    <a:lnTo>
                      <a:pt x="219410" y="339245"/>
                    </a:lnTo>
                    <a:cubicBezTo>
                      <a:pt x="220706" y="342948"/>
                      <a:pt x="222824" y="346317"/>
                      <a:pt x="225602" y="349089"/>
                    </a:cubicBezTo>
                    <a:cubicBezTo>
                      <a:pt x="228387" y="351867"/>
                      <a:pt x="231756" y="353979"/>
                      <a:pt x="235465" y="355275"/>
                    </a:cubicBezTo>
                    <a:lnTo>
                      <a:pt x="235465" y="379024"/>
                    </a:lnTo>
                    <a:cubicBezTo>
                      <a:pt x="223536" y="381231"/>
                      <a:pt x="212865" y="387808"/>
                      <a:pt x="205543" y="397465"/>
                    </a:cubicBezTo>
                    <a:cubicBezTo>
                      <a:pt x="198215" y="407117"/>
                      <a:pt x="194769" y="419161"/>
                      <a:pt x="195880" y="431218"/>
                    </a:cubicBezTo>
                    <a:cubicBezTo>
                      <a:pt x="196990" y="443282"/>
                      <a:pt x="202572" y="454492"/>
                      <a:pt x="211537" y="462654"/>
                    </a:cubicBezTo>
                    <a:cubicBezTo>
                      <a:pt x="220501" y="470817"/>
                      <a:pt x="232199" y="475340"/>
                      <a:pt x="244327" y="475340"/>
                    </a:cubicBezTo>
                    <a:cubicBezTo>
                      <a:pt x="256461" y="475340"/>
                      <a:pt x="268159" y="470817"/>
                      <a:pt x="277123" y="462654"/>
                    </a:cubicBezTo>
                    <a:cubicBezTo>
                      <a:pt x="286088" y="454492"/>
                      <a:pt x="291670" y="443282"/>
                      <a:pt x="292780" y="431218"/>
                    </a:cubicBezTo>
                    <a:cubicBezTo>
                      <a:pt x="293890" y="419161"/>
                      <a:pt x="290445" y="407117"/>
                      <a:pt x="283116" y="397465"/>
                    </a:cubicBezTo>
                    <a:cubicBezTo>
                      <a:pt x="275795" y="387808"/>
                      <a:pt x="265123" y="381231"/>
                      <a:pt x="253195" y="379024"/>
                    </a:cubicBezTo>
                    <a:lnTo>
                      <a:pt x="253195" y="355275"/>
                    </a:lnTo>
                    <a:cubicBezTo>
                      <a:pt x="256910" y="353966"/>
                      <a:pt x="260285" y="351848"/>
                      <a:pt x="263083" y="349076"/>
                    </a:cubicBezTo>
                    <a:cubicBezTo>
                      <a:pt x="265881" y="346304"/>
                      <a:pt x="268030" y="342948"/>
                      <a:pt x="269372" y="339245"/>
                    </a:cubicBezTo>
                    <a:lnTo>
                      <a:pt x="431743" y="339245"/>
                    </a:lnTo>
                    <a:lnTo>
                      <a:pt x="431743" y="378670"/>
                    </a:lnTo>
                    <a:cubicBezTo>
                      <a:pt x="419802" y="380859"/>
                      <a:pt x="409117" y="387430"/>
                      <a:pt x="401783" y="397080"/>
                    </a:cubicBezTo>
                    <a:cubicBezTo>
                      <a:pt x="394449" y="406738"/>
                      <a:pt x="390990" y="418776"/>
                      <a:pt x="392094" y="430846"/>
                    </a:cubicBezTo>
                    <a:cubicBezTo>
                      <a:pt x="393198" y="442910"/>
                      <a:pt x="398780" y="454133"/>
                      <a:pt x="407744" y="462301"/>
                    </a:cubicBezTo>
                    <a:cubicBezTo>
                      <a:pt x="416709" y="470470"/>
                      <a:pt x="428407" y="475000"/>
                      <a:pt x="440547" y="475000"/>
                    </a:cubicBezTo>
                    <a:cubicBezTo>
                      <a:pt x="452681" y="475000"/>
                      <a:pt x="464386" y="470470"/>
                      <a:pt x="473350" y="462301"/>
                    </a:cubicBezTo>
                    <a:cubicBezTo>
                      <a:pt x="482315" y="454133"/>
                      <a:pt x="487891" y="442910"/>
                      <a:pt x="488994" y="430846"/>
                    </a:cubicBezTo>
                    <a:cubicBezTo>
                      <a:pt x="490098" y="418776"/>
                      <a:pt x="486646" y="406738"/>
                      <a:pt x="479305" y="397080"/>
                    </a:cubicBezTo>
                    <a:cubicBezTo>
                      <a:pt x="471971" y="387430"/>
                      <a:pt x="461286" y="380859"/>
                      <a:pt x="449345" y="378670"/>
                    </a:cubicBezTo>
                    <a:close/>
                    <a:moveTo>
                      <a:pt x="87371" y="17813"/>
                    </a:moveTo>
                    <a:lnTo>
                      <a:pt x="177777" y="17813"/>
                    </a:lnTo>
                    <a:lnTo>
                      <a:pt x="201565" y="50346"/>
                    </a:lnTo>
                    <a:lnTo>
                      <a:pt x="401289" y="50346"/>
                    </a:lnTo>
                    <a:lnTo>
                      <a:pt x="401289" y="259452"/>
                    </a:lnTo>
                    <a:lnTo>
                      <a:pt x="87371" y="259452"/>
                    </a:lnTo>
                    <a:lnTo>
                      <a:pt x="87371" y="17813"/>
                    </a:lnTo>
                    <a:close/>
                    <a:moveTo>
                      <a:pt x="17068" y="426405"/>
                    </a:moveTo>
                    <a:cubicBezTo>
                      <a:pt x="17068" y="420296"/>
                      <a:pt x="18884" y="414329"/>
                      <a:pt x="22278" y="409253"/>
                    </a:cubicBezTo>
                    <a:cubicBezTo>
                      <a:pt x="25679" y="404171"/>
                      <a:pt x="30511" y="400218"/>
                      <a:pt x="36158" y="397883"/>
                    </a:cubicBezTo>
                    <a:cubicBezTo>
                      <a:pt x="41811" y="395541"/>
                      <a:pt x="48029" y="394931"/>
                      <a:pt x="54029" y="396124"/>
                    </a:cubicBezTo>
                    <a:cubicBezTo>
                      <a:pt x="60029" y="397312"/>
                      <a:pt x="65541" y="400257"/>
                      <a:pt x="69866" y="404576"/>
                    </a:cubicBezTo>
                    <a:cubicBezTo>
                      <a:pt x="74191" y="408888"/>
                      <a:pt x="77136" y="414393"/>
                      <a:pt x="78329" y="420380"/>
                    </a:cubicBezTo>
                    <a:cubicBezTo>
                      <a:pt x="79523" y="426367"/>
                      <a:pt x="78913" y="432578"/>
                      <a:pt x="76571" y="438219"/>
                    </a:cubicBezTo>
                    <a:cubicBezTo>
                      <a:pt x="74229" y="443859"/>
                      <a:pt x="70264" y="448678"/>
                      <a:pt x="65181" y="452073"/>
                    </a:cubicBezTo>
                    <a:cubicBezTo>
                      <a:pt x="60093" y="455467"/>
                      <a:pt x="54112" y="457277"/>
                      <a:pt x="47997" y="457277"/>
                    </a:cubicBezTo>
                    <a:cubicBezTo>
                      <a:pt x="43935" y="457277"/>
                      <a:pt x="39912" y="456475"/>
                      <a:pt x="36158" y="454928"/>
                    </a:cubicBezTo>
                    <a:cubicBezTo>
                      <a:pt x="32410" y="453376"/>
                      <a:pt x="28997" y="451098"/>
                      <a:pt x="26128" y="448235"/>
                    </a:cubicBezTo>
                    <a:cubicBezTo>
                      <a:pt x="23253" y="445367"/>
                      <a:pt x="20976" y="441960"/>
                      <a:pt x="19423" y="438219"/>
                    </a:cubicBezTo>
                    <a:cubicBezTo>
                      <a:pt x="17870" y="434472"/>
                      <a:pt x="17068" y="430454"/>
                      <a:pt x="17068" y="426405"/>
                    </a:cubicBezTo>
                    <a:close/>
                    <a:moveTo>
                      <a:pt x="244391" y="339245"/>
                    </a:moveTo>
                    <a:cubicBezTo>
                      <a:pt x="242036" y="339213"/>
                      <a:pt x="239784" y="338270"/>
                      <a:pt x="238115" y="336602"/>
                    </a:cubicBezTo>
                    <a:cubicBezTo>
                      <a:pt x="236447" y="334940"/>
                      <a:pt x="235497" y="332694"/>
                      <a:pt x="235465" y="330339"/>
                    </a:cubicBezTo>
                    <a:cubicBezTo>
                      <a:pt x="235497" y="327997"/>
                      <a:pt x="236453" y="325764"/>
                      <a:pt x="238122" y="324121"/>
                    </a:cubicBezTo>
                    <a:cubicBezTo>
                      <a:pt x="239790" y="322478"/>
                      <a:pt x="242042" y="321554"/>
                      <a:pt x="244391" y="321554"/>
                    </a:cubicBezTo>
                    <a:cubicBezTo>
                      <a:pt x="246727" y="321554"/>
                      <a:pt x="248960" y="322478"/>
                      <a:pt x="250615" y="324127"/>
                    </a:cubicBezTo>
                    <a:cubicBezTo>
                      <a:pt x="252264" y="325777"/>
                      <a:pt x="253195" y="328010"/>
                      <a:pt x="253195" y="330339"/>
                    </a:cubicBezTo>
                    <a:cubicBezTo>
                      <a:pt x="253195" y="332681"/>
                      <a:pt x="252271" y="334927"/>
                      <a:pt x="250622" y="336596"/>
                    </a:cubicBezTo>
                    <a:cubicBezTo>
                      <a:pt x="248973" y="338264"/>
                      <a:pt x="246733" y="339213"/>
                      <a:pt x="244391" y="339245"/>
                    </a:cubicBezTo>
                    <a:close/>
                    <a:moveTo>
                      <a:pt x="244391" y="457277"/>
                    </a:moveTo>
                    <a:cubicBezTo>
                      <a:pt x="238269" y="457277"/>
                      <a:pt x="232295" y="455467"/>
                      <a:pt x="227206" y="452073"/>
                    </a:cubicBezTo>
                    <a:cubicBezTo>
                      <a:pt x="222118" y="448678"/>
                      <a:pt x="218159" y="443859"/>
                      <a:pt x="215817" y="438219"/>
                    </a:cubicBezTo>
                    <a:cubicBezTo>
                      <a:pt x="213475" y="432578"/>
                      <a:pt x="212865" y="426367"/>
                      <a:pt x="214059" y="420380"/>
                    </a:cubicBezTo>
                    <a:cubicBezTo>
                      <a:pt x="215252" y="414393"/>
                      <a:pt x="218197" y="408888"/>
                      <a:pt x="222522" y="404576"/>
                    </a:cubicBezTo>
                    <a:cubicBezTo>
                      <a:pt x="226847" y="400257"/>
                      <a:pt x="232353" y="397312"/>
                      <a:pt x="238352" y="396124"/>
                    </a:cubicBezTo>
                    <a:cubicBezTo>
                      <a:pt x="244352" y="394931"/>
                      <a:pt x="250577" y="395541"/>
                      <a:pt x="256224" y="397883"/>
                    </a:cubicBezTo>
                    <a:cubicBezTo>
                      <a:pt x="261877" y="400218"/>
                      <a:pt x="266709" y="404171"/>
                      <a:pt x="270103" y="409253"/>
                    </a:cubicBezTo>
                    <a:cubicBezTo>
                      <a:pt x="273504" y="414329"/>
                      <a:pt x="275320" y="420296"/>
                      <a:pt x="275320" y="426405"/>
                    </a:cubicBezTo>
                    <a:cubicBezTo>
                      <a:pt x="275320" y="430454"/>
                      <a:pt x="274518" y="434472"/>
                      <a:pt x="272965" y="438219"/>
                    </a:cubicBezTo>
                    <a:cubicBezTo>
                      <a:pt x="271406" y="441960"/>
                      <a:pt x="269128" y="445367"/>
                      <a:pt x="266259" y="448235"/>
                    </a:cubicBezTo>
                    <a:cubicBezTo>
                      <a:pt x="263385" y="451098"/>
                      <a:pt x="259977" y="453376"/>
                      <a:pt x="256224" y="454928"/>
                    </a:cubicBezTo>
                    <a:cubicBezTo>
                      <a:pt x="252470" y="456475"/>
                      <a:pt x="248453" y="457277"/>
                      <a:pt x="244391" y="457277"/>
                    </a:cubicBezTo>
                    <a:close/>
                    <a:moveTo>
                      <a:pt x="409618" y="426405"/>
                    </a:moveTo>
                    <a:cubicBezTo>
                      <a:pt x="409618" y="420296"/>
                      <a:pt x="411428" y="414329"/>
                      <a:pt x="414829" y="409253"/>
                    </a:cubicBezTo>
                    <a:cubicBezTo>
                      <a:pt x="418230" y="404171"/>
                      <a:pt x="423055" y="400218"/>
                      <a:pt x="428708" y="397883"/>
                    </a:cubicBezTo>
                    <a:cubicBezTo>
                      <a:pt x="434361" y="395541"/>
                      <a:pt x="440579" y="394931"/>
                      <a:pt x="446579" y="396124"/>
                    </a:cubicBezTo>
                    <a:cubicBezTo>
                      <a:pt x="452579" y="397312"/>
                      <a:pt x="458091" y="400257"/>
                      <a:pt x="462416" y="404576"/>
                    </a:cubicBezTo>
                    <a:cubicBezTo>
                      <a:pt x="466741" y="408888"/>
                      <a:pt x="469686" y="414393"/>
                      <a:pt x="470880" y="420380"/>
                    </a:cubicBezTo>
                    <a:cubicBezTo>
                      <a:pt x="472073" y="426367"/>
                      <a:pt x="471457" y="432578"/>
                      <a:pt x="469121" y="438219"/>
                    </a:cubicBezTo>
                    <a:cubicBezTo>
                      <a:pt x="466779" y="443859"/>
                      <a:pt x="462814" y="448678"/>
                      <a:pt x="457725" y="452073"/>
                    </a:cubicBezTo>
                    <a:cubicBezTo>
                      <a:pt x="452643" y="455467"/>
                      <a:pt x="446662" y="457277"/>
                      <a:pt x="440547" y="457277"/>
                    </a:cubicBezTo>
                    <a:cubicBezTo>
                      <a:pt x="436485" y="457277"/>
                      <a:pt x="432462" y="456475"/>
                      <a:pt x="428708" y="454928"/>
                    </a:cubicBezTo>
                    <a:cubicBezTo>
                      <a:pt x="424954" y="453376"/>
                      <a:pt x="421547" y="451098"/>
                      <a:pt x="418672" y="448235"/>
                    </a:cubicBezTo>
                    <a:cubicBezTo>
                      <a:pt x="415804" y="445367"/>
                      <a:pt x="413526" y="441960"/>
                      <a:pt x="411973" y="438219"/>
                    </a:cubicBezTo>
                    <a:cubicBezTo>
                      <a:pt x="410414" y="434472"/>
                      <a:pt x="409618" y="430454"/>
                      <a:pt x="409618" y="4264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4"/>
              <p:cNvSpPr/>
              <p:nvPr/>
            </p:nvSpPr>
            <p:spPr>
              <a:xfrm>
                <a:off x="4700041" y="4488887"/>
                <a:ext cx="167967" cy="167678"/>
              </a:xfrm>
              <a:custGeom>
                <a:avLst/>
                <a:gdLst/>
                <a:ahLst/>
                <a:cxnLst/>
                <a:rect l="l" t="t" r="r" b="b"/>
                <a:pathLst>
                  <a:path w="167967" h="167678" extrusionOk="0">
                    <a:moveTo>
                      <a:pt x="167967" y="133953"/>
                    </a:moveTo>
                    <a:lnTo>
                      <a:pt x="167967" y="33497"/>
                    </a:lnTo>
                    <a:lnTo>
                      <a:pt x="167967" y="32073"/>
                    </a:lnTo>
                    <a:cubicBezTo>
                      <a:pt x="167409" y="28171"/>
                      <a:pt x="165895" y="24462"/>
                      <a:pt x="163546" y="21292"/>
                    </a:cubicBezTo>
                    <a:cubicBezTo>
                      <a:pt x="161198" y="18123"/>
                      <a:pt x="158098" y="15581"/>
                      <a:pt x="154524" y="13907"/>
                    </a:cubicBezTo>
                    <a:cubicBezTo>
                      <a:pt x="144790" y="8690"/>
                      <a:pt x="134260" y="5116"/>
                      <a:pt x="123357" y="3338"/>
                    </a:cubicBezTo>
                    <a:cubicBezTo>
                      <a:pt x="110370" y="970"/>
                      <a:pt x="97183" y="-140"/>
                      <a:pt x="83984" y="14"/>
                    </a:cubicBezTo>
                    <a:cubicBezTo>
                      <a:pt x="70656" y="-69"/>
                      <a:pt x="57354" y="1124"/>
                      <a:pt x="44251" y="3576"/>
                    </a:cubicBezTo>
                    <a:cubicBezTo>
                      <a:pt x="33220" y="5404"/>
                      <a:pt x="22594" y="9139"/>
                      <a:pt x="12847" y="14619"/>
                    </a:cubicBezTo>
                    <a:cubicBezTo>
                      <a:pt x="9228" y="16384"/>
                      <a:pt x="6128" y="19066"/>
                      <a:pt x="3876" y="22396"/>
                    </a:cubicBezTo>
                    <a:cubicBezTo>
                      <a:pt x="1617" y="25733"/>
                      <a:pt x="282" y="29602"/>
                      <a:pt x="0" y="33619"/>
                    </a:cubicBezTo>
                    <a:lnTo>
                      <a:pt x="0" y="134075"/>
                    </a:lnTo>
                    <a:cubicBezTo>
                      <a:pt x="282" y="138073"/>
                      <a:pt x="1617" y="141929"/>
                      <a:pt x="3870" y="145240"/>
                    </a:cubicBezTo>
                    <a:cubicBezTo>
                      <a:pt x="6128" y="148558"/>
                      <a:pt x="9228" y="151221"/>
                      <a:pt x="12847" y="152953"/>
                    </a:cubicBezTo>
                    <a:cubicBezTo>
                      <a:pt x="22562" y="158523"/>
                      <a:pt x="33201" y="162309"/>
                      <a:pt x="44251" y="164112"/>
                    </a:cubicBezTo>
                    <a:cubicBezTo>
                      <a:pt x="57354" y="166570"/>
                      <a:pt x="70656" y="167763"/>
                      <a:pt x="83984" y="167673"/>
                    </a:cubicBezTo>
                    <a:cubicBezTo>
                      <a:pt x="97312" y="167763"/>
                      <a:pt x="110614" y="166570"/>
                      <a:pt x="123717" y="164112"/>
                    </a:cubicBezTo>
                    <a:cubicBezTo>
                      <a:pt x="134767" y="162309"/>
                      <a:pt x="145406" y="158523"/>
                      <a:pt x="155121" y="152953"/>
                    </a:cubicBezTo>
                    <a:cubicBezTo>
                      <a:pt x="158759" y="151208"/>
                      <a:pt x="161865" y="148532"/>
                      <a:pt x="164124" y="145189"/>
                    </a:cubicBezTo>
                    <a:cubicBezTo>
                      <a:pt x="166382" y="141852"/>
                      <a:pt x="167704" y="137976"/>
                      <a:pt x="167967" y="133953"/>
                    </a:cubicBezTo>
                    <a:close/>
                    <a:moveTo>
                      <a:pt x="17371" y="33022"/>
                    </a:moveTo>
                    <a:cubicBezTo>
                      <a:pt x="17371" y="31835"/>
                      <a:pt x="19155" y="30411"/>
                      <a:pt x="22125" y="28627"/>
                    </a:cubicBezTo>
                    <a:cubicBezTo>
                      <a:pt x="26367" y="26496"/>
                      <a:pt x="30833" y="24867"/>
                      <a:pt x="35447" y="23763"/>
                    </a:cubicBezTo>
                    <a:cubicBezTo>
                      <a:pt x="42281" y="21613"/>
                      <a:pt x="49288" y="20067"/>
                      <a:pt x="56385" y="19130"/>
                    </a:cubicBezTo>
                    <a:cubicBezTo>
                      <a:pt x="65773" y="17911"/>
                      <a:pt x="75231" y="17314"/>
                      <a:pt x="84696" y="17353"/>
                    </a:cubicBezTo>
                    <a:cubicBezTo>
                      <a:pt x="94411" y="17320"/>
                      <a:pt x="104107" y="17994"/>
                      <a:pt x="113720" y="19367"/>
                    </a:cubicBezTo>
                    <a:cubicBezTo>
                      <a:pt x="120893" y="20214"/>
                      <a:pt x="127978" y="21684"/>
                      <a:pt x="134895" y="23763"/>
                    </a:cubicBezTo>
                    <a:cubicBezTo>
                      <a:pt x="139522" y="24982"/>
                      <a:pt x="143994" y="26740"/>
                      <a:pt x="148216" y="28986"/>
                    </a:cubicBezTo>
                    <a:cubicBezTo>
                      <a:pt x="150956" y="30770"/>
                      <a:pt x="152381" y="32195"/>
                      <a:pt x="152381" y="33497"/>
                    </a:cubicBezTo>
                    <a:cubicBezTo>
                      <a:pt x="152381" y="34806"/>
                      <a:pt x="150956" y="36109"/>
                      <a:pt x="148216" y="37893"/>
                    </a:cubicBezTo>
                    <a:cubicBezTo>
                      <a:pt x="144225" y="40267"/>
                      <a:pt x="139945" y="42147"/>
                      <a:pt x="135492" y="43475"/>
                    </a:cubicBezTo>
                    <a:cubicBezTo>
                      <a:pt x="128581" y="45631"/>
                      <a:pt x="121497" y="47178"/>
                      <a:pt x="114316" y="48102"/>
                    </a:cubicBezTo>
                    <a:cubicBezTo>
                      <a:pt x="104710" y="49533"/>
                      <a:pt x="95008" y="50207"/>
                      <a:pt x="85293" y="50123"/>
                    </a:cubicBezTo>
                    <a:cubicBezTo>
                      <a:pt x="75616" y="50207"/>
                      <a:pt x="65952" y="49533"/>
                      <a:pt x="56385" y="48102"/>
                    </a:cubicBezTo>
                    <a:cubicBezTo>
                      <a:pt x="49205" y="47178"/>
                      <a:pt x="42120" y="45631"/>
                      <a:pt x="35209" y="43475"/>
                    </a:cubicBezTo>
                    <a:cubicBezTo>
                      <a:pt x="30756" y="42147"/>
                      <a:pt x="26476" y="40267"/>
                      <a:pt x="22485" y="37893"/>
                    </a:cubicBezTo>
                    <a:cubicBezTo>
                      <a:pt x="19032" y="35634"/>
                      <a:pt x="17371" y="34684"/>
                      <a:pt x="17371" y="33497"/>
                    </a:cubicBezTo>
                    <a:lnTo>
                      <a:pt x="17371" y="33022"/>
                    </a:lnTo>
                    <a:close/>
                    <a:moveTo>
                      <a:pt x="15112" y="54397"/>
                    </a:moveTo>
                    <a:cubicBezTo>
                      <a:pt x="24776" y="59043"/>
                      <a:pt x="35074" y="62245"/>
                      <a:pt x="45682" y="63894"/>
                    </a:cubicBezTo>
                    <a:cubicBezTo>
                      <a:pt x="57861" y="65999"/>
                      <a:pt x="70200" y="67032"/>
                      <a:pt x="82553" y="66980"/>
                    </a:cubicBezTo>
                    <a:lnTo>
                      <a:pt x="90407" y="66980"/>
                    </a:lnTo>
                    <a:lnTo>
                      <a:pt x="97305" y="66980"/>
                    </a:lnTo>
                    <a:lnTo>
                      <a:pt x="108252" y="66152"/>
                    </a:lnTo>
                    <a:cubicBezTo>
                      <a:pt x="111345" y="66152"/>
                      <a:pt x="114316" y="65318"/>
                      <a:pt x="117293" y="64728"/>
                    </a:cubicBezTo>
                    <a:lnTo>
                      <a:pt x="128112" y="62707"/>
                    </a:lnTo>
                    <a:lnTo>
                      <a:pt x="131090" y="61879"/>
                    </a:lnTo>
                    <a:cubicBezTo>
                      <a:pt x="132893" y="61179"/>
                      <a:pt x="134645" y="60345"/>
                      <a:pt x="136326" y="59383"/>
                    </a:cubicBezTo>
                    <a:lnTo>
                      <a:pt x="142031" y="57605"/>
                    </a:lnTo>
                    <a:lnTo>
                      <a:pt x="148216" y="55821"/>
                    </a:lnTo>
                    <a:lnTo>
                      <a:pt x="149051" y="55821"/>
                    </a:lnTo>
                    <a:lnTo>
                      <a:pt x="150835" y="54750"/>
                    </a:lnTo>
                    <a:lnTo>
                      <a:pt x="150835" y="84081"/>
                    </a:lnTo>
                    <a:cubicBezTo>
                      <a:pt x="150835" y="85268"/>
                      <a:pt x="149525" y="86815"/>
                      <a:pt x="146670" y="88592"/>
                    </a:cubicBezTo>
                    <a:cubicBezTo>
                      <a:pt x="142679" y="90973"/>
                      <a:pt x="138398" y="92847"/>
                      <a:pt x="133945" y="94175"/>
                    </a:cubicBezTo>
                    <a:cubicBezTo>
                      <a:pt x="126990" y="96318"/>
                      <a:pt x="119867" y="97865"/>
                      <a:pt x="112654" y="98808"/>
                    </a:cubicBezTo>
                    <a:cubicBezTo>
                      <a:pt x="103010" y="100277"/>
                      <a:pt x="93262" y="100990"/>
                      <a:pt x="83509" y="100945"/>
                    </a:cubicBezTo>
                    <a:cubicBezTo>
                      <a:pt x="73749" y="100996"/>
                      <a:pt x="64008" y="100277"/>
                      <a:pt x="54364" y="98808"/>
                    </a:cubicBezTo>
                    <a:cubicBezTo>
                      <a:pt x="47145" y="97877"/>
                      <a:pt x="40022" y="96331"/>
                      <a:pt x="33072" y="94175"/>
                    </a:cubicBezTo>
                    <a:cubicBezTo>
                      <a:pt x="28613" y="92847"/>
                      <a:pt x="24339" y="90973"/>
                      <a:pt x="20342" y="88592"/>
                    </a:cubicBezTo>
                    <a:cubicBezTo>
                      <a:pt x="17486" y="86815"/>
                      <a:pt x="16061" y="85268"/>
                      <a:pt x="16061" y="84081"/>
                    </a:cubicBezTo>
                    <a:lnTo>
                      <a:pt x="15112" y="54397"/>
                    </a:lnTo>
                    <a:close/>
                    <a:moveTo>
                      <a:pt x="82553" y="149392"/>
                    </a:moveTo>
                    <a:cubicBezTo>
                      <a:pt x="72806" y="149418"/>
                      <a:pt x="63065" y="148744"/>
                      <a:pt x="53414" y="147371"/>
                    </a:cubicBezTo>
                    <a:cubicBezTo>
                      <a:pt x="46195" y="146446"/>
                      <a:pt x="39072" y="144894"/>
                      <a:pt x="32116" y="142737"/>
                    </a:cubicBezTo>
                    <a:cubicBezTo>
                      <a:pt x="27676" y="141326"/>
                      <a:pt x="23402" y="139414"/>
                      <a:pt x="19392" y="137039"/>
                    </a:cubicBezTo>
                    <a:cubicBezTo>
                      <a:pt x="16536" y="135377"/>
                      <a:pt x="15112" y="133837"/>
                      <a:pt x="15112" y="132650"/>
                    </a:cubicBezTo>
                    <a:lnTo>
                      <a:pt x="15112" y="104147"/>
                    </a:lnTo>
                    <a:cubicBezTo>
                      <a:pt x="24743" y="108863"/>
                      <a:pt x="35062" y="112027"/>
                      <a:pt x="45682" y="113528"/>
                    </a:cubicBezTo>
                    <a:cubicBezTo>
                      <a:pt x="57861" y="115626"/>
                      <a:pt x="70200" y="116659"/>
                      <a:pt x="82553" y="116615"/>
                    </a:cubicBezTo>
                    <a:lnTo>
                      <a:pt x="91004" y="116615"/>
                    </a:lnTo>
                    <a:cubicBezTo>
                      <a:pt x="102195" y="116672"/>
                      <a:pt x="113379" y="115800"/>
                      <a:pt x="124429" y="114003"/>
                    </a:cubicBezTo>
                    <a:cubicBezTo>
                      <a:pt x="133413" y="112585"/>
                      <a:pt x="142120" y="109781"/>
                      <a:pt x="150238" y="105693"/>
                    </a:cubicBezTo>
                    <a:lnTo>
                      <a:pt x="150238" y="133241"/>
                    </a:lnTo>
                    <a:cubicBezTo>
                      <a:pt x="150238" y="134428"/>
                      <a:pt x="148935" y="135974"/>
                      <a:pt x="146080" y="137636"/>
                    </a:cubicBezTo>
                    <a:cubicBezTo>
                      <a:pt x="142063" y="140010"/>
                      <a:pt x="137795" y="141923"/>
                      <a:pt x="133348" y="143334"/>
                    </a:cubicBezTo>
                    <a:cubicBezTo>
                      <a:pt x="126399" y="145477"/>
                      <a:pt x="119270" y="147024"/>
                      <a:pt x="112057" y="147967"/>
                    </a:cubicBezTo>
                    <a:cubicBezTo>
                      <a:pt x="102400" y="149334"/>
                      <a:pt x="92666" y="150008"/>
                      <a:pt x="82912" y="149982"/>
                    </a:cubicBezTo>
                    <a:lnTo>
                      <a:pt x="82553" y="149392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50" name="Google Shape;1050;p4"/>
            <p:cNvSpPr txBox="1"/>
            <p:nvPr/>
          </p:nvSpPr>
          <p:spPr>
            <a:xfrm>
              <a:off x="4407602" y="4871763"/>
              <a:ext cx="715598" cy="4435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Build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Pipeline</a:t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7"/>
          <p:cNvSpPr/>
          <p:nvPr/>
        </p:nvSpPr>
        <p:spPr>
          <a:xfrm>
            <a:off x="6091745" y="1806863"/>
            <a:ext cx="4249260" cy="246902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データ管理_大量データ取り込み機能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" name="Google Shape;1056;p7"/>
          <p:cNvSpPr txBox="1">
            <a:spLocks noGrp="1"/>
          </p:cNvSpPr>
          <p:nvPr>
            <p:ph type="title"/>
          </p:nvPr>
        </p:nvSpPr>
        <p:spPr>
          <a:xfrm>
            <a:off x="1237546" y="435813"/>
            <a:ext cx="15525572" cy="1037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45700" rIns="45700" bIns="45700" anchor="ctr" anchorCtr="0">
            <a:normAutofit fontScale="90000"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11111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3-4. データ収集・公開システム（災害・気象情報等）</a:t>
            </a:r>
            <a:r>
              <a:rPr lang="en-US"/>
              <a:t> （パターン1　ADB Data Transform利用&amp;APEX利用）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7" name="Google Shape;1057;p7"/>
          <p:cNvGrpSpPr/>
          <p:nvPr/>
        </p:nvGrpSpPr>
        <p:grpSpPr>
          <a:xfrm>
            <a:off x="2723447" y="1722071"/>
            <a:ext cx="12414776" cy="7967189"/>
            <a:chOff x="398082" y="990833"/>
            <a:chExt cx="13642414" cy="7967189"/>
          </a:xfrm>
        </p:grpSpPr>
        <p:grpSp>
          <p:nvGrpSpPr>
            <p:cNvPr id="1058" name="Google Shape;1058;p7"/>
            <p:cNvGrpSpPr/>
            <p:nvPr/>
          </p:nvGrpSpPr>
          <p:grpSpPr>
            <a:xfrm>
              <a:off x="398082" y="990833"/>
              <a:ext cx="13642414" cy="7967189"/>
              <a:chOff x="1512814" y="863437"/>
              <a:chExt cx="10745134" cy="5189032"/>
            </a:xfrm>
          </p:grpSpPr>
          <p:sp>
            <p:nvSpPr>
              <p:cNvPr id="1059" name="Google Shape;1059;p7"/>
              <p:cNvSpPr/>
              <p:nvPr/>
            </p:nvSpPr>
            <p:spPr>
              <a:xfrm>
                <a:off x="1512814" y="863437"/>
                <a:ext cx="10745134" cy="5189032"/>
              </a:xfrm>
              <a:prstGeom prst="rect">
                <a:avLst/>
              </a:prstGeom>
              <a:noFill/>
              <a:ln w="158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052" b="0" i="0" u="none" strike="noStrike" cap="none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7"/>
              <p:cNvSpPr txBox="1"/>
              <p:nvPr/>
            </p:nvSpPr>
            <p:spPr>
              <a:xfrm>
                <a:off x="1764799" y="868793"/>
                <a:ext cx="598421" cy="23774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771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OCI</a:t>
                </a:r>
                <a:endParaRPr/>
              </a:p>
            </p:txBody>
          </p:sp>
        </p:grpSp>
        <p:pic>
          <p:nvPicPr>
            <p:cNvPr id="1061" name="Google Shape;1061;p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406392" y="998674"/>
              <a:ext cx="365036" cy="365037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2" name="Google Shape;1062;p7"/>
          <p:cNvSpPr/>
          <p:nvPr/>
        </p:nvSpPr>
        <p:spPr>
          <a:xfrm>
            <a:off x="7819988" y="4355584"/>
            <a:ext cx="5103578" cy="161871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データ管理_統計処理機能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データ管理_統計情報公開機能</a:t>
            </a:r>
            <a:endParaRPr/>
          </a:p>
        </p:txBody>
      </p:sp>
      <p:sp>
        <p:nvSpPr>
          <p:cNvPr id="1063" name="Google Shape;1063;p7"/>
          <p:cNvSpPr/>
          <p:nvPr/>
        </p:nvSpPr>
        <p:spPr>
          <a:xfrm>
            <a:off x="4204301" y="4354550"/>
            <a:ext cx="3480439" cy="2381198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コンテンツ管理_Webページ(静的コンテンツ)公開機能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利用者通知_メッセージ通知機能</a:t>
            </a: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4" name="Google Shape;1064;p7"/>
          <p:cNvGrpSpPr/>
          <p:nvPr/>
        </p:nvGrpSpPr>
        <p:grpSpPr>
          <a:xfrm>
            <a:off x="6450602" y="2078349"/>
            <a:ext cx="733632" cy="460920"/>
            <a:chOff x="4983351" y="2363804"/>
            <a:chExt cx="1481274" cy="930640"/>
          </a:xfrm>
        </p:grpSpPr>
        <p:grpSp>
          <p:nvGrpSpPr>
            <p:cNvPr id="1065" name="Google Shape;1065;p7"/>
            <p:cNvGrpSpPr/>
            <p:nvPr/>
          </p:nvGrpSpPr>
          <p:grpSpPr>
            <a:xfrm>
              <a:off x="5547360" y="2363804"/>
              <a:ext cx="513347" cy="513347"/>
              <a:chOff x="5547360" y="2363804"/>
              <a:chExt cx="513347" cy="513347"/>
            </a:xfrm>
          </p:grpSpPr>
          <p:grpSp>
            <p:nvGrpSpPr>
              <p:cNvPr id="1066" name="Google Shape;1066;p7"/>
              <p:cNvGrpSpPr/>
              <p:nvPr/>
            </p:nvGrpSpPr>
            <p:grpSpPr>
              <a:xfrm>
                <a:off x="5547360" y="2363804"/>
                <a:ext cx="513347" cy="513347"/>
                <a:chOff x="5547360" y="2363804"/>
                <a:chExt cx="513347" cy="513347"/>
              </a:xfrm>
            </p:grpSpPr>
            <p:sp>
              <p:nvSpPr>
                <p:cNvPr id="1067" name="Google Shape;1067;p7"/>
                <p:cNvSpPr/>
                <p:nvPr/>
              </p:nvSpPr>
              <p:spPr>
                <a:xfrm>
                  <a:off x="5553469" y="2369915"/>
                  <a:ext cx="501155" cy="502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6" extrusionOk="0">
                      <a:moveTo>
                        <a:pt x="26829" y="501127"/>
                      </a:moveTo>
                      <a:cubicBezTo>
                        <a:pt x="12198" y="501127"/>
                        <a:pt x="0" y="488903"/>
                        <a:pt x="0" y="474234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60"/>
                      </a:lnTo>
                      <a:cubicBezTo>
                        <a:pt x="501155" y="490122"/>
                        <a:pt x="488963" y="502346"/>
                        <a:pt x="474333" y="502346"/>
                      </a:cubicBezTo>
                      <a:lnTo>
                        <a:pt x="26829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7"/>
                <p:cNvSpPr/>
                <p:nvPr/>
              </p:nvSpPr>
              <p:spPr>
                <a:xfrm>
                  <a:off x="5547360" y="2363804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9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9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9" name="Google Shape;1069;p7"/>
              <p:cNvGrpSpPr/>
              <p:nvPr/>
            </p:nvGrpSpPr>
            <p:grpSpPr>
              <a:xfrm>
                <a:off x="5559558" y="2376030"/>
                <a:ext cx="488956" cy="488903"/>
                <a:chOff x="5559558" y="2376030"/>
                <a:chExt cx="488956" cy="488903"/>
              </a:xfrm>
            </p:grpSpPr>
            <p:sp>
              <p:nvSpPr>
                <p:cNvPr id="1070" name="Google Shape;1070;p7"/>
                <p:cNvSpPr/>
                <p:nvPr/>
              </p:nvSpPr>
              <p:spPr>
                <a:xfrm>
                  <a:off x="5755868" y="2455474"/>
                  <a:ext cx="81699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3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7"/>
                <p:cNvSpPr/>
                <p:nvPr/>
              </p:nvSpPr>
              <p:spPr>
                <a:xfrm>
                  <a:off x="5692463" y="2613152"/>
                  <a:ext cx="81699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3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9" y="18334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7"/>
                <p:cNvSpPr/>
                <p:nvPr/>
              </p:nvSpPr>
              <p:spPr>
                <a:xfrm>
                  <a:off x="5598579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7"/>
                <p:cNvSpPr/>
                <p:nvPr/>
              </p:nvSpPr>
              <p:spPr>
                <a:xfrm>
                  <a:off x="5598579" y="2455474"/>
                  <a:ext cx="49993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93" h="18333" extrusionOk="0">
                      <a:moveTo>
                        <a:pt x="49994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49994" y="18334"/>
                      </a:lnTo>
                      <a:lnTo>
                        <a:pt x="4999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7"/>
                <p:cNvSpPr/>
                <p:nvPr/>
              </p:nvSpPr>
              <p:spPr>
                <a:xfrm>
                  <a:off x="5850979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7"/>
                <p:cNvSpPr/>
                <p:nvPr/>
              </p:nvSpPr>
              <p:spPr>
                <a:xfrm>
                  <a:off x="5692463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7"/>
                <p:cNvSpPr/>
                <p:nvPr/>
              </p:nvSpPr>
              <p:spPr>
                <a:xfrm>
                  <a:off x="5660764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7"/>
                <p:cNvSpPr/>
                <p:nvPr/>
              </p:nvSpPr>
              <p:spPr>
                <a:xfrm>
                  <a:off x="5882678" y="2455474"/>
                  <a:ext cx="18288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7"/>
                <p:cNvSpPr/>
                <p:nvPr/>
              </p:nvSpPr>
              <p:spPr>
                <a:xfrm>
                  <a:off x="5725388" y="2455474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4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0"/>
                        <a:pt x="13251" y="0"/>
                        <a:pt x="8534" y="0"/>
                      </a:cubicBezTo>
                      <a:cubicBezTo>
                        <a:pt x="3824" y="0"/>
                        <a:pt x="0" y="3830"/>
                        <a:pt x="0" y="8556"/>
                      </a:cubicBezTo>
                      <a:cubicBezTo>
                        <a:pt x="0" y="13281"/>
                        <a:pt x="3824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7"/>
                <p:cNvSpPr/>
                <p:nvPr/>
              </p:nvSpPr>
              <p:spPr>
                <a:xfrm>
                  <a:off x="5914384" y="2455474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4" y="17112"/>
                      </a:moveTo>
                      <a:cubicBezTo>
                        <a:pt x="13244" y="17112"/>
                        <a:pt x="17069" y="13281"/>
                        <a:pt x="17069" y="8556"/>
                      </a:cubicBezTo>
                      <a:cubicBezTo>
                        <a:pt x="17069" y="3830"/>
                        <a:pt x="13244" y="0"/>
                        <a:pt x="8534" y="0"/>
                      </a:cubicBezTo>
                      <a:cubicBezTo>
                        <a:pt x="3818" y="0"/>
                        <a:pt x="0" y="3830"/>
                        <a:pt x="0" y="8556"/>
                      </a:cubicBezTo>
                      <a:cubicBezTo>
                        <a:pt x="0" y="13281"/>
                        <a:pt x="3818" y="17112"/>
                        <a:pt x="8534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7"/>
                <p:cNvSpPr/>
                <p:nvPr/>
              </p:nvSpPr>
              <p:spPr>
                <a:xfrm>
                  <a:off x="5819273" y="2614363"/>
                  <a:ext cx="17068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11" extrusionOk="0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7"/>
                <p:cNvSpPr/>
                <p:nvPr/>
              </p:nvSpPr>
              <p:spPr>
                <a:xfrm>
                  <a:off x="5914384" y="2773269"/>
                  <a:ext cx="17068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07" extrusionOk="0">
                      <a:moveTo>
                        <a:pt x="8534" y="17107"/>
                      </a:moveTo>
                      <a:cubicBezTo>
                        <a:pt x="13244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4" y="0"/>
                        <a:pt x="8534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4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7"/>
                <p:cNvSpPr/>
                <p:nvPr/>
              </p:nvSpPr>
              <p:spPr>
                <a:xfrm>
                  <a:off x="5787574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7"/>
                <p:cNvSpPr/>
                <p:nvPr/>
              </p:nvSpPr>
              <p:spPr>
                <a:xfrm>
                  <a:off x="5661983" y="2614363"/>
                  <a:ext cx="17069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9" h="17111" extrusionOk="0">
                      <a:moveTo>
                        <a:pt x="8535" y="17112"/>
                      </a:moveTo>
                      <a:cubicBezTo>
                        <a:pt x="13251" y="17112"/>
                        <a:pt x="17069" y="13281"/>
                        <a:pt x="17069" y="8556"/>
                      </a:cubicBezTo>
                      <a:cubicBezTo>
                        <a:pt x="17069" y="3831"/>
                        <a:pt x="13251" y="0"/>
                        <a:pt x="8535" y="0"/>
                      </a:cubicBezTo>
                      <a:cubicBezTo>
                        <a:pt x="3824" y="0"/>
                        <a:pt x="0" y="3831"/>
                        <a:pt x="0" y="8556"/>
                      </a:cubicBezTo>
                      <a:cubicBezTo>
                        <a:pt x="0" y="13281"/>
                        <a:pt x="3824" y="17112"/>
                        <a:pt x="8535" y="17112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7"/>
                <p:cNvSpPr/>
                <p:nvPr/>
              </p:nvSpPr>
              <p:spPr>
                <a:xfrm>
                  <a:off x="5629059" y="2613152"/>
                  <a:ext cx="18287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3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18288" y="18334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7"/>
                <p:cNvSpPr/>
                <p:nvPr/>
              </p:nvSpPr>
              <p:spPr>
                <a:xfrm>
                  <a:off x="5850979" y="2613152"/>
                  <a:ext cx="81692" cy="183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2" h="18333" extrusionOk="0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81693" y="18334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7"/>
                <p:cNvSpPr/>
                <p:nvPr/>
              </p:nvSpPr>
              <p:spPr>
                <a:xfrm>
                  <a:off x="5787574" y="2772043"/>
                  <a:ext cx="81692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2" h="18332" extrusionOk="0">
                      <a:moveTo>
                        <a:pt x="81693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3" y="18333"/>
                      </a:lnTo>
                      <a:lnTo>
                        <a:pt x="8169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7"/>
                <p:cNvSpPr/>
                <p:nvPr/>
              </p:nvSpPr>
              <p:spPr>
                <a:xfrm>
                  <a:off x="5882678" y="2772043"/>
                  <a:ext cx="18288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18332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7"/>
                <p:cNvSpPr/>
                <p:nvPr/>
              </p:nvSpPr>
              <p:spPr>
                <a:xfrm>
                  <a:off x="5757094" y="2773269"/>
                  <a:ext cx="17068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8" h="17107" extrusionOk="0">
                      <a:moveTo>
                        <a:pt x="8535" y="17107"/>
                      </a:moveTo>
                      <a:cubicBezTo>
                        <a:pt x="13245" y="17107"/>
                        <a:pt x="17069" y="13276"/>
                        <a:pt x="17069" y="8554"/>
                      </a:cubicBezTo>
                      <a:cubicBezTo>
                        <a:pt x="17069" y="3824"/>
                        <a:pt x="13245" y="0"/>
                        <a:pt x="8535" y="0"/>
                      </a:cubicBezTo>
                      <a:cubicBezTo>
                        <a:pt x="3818" y="0"/>
                        <a:pt x="0" y="3824"/>
                        <a:pt x="0" y="8554"/>
                      </a:cubicBezTo>
                      <a:cubicBezTo>
                        <a:pt x="0" y="13276"/>
                        <a:pt x="3818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7"/>
                <p:cNvSpPr/>
                <p:nvPr/>
              </p:nvSpPr>
              <p:spPr>
                <a:xfrm>
                  <a:off x="5598579" y="2773269"/>
                  <a:ext cx="17069" cy="17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9" h="17107" extrusionOk="0">
                      <a:moveTo>
                        <a:pt x="8535" y="17107"/>
                      </a:moveTo>
                      <a:cubicBezTo>
                        <a:pt x="13251" y="17107"/>
                        <a:pt x="17069" y="13276"/>
                        <a:pt x="17069" y="8554"/>
                      </a:cubicBezTo>
                      <a:cubicBezTo>
                        <a:pt x="17069" y="3824"/>
                        <a:pt x="13251" y="0"/>
                        <a:pt x="8535" y="0"/>
                      </a:cubicBezTo>
                      <a:cubicBezTo>
                        <a:pt x="3824" y="0"/>
                        <a:pt x="0" y="3824"/>
                        <a:pt x="0" y="8554"/>
                      </a:cubicBezTo>
                      <a:cubicBezTo>
                        <a:pt x="0" y="13276"/>
                        <a:pt x="3824" y="17107"/>
                        <a:pt x="8535" y="1710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7"/>
                <p:cNvSpPr/>
                <p:nvPr/>
              </p:nvSpPr>
              <p:spPr>
                <a:xfrm>
                  <a:off x="5629059" y="2772043"/>
                  <a:ext cx="81699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99" h="18332" extrusionOk="0">
                      <a:moveTo>
                        <a:pt x="81699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81699" y="18333"/>
                      </a:lnTo>
                      <a:lnTo>
                        <a:pt x="8169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7"/>
                <p:cNvSpPr/>
                <p:nvPr/>
              </p:nvSpPr>
              <p:spPr>
                <a:xfrm>
                  <a:off x="5724169" y="2772043"/>
                  <a:ext cx="18287" cy="183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18332" extrusionOk="0">
                      <a:moveTo>
                        <a:pt x="18288" y="0"/>
                      </a:moveTo>
                      <a:lnTo>
                        <a:pt x="0" y="0"/>
                      </a:lnTo>
                      <a:lnTo>
                        <a:pt x="0" y="18333"/>
                      </a:lnTo>
                      <a:lnTo>
                        <a:pt x="18288" y="18333"/>
                      </a:lnTo>
                      <a:lnTo>
                        <a:pt x="1828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092;p7"/>
                <p:cNvSpPr/>
                <p:nvPr/>
              </p:nvSpPr>
              <p:spPr>
                <a:xfrm>
                  <a:off x="5559558" y="2376030"/>
                  <a:ext cx="488956" cy="488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88903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1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093;p7"/>
                <p:cNvSpPr/>
                <p:nvPr/>
              </p:nvSpPr>
              <p:spPr>
                <a:xfrm>
                  <a:off x="5946096" y="2571585"/>
                  <a:ext cx="64624" cy="10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1" extrusionOk="0">
                      <a:moveTo>
                        <a:pt x="0" y="12223"/>
                      </a:moveTo>
                      <a:lnTo>
                        <a:pt x="29267" y="41557"/>
                      </a:lnTo>
                      <a:lnTo>
                        <a:pt x="0" y="41557"/>
                      </a:lnTo>
                      <a:lnTo>
                        <a:pt x="0" y="59890"/>
                      </a:lnTo>
                      <a:lnTo>
                        <a:pt x="30487" y="59890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222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7"/>
                <p:cNvSpPr/>
                <p:nvPr/>
              </p:nvSpPr>
              <p:spPr>
                <a:xfrm>
                  <a:off x="5946096" y="2412694"/>
                  <a:ext cx="64624" cy="10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1" extrusionOk="0">
                      <a:moveTo>
                        <a:pt x="0" y="13445"/>
                      </a:moveTo>
                      <a:lnTo>
                        <a:pt x="29267" y="42779"/>
                      </a:lnTo>
                      <a:lnTo>
                        <a:pt x="0" y="42779"/>
                      </a:lnTo>
                      <a:lnTo>
                        <a:pt x="0" y="61113"/>
                      </a:lnTo>
                      <a:lnTo>
                        <a:pt x="29267" y="61113"/>
                      </a:lnTo>
                      <a:lnTo>
                        <a:pt x="0" y="90447"/>
                      </a:lnTo>
                      <a:lnTo>
                        <a:pt x="12192" y="103892"/>
                      </a:lnTo>
                      <a:lnTo>
                        <a:pt x="64624" y="51335"/>
                      </a:lnTo>
                      <a:lnTo>
                        <a:pt x="12192" y="0"/>
                      </a:lnTo>
                      <a:lnTo>
                        <a:pt x="0" y="1344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7"/>
                <p:cNvSpPr/>
                <p:nvPr/>
              </p:nvSpPr>
              <p:spPr>
                <a:xfrm>
                  <a:off x="5946096" y="2729262"/>
                  <a:ext cx="64624" cy="103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24" h="103895" extrusionOk="0">
                      <a:moveTo>
                        <a:pt x="0" y="13443"/>
                      </a:moveTo>
                      <a:lnTo>
                        <a:pt x="29267" y="42781"/>
                      </a:lnTo>
                      <a:lnTo>
                        <a:pt x="0" y="42781"/>
                      </a:lnTo>
                      <a:lnTo>
                        <a:pt x="0" y="61114"/>
                      </a:lnTo>
                      <a:lnTo>
                        <a:pt x="29267" y="61114"/>
                      </a:lnTo>
                      <a:lnTo>
                        <a:pt x="0" y="90445"/>
                      </a:lnTo>
                      <a:lnTo>
                        <a:pt x="12192" y="103895"/>
                      </a:lnTo>
                      <a:lnTo>
                        <a:pt x="64624" y="52560"/>
                      </a:lnTo>
                      <a:lnTo>
                        <a:pt x="12192" y="0"/>
                      </a:lnTo>
                      <a:lnTo>
                        <a:pt x="0" y="1344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096" name="Google Shape;1096;p7"/>
            <p:cNvSpPr txBox="1"/>
            <p:nvPr/>
          </p:nvSpPr>
          <p:spPr>
            <a:xfrm>
              <a:off x="4983351" y="2835902"/>
              <a:ext cx="1481274" cy="45854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Streaming</a:t>
              </a: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9052938" y="3641474"/>
            <a:ext cx="997434" cy="541003"/>
            <a:chOff x="2604733" y="2418013"/>
            <a:chExt cx="1528261" cy="828922"/>
          </a:xfrm>
        </p:grpSpPr>
        <p:grpSp>
          <p:nvGrpSpPr>
            <p:cNvPr id="1098" name="Google Shape;1098;p7"/>
            <p:cNvGrpSpPr/>
            <p:nvPr/>
          </p:nvGrpSpPr>
          <p:grpSpPr>
            <a:xfrm>
              <a:off x="3003082" y="2418013"/>
              <a:ext cx="513347" cy="460697"/>
              <a:chOff x="3003082" y="2418013"/>
              <a:chExt cx="513347" cy="460697"/>
            </a:xfrm>
          </p:grpSpPr>
          <p:grpSp>
            <p:nvGrpSpPr>
              <p:cNvPr id="1099" name="Google Shape;1099;p7"/>
              <p:cNvGrpSpPr/>
              <p:nvPr/>
            </p:nvGrpSpPr>
            <p:grpSpPr>
              <a:xfrm>
                <a:off x="3003082" y="2418013"/>
                <a:ext cx="513347" cy="460697"/>
                <a:chOff x="3003082" y="2418013"/>
                <a:chExt cx="513347" cy="460697"/>
              </a:xfrm>
            </p:grpSpPr>
            <p:sp>
              <p:nvSpPr>
                <p:cNvPr id="1100" name="Google Shape;1100;p7"/>
                <p:cNvSpPr/>
                <p:nvPr/>
              </p:nvSpPr>
              <p:spPr>
                <a:xfrm>
                  <a:off x="3008568" y="2423498"/>
                  <a:ext cx="502374" cy="449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74" h="449726" extrusionOk="0">
                      <a:moveTo>
                        <a:pt x="0" y="449726"/>
                      </a:moveTo>
                      <a:lnTo>
                        <a:pt x="0" y="61426"/>
                      </a:lnTo>
                      <a:lnTo>
                        <a:pt x="231443" y="61426"/>
                      </a:lnTo>
                      <a:lnTo>
                        <a:pt x="231443" y="0"/>
                      </a:lnTo>
                      <a:lnTo>
                        <a:pt x="502375" y="0"/>
                      </a:lnTo>
                      <a:lnTo>
                        <a:pt x="502375" y="301645"/>
                      </a:lnTo>
                      <a:lnTo>
                        <a:pt x="370746" y="301645"/>
                      </a:lnTo>
                      <a:lnTo>
                        <a:pt x="370746" y="449726"/>
                      </a:lnTo>
                      <a:lnTo>
                        <a:pt x="0" y="4497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7"/>
                <p:cNvSpPr/>
                <p:nvPr/>
              </p:nvSpPr>
              <p:spPr>
                <a:xfrm>
                  <a:off x="3003082" y="2418013"/>
                  <a:ext cx="513347" cy="460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460697" extrusionOk="0">
                      <a:moveTo>
                        <a:pt x="502381" y="10969"/>
                      </a:moveTo>
                      <a:lnTo>
                        <a:pt x="502381" y="301649"/>
                      </a:lnTo>
                      <a:lnTo>
                        <a:pt x="370752" y="301649"/>
                      </a:lnTo>
                      <a:lnTo>
                        <a:pt x="370752" y="449724"/>
                      </a:lnTo>
                      <a:lnTo>
                        <a:pt x="10966" y="449724"/>
                      </a:lnTo>
                      <a:lnTo>
                        <a:pt x="10966" y="72395"/>
                      </a:lnTo>
                      <a:lnTo>
                        <a:pt x="242416" y="72395"/>
                      </a:lnTo>
                      <a:lnTo>
                        <a:pt x="242416" y="10969"/>
                      </a:lnTo>
                      <a:lnTo>
                        <a:pt x="502381" y="10969"/>
                      </a:lnTo>
                      <a:close/>
                      <a:moveTo>
                        <a:pt x="513347" y="0"/>
                      </a:moveTo>
                      <a:lnTo>
                        <a:pt x="502381" y="0"/>
                      </a:lnTo>
                      <a:lnTo>
                        <a:pt x="242416" y="0"/>
                      </a:lnTo>
                      <a:lnTo>
                        <a:pt x="231443" y="0"/>
                      </a:lnTo>
                      <a:lnTo>
                        <a:pt x="231443" y="10969"/>
                      </a:lnTo>
                      <a:lnTo>
                        <a:pt x="231443" y="61426"/>
                      </a:lnTo>
                      <a:lnTo>
                        <a:pt x="10966" y="61426"/>
                      </a:lnTo>
                      <a:lnTo>
                        <a:pt x="0" y="61426"/>
                      </a:lnTo>
                      <a:lnTo>
                        <a:pt x="0" y="72395"/>
                      </a:lnTo>
                      <a:lnTo>
                        <a:pt x="0" y="449724"/>
                      </a:lnTo>
                      <a:lnTo>
                        <a:pt x="0" y="460697"/>
                      </a:lnTo>
                      <a:lnTo>
                        <a:pt x="10966" y="460697"/>
                      </a:lnTo>
                      <a:lnTo>
                        <a:pt x="370752" y="460697"/>
                      </a:lnTo>
                      <a:lnTo>
                        <a:pt x="381719" y="460697"/>
                      </a:lnTo>
                      <a:lnTo>
                        <a:pt x="381719" y="449724"/>
                      </a:lnTo>
                      <a:lnTo>
                        <a:pt x="381719" y="312616"/>
                      </a:lnTo>
                      <a:lnTo>
                        <a:pt x="502381" y="312616"/>
                      </a:lnTo>
                      <a:lnTo>
                        <a:pt x="513347" y="312616"/>
                      </a:lnTo>
                      <a:lnTo>
                        <a:pt x="513347" y="301649"/>
                      </a:lnTo>
                      <a:lnTo>
                        <a:pt x="513347" y="10969"/>
                      </a:lnTo>
                      <a:lnTo>
                        <a:pt x="51334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02" name="Google Shape;1102;p7"/>
              <p:cNvGrpSpPr/>
              <p:nvPr/>
            </p:nvGrpSpPr>
            <p:grpSpPr>
              <a:xfrm>
                <a:off x="3014048" y="2428983"/>
                <a:ext cx="491414" cy="438760"/>
                <a:chOff x="3014048" y="2428983"/>
                <a:chExt cx="491414" cy="438760"/>
              </a:xfrm>
            </p:grpSpPr>
            <p:sp>
              <p:nvSpPr>
                <p:cNvPr id="1103" name="Google Shape;1103;p7"/>
                <p:cNvSpPr/>
                <p:nvPr/>
              </p:nvSpPr>
              <p:spPr>
                <a:xfrm>
                  <a:off x="3245497" y="2428983"/>
                  <a:ext cx="259965" cy="290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65" h="290679" extrusionOk="0">
                      <a:moveTo>
                        <a:pt x="259966" y="0"/>
                      </a:moveTo>
                      <a:lnTo>
                        <a:pt x="0" y="0"/>
                      </a:lnTo>
                      <a:lnTo>
                        <a:pt x="0" y="48263"/>
                      </a:lnTo>
                      <a:lnTo>
                        <a:pt x="16453" y="48263"/>
                      </a:lnTo>
                      <a:lnTo>
                        <a:pt x="16453" y="16453"/>
                      </a:lnTo>
                      <a:lnTo>
                        <a:pt x="243513" y="16453"/>
                      </a:lnTo>
                      <a:lnTo>
                        <a:pt x="243513" y="274227"/>
                      </a:lnTo>
                      <a:lnTo>
                        <a:pt x="140401" y="274227"/>
                      </a:lnTo>
                      <a:lnTo>
                        <a:pt x="140401" y="290680"/>
                      </a:lnTo>
                      <a:lnTo>
                        <a:pt x="259966" y="290680"/>
                      </a:lnTo>
                      <a:lnTo>
                        <a:pt x="25996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3385898" y="2490409"/>
                  <a:ext cx="86652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52" h="15356" extrusionOk="0">
                      <a:moveTo>
                        <a:pt x="86653" y="0"/>
                      </a:moveTo>
                      <a:lnTo>
                        <a:pt x="0" y="0"/>
                      </a:lnTo>
                      <a:lnTo>
                        <a:pt x="0" y="7678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86653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3278403" y="2461889"/>
                  <a:ext cx="194154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54" h="15356" extrusionOk="0">
                      <a:moveTo>
                        <a:pt x="194155" y="0"/>
                      </a:moveTo>
                      <a:lnTo>
                        <a:pt x="0" y="0"/>
                      </a:lnTo>
                      <a:lnTo>
                        <a:pt x="0" y="15357"/>
                      </a:lnTo>
                      <a:lnTo>
                        <a:pt x="86653" y="15357"/>
                      </a:lnTo>
                      <a:lnTo>
                        <a:pt x="107495" y="15357"/>
                      </a:lnTo>
                      <a:lnTo>
                        <a:pt x="194155" y="15357"/>
                      </a:lnTo>
                      <a:lnTo>
                        <a:pt x="194155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3385898" y="2517833"/>
                  <a:ext cx="87750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50" h="16453" extrusionOk="0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3385898" y="2546350"/>
                  <a:ext cx="87750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50" h="16453" extrusionOk="0">
                      <a:moveTo>
                        <a:pt x="877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87750" y="16453"/>
                      </a:lnTo>
                      <a:lnTo>
                        <a:pt x="877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3385898" y="2574870"/>
                  <a:ext cx="52649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49" h="16453" extrusionOk="0">
                      <a:moveTo>
                        <a:pt x="52650" y="0"/>
                      </a:moveTo>
                      <a:lnTo>
                        <a:pt x="0" y="0"/>
                      </a:lnTo>
                      <a:lnTo>
                        <a:pt x="0" y="16453"/>
                      </a:lnTo>
                      <a:lnTo>
                        <a:pt x="52650" y="16453"/>
                      </a:lnTo>
                      <a:lnTo>
                        <a:pt x="5265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3014048" y="2490409"/>
                  <a:ext cx="359785" cy="37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785" h="377334" extrusionOk="0">
                      <a:moveTo>
                        <a:pt x="359786" y="0"/>
                      </a:moveTo>
                      <a:lnTo>
                        <a:pt x="300552" y="0"/>
                      </a:lnTo>
                      <a:lnTo>
                        <a:pt x="0" y="0"/>
                      </a:lnTo>
                      <a:lnTo>
                        <a:pt x="0" y="377335"/>
                      </a:lnTo>
                      <a:lnTo>
                        <a:pt x="359786" y="377335"/>
                      </a:lnTo>
                      <a:lnTo>
                        <a:pt x="359786" y="0"/>
                      </a:lnTo>
                      <a:close/>
                      <a:moveTo>
                        <a:pt x="16459" y="360882"/>
                      </a:moveTo>
                      <a:lnTo>
                        <a:pt x="16459" y="15357"/>
                      </a:lnTo>
                      <a:lnTo>
                        <a:pt x="300552" y="15357"/>
                      </a:lnTo>
                      <a:lnTo>
                        <a:pt x="343333" y="15357"/>
                      </a:lnTo>
                      <a:lnTo>
                        <a:pt x="343333" y="360882"/>
                      </a:lnTo>
                      <a:lnTo>
                        <a:pt x="16459" y="36088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3043668" y="2522219"/>
                  <a:ext cx="302344" cy="153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44" h="153565" extrusionOk="0">
                      <a:moveTo>
                        <a:pt x="43878" y="136015"/>
                      </a:moveTo>
                      <a:lnTo>
                        <a:pt x="17550" y="136015"/>
                      </a:lnTo>
                      <a:cubicBezTo>
                        <a:pt x="20842" y="120658"/>
                        <a:pt x="31808" y="106399"/>
                        <a:pt x="46073" y="98721"/>
                      </a:cubicBezTo>
                      <a:cubicBezTo>
                        <a:pt x="55942" y="93236"/>
                        <a:pt x="62526" y="84461"/>
                        <a:pt x="64720" y="73492"/>
                      </a:cubicBezTo>
                      <a:cubicBezTo>
                        <a:pt x="66915" y="61427"/>
                        <a:pt x="75687" y="50457"/>
                        <a:pt x="86653" y="46070"/>
                      </a:cubicBezTo>
                      <a:cubicBezTo>
                        <a:pt x="93237" y="43876"/>
                        <a:pt x="99820" y="42779"/>
                        <a:pt x="106398" y="42779"/>
                      </a:cubicBezTo>
                      <a:cubicBezTo>
                        <a:pt x="117370" y="43876"/>
                        <a:pt x="127239" y="39488"/>
                        <a:pt x="136018" y="31810"/>
                      </a:cubicBezTo>
                      <a:cubicBezTo>
                        <a:pt x="145887" y="21938"/>
                        <a:pt x="159054" y="15357"/>
                        <a:pt x="173313" y="15357"/>
                      </a:cubicBezTo>
                      <a:cubicBezTo>
                        <a:pt x="193057" y="15357"/>
                        <a:pt x="210607" y="26326"/>
                        <a:pt x="219379" y="43876"/>
                      </a:cubicBezTo>
                      <a:cubicBezTo>
                        <a:pt x="224865" y="53748"/>
                        <a:pt x="233637" y="61426"/>
                        <a:pt x="244610" y="63620"/>
                      </a:cubicBezTo>
                      <a:cubicBezTo>
                        <a:pt x="250096" y="64717"/>
                        <a:pt x="255576" y="66911"/>
                        <a:pt x="261063" y="70202"/>
                      </a:cubicBezTo>
                      <a:cubicBezTo>
                        <a:pt x="283002" y="84461"/>
                        <a:pt x="291774" y="111883"/>
                        <a:pt x="281905" y="136015"/>
                      </a:cubicBezTo>
                      <a:lnTo>
                        <a:pt x="259966" y="136015"/>
                      </a:lnTo>
                      <a:lnTo>
                        <a:pt x="259966" y="152469"/>
                      </a:lnTo>
                      <a:lnTo>
                        <a:pt x="291774" y="152469"/>
                      </a:lnTo>
                      <a:lnTo>
                        <a:pt x="293968" y="148081"/>
                      </a:lnTo>
                      <a:cubicBezTo>
                        <a:pt x="311518" y="116271"/>
                        <a:pt x="300552" y="75686"/>
                        <a:pt x="269834" y="57039"/>
                      </a:cubicBezTo>
                      <a:cubicBezTo>
                        <a:pt x="263257" y="52651"/>
                        <a:pt x="255576" y="49360"/>
                        <a:pt x="247902" y="48264"/>
                      </a:cubicBezTo>
                      <a:cubicBezTo>
                        <a:pt x="242416" y="47166"/>
                        <a:pt x="236929" y="42779"/>
                        <a:pt x="233637" y="37295"/>
                      </a:cubicBezTo>
                      <a:cubicBezTo>
                        <a:pt x="222671" y="14259"/>
                        <a:pt x="198537" y="0"/>
                        <a:pt x="173313" y="0"/>
                      </a:cubicBezTo>
                      <a:cubicBezTo>
                        <a:pt x="154665" y="0"/>
                        <a:pt x="137115" y="7678"/>
                        <a:pt x="123948" y="20841"/>
                      </a:cubicBezTo>
                      <a:cubicBezTo>
                        <a:pt x="119565" y="25228"/>
                        <a:pt x="114079" y="27422"/>
                        <a:pt x="108592" y="27422"/>
                      </a:cubicBezTo>
                      <a:cubicBezTo>
                        <a:pt x="98723" y="26326"/>
                        <a:pt x="89945" y="28519"/>
                        <a:pt x="81173" y="31810"/>
                      </a:cubicBezTo>
                      <a:cubicBezTo>
                        <a:pt x="64720" y="38391"/>
                        <a:pt x="53747" y="53748"/>
                        <a:pt x="49365" y="71298"/>
                      </a:cubicBezTo>
                      <a:cubicBezTo>
                        <a:pt x="48267" y="77880"/>
                        <a:pt x="43878" y="83364"/>
                        <a:pt x="39489" y="85558"/>
                      </a:cubicBezTo>
                      <a:cubicBezTo>
                        <a:pt x="17550" y="96527"/>
                        <a:pt x="2194" y="119562"/>
                        <a:pt x="1097" y="144790"/>
                      </a:cubicBezTo>
                      <a:lnTo>
                        <a:pt x="0" y="153565"/>
                      </a:lnTo>
                      <a:lnTo>
                        <a:pt x="43878" y="153565"/>
                      </a:lnTo>
                      <a:lnTo>
                        <a:pt x="43878" y="13601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3098513" y="2622038"/>
                  <a:ext cx="191959" cy="216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959" h="216085" extrusionOk="0">
                      <a:moveTo>
                        <a:pt x="191960" y="18647"/>
                      </a:moveTo>
                      <a:cubicBezTo>
                        <a:pt x="191960" y="8775"/>
                        <a:pt x="183182" y="0"/>
                        <a:pt x="173313" y="0"/>
                      </a:cubicBezTo>
                      <a:lnTo>
                        <a:pt x="18647" y="0"/>
                      </a:lnTo>
                      <a:cubicBezTo>
                        <a:pt x="8778" y="0"/>
                        <a:pt x="0" y="8775"/>
                        <a:pt x="0" y="18647"/>
                      </a:cubicBezTo>
                      <a:lnTo>
                        <a:pt x="0" y="197439"/>
                      </a:lnTo>
                      <a:cubicBezTo>
                        <a:pt x="0" y="207314"/>
                        <a:pt x="8778" y="216086"/>
                        <a:pt x="18647" y="216086"/>
                      </a:cubicBezTo>
                      <a:lnTo>
                        <a:pt x="173313" y="216086"/>
                      </a:lnTo>
                      <a:cubicBezTo>
                        <a:pt x="183182" y="216086"/>
                        <a:pt x="191960" y="207314"/>
                        <a:pt x="191960" y="197439"/>
                      </a:cubicBezTo>
                      <a:lnTo>
                        <a:pt x="191960" y="18647"/>
                      </a:lnTo>
                      <a:close/>
                      <a:moveTo>
                        <a:pt x="173313" y="198536"/>
                      </a:moveTo>
                      <a:lnTo>
                        <a:pt x="18647" y="198536"/>
                      </a:lnTo>
                      <a:cubicBezTo>
                        <a:pt x="17550" y="198536"/>
                        <a:pt x="16453" y="197439"/>
                        <a:pt x="16453" y="196341"/>
                      </a:cubicBezTo>
                      <a:lnTo>
                        <a:pt x="16453" y="18647"/>
                      </a:lnTo>
                      <a:cubicBezTo>
                        <a:pt x="16453" y="17550"/>
                        <a:pt x="17550" y="16453"/>
                        <a:pt x="18647" y="16453"/>
                      </a:cubicBezTo>
                      <a:lnTo>
                        <a:pt x="173313" y="16453"/>
                      </a:lnTo>
                      <a:cubicBezTo>
                        <a:pt x="174410" y="16453"/>
                        <a:pt x="175507" y="17550"/>
                        <a:pt x="175507" y="18647"/>
                      </a:cubicBezTo>
                      <a:lnTo>
                        <a:pt x="175507" y="197439"/>
                      </a:lnTo>
                      <a:cubicBezTo>
                        <a:pt x="175507" y="198536"/>
                        <a:pt x="174410" y="198536"/>
                        <a:pt x="173313" y="19853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3128127" y="2650555"/>
                  <a:ext cx="133823" cy="7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23" h="73490" extrusionOk="0">
                      <a:moveTo>
                        <a:pt x="133823" y="52648"/>
                      </a:move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3490"/>
                      </a:lnTo>
                      <a:lnTo>
                        <a:pt x="133823" y="73490"/>
                      </a:lnTo>
                      <a:lnTo>
                        <a:pt x="133823" y="52648"/>
                      </a:lnTo>
                      <a:close/>
                      <a:moveTo>
                        <a:pt x="16453" y="16453"/>
                      </a:moveTo>
                      <a:lnTo>
                        <a:pt x="118468" y="16453"/>
                      </a:lnTo>
                      <a:lnTo>
                        <a:pt x="118468" y="57037"/>
                      </a:lnTo>
                      <a:lnTo>
                        <a:pt x="16453" y="57037"/>
                      </a:lnTo>
                      <a:lnTo>
                        <a:pt x="16453" y="1645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3218071" y="2679075"/>
                  <a:ext cx="15361" cy="15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1" h="15356" extrusionOk="0">
                      <a:moveTo>
                        <a:pt x="7681" y="15357"/>
                      </a:moveTo>
                      <a:cubicBezTo>
                        <a:pt x="11923" y="15357"/>
                        <a:pt x="15362" y="11917"/>
                        <a:pt x="15362" y="7676"/>
                      </a:cubicBezTo>
                      <a:cubicBezTo>
                        <a:pt x="15362" y="3438"/>
                        <a:pt x="11923" y="0"/>
                        <a:pt x="7681" y="0"/>
                      </a:cubicBezTo>
                      <a:cubicBezTo>
                        <a:pt x="3439" y="0"/>
                        <a:pt x="0" y="3438"/>
                        <a:pt x="0" y="7676"/>
                      </a:cubicBezTo>
                      <a:cubicBezTo>
                        <a:pt x="0" y="11917"/>
                        <a:pt x="3439" y="15357"/>
                        <a:pt x="7681" y="15357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3128127" y="2736115"/>
                  <a:ext cx="133823" cy="72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23" h="72394" extrusionOk="0">
                      <a:moveTo>
                        <a:pt x="0" y="72395"/>
                      </a:moveTo>
                      <a:lnTo>
                        <a:pt x="133823" y="72395"/>
                      </a:lnTo>
                      <a:lnTo>
                        <a:pt x="133823" y="0"/>
                      </a:lnTo>
                      <a:lnTo>
                        <a:pt x="0" y="0"/>
                      </a:lnTo>
                      <a:lnTo>
                        <a:pt x="0" y="72395"/>
                      </a:lnTo>
                      <a:close/>
                      <a:moveTo>
                        <a:pt x="16453" y="15355"/>
                      </a:moveTo>
                      <a:lnTo>
                        <a:pt x="118468" y="15355"/>
                      </a:lnTo>
                      <a:lnTo>
                        <a:pt x="118468" y="55942"/>
                      </a:lnTo>
                      <a:lnTo>
                        <a:pt x="16453" y="55942"/>
                      </a:lnTo>
                      <a:lnTo>
                        <a:pt x="16453" y="15355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3218071" y="2764632"/>
                  <a:ext cx="15361" cy="1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1" h="15355" extrusionOk="0">
                      <a:moveTo>
                        <a:pt x="7681" y="15356"/>
                      </a:moveTo>
                      <a:cubicBezTo>
                        <a:pt x="11923" y="15356"/>
                        <a:pt x="15362" y="11923"/>
                        <a:pt x="15362" y="7681"/>
                      </a:cubicBezTo>
                      <a:cubicBezTo>
                        <a:pt x="15362" y="3439"/>
                        <a:pt x="11923" y="0"/>
                        <a:pt x="7681" y="0"/>
                      </a:cubicBezTo>
                      <a:cubicBezTo>
                        <a:pt x="3439" y="0"/>
                        <a:pt x="0" y="3439"/>
                        <a:pt x="0" y="7681"/>
                      </a:cubicBezTo>
                      <a:cubicBezTo>
                        <a:pt x="0" y="11923"/>
                        <a:pt x="3439" y="15356"/>
                        <a:pt x="7681" y="1535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3414421" y="2656039"/>
                  <a:ext cx="39482" cy="3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2" h="35100" extrusionOk="0">
                      <a:moveTo>
                        <a:pt x="9869" y="0"/>
                      </a:moveTo>
                      <a:lnTo>
                        <a:pt x="0" y="17550"/>
                      </a:lnTo>
                      <a:lnTo>
                        <a:pt x="9869" y="35100"/>
                      </a:lnTo>
                      <a:lnTo>
                        <a:pt x="29614" y="35100"/>
                      </a:lnTo>
                      <a:lnTo>
                        <a:pt x="39483" y="17550"/>
                      </a:lnTo>
                      <a:lnTo>
                        <a:pt x="29614" y="0"/>
                      </a:lnTo>
                      <a:lnTo>
                        <a:pt x="9869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3439645" y="2605584"/>
                  <a:ext cx="37294" cy="372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94" h="37294" extrusionOk="0">
                      <a:moveTo>
                        <a:pt x="18647" y="0"/>
                      </a:moveTo>
                      <a:cubicBezTo>
                        <a:pt x="8772" y="0"/>
                        <a:pt x="0" y="8775"/>
                        <a:pt x="0" y="18647"/>
                      </a:cubicBezTo>
                      <a:cubicBezTo>
                        <a:pt x="0" y="28519"/>
                        <a:pt x="8772" y="37294"/>
                        <a:pt x="18647" y="37294"/>
                      </a:cubicBezTo>
                      <a:cubicBezTo>
                        <a:pt x="28517" y="37294"/>
                        <a:pt x="37295" y="28519"/>
                        <a:pt x="37295" y="18647"/>
                      </a:cubicBezTo>
                      <a:cubicBezTo>
                        <a:pt x="37295" y="8775"/>
                        <a:pt x="28517" y="0"/>
                        <a:pt x="18647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3385898" y="2607777"/>
                  <a:ext cx="39489" cy="36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9" h="36197" extrusionOk="0">
                      <a:moveTo>
                        <a:pt x="19744" y="0"/>
                      </a:moveTo>
                      <a:lnTo>
                        <a:pt x="0" y="36197"/>
                      </a:lnTo>
                      <a:lnTo>
                        <a:pt x="39489" y="36197"/>
                      </a:lnTo>
                      <a:lnTo>
                        <a:pt x="19744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19" name="Google Shape;1119;p7"/>
            <p:cNvSpPr txBox="1"/>
            <p:nvPr/>
          </p:nvSpPr>
          <p:spPr>
            <a:xfrm>
              <a:off x="2604733" y="2848002"/>
              <a:ext cx="1528261" cy="3989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 Catalog</a:t>
              </a:r>
              <a:endParaRPr/>
            </a:p>
          </p:txBody>
        </p:sp>
      </p:grpSp>
      <p:grpSp>
        <p:nvGrpSpPr>
          <p:cNvPr id="1120" name="Google Shape;1120;p7"/>
          <p:cNvGrpSpPr/>
          <p:nvPr/>
        </p:nvGrpSpPr>
        <p:grpSpPr>
          <a:xfrm>
            <a:off x="7986182" y="2039712"/>
            <a:ext cx="658297" cy="647973"/>
            <a:chOff x="5993246" y="5346922"/>
            <a:chExt cx="1166947" cy="1148645"/>
          </a:xfrm>
        </p:grpSpPr>
        <p:grpSp>
          <p:nvGrpSpPr>
            <p:cNvPr id="1121" name="Google Shape;1121;p7"/>
            <p:cNvGrpSpPr/>
            <p:nvPr/>
          </p:nvGrpSpPr>
          <p:grpSpPr>
            <a:xfrm>
              <a:off x="6387966" y="5346922"/>
              <a:ext cx="513347" cy="454802"/>
              <a:chOff x="6387966" y="5346922"/>
              <a:chExt cx="513347" cy="454802"/>
            </a:xfrm>
          </p:grpSpPr>
          <p:sp>
            <p:nvSpPr>
              <p:cNvPr id="1122" name="Google Shape;1122;p7"/>
              <p:cNvSpPr/>
              <p:nvPr/>
            </p:nvSpPr>
            <p:spPr>
              <a:xfrm>
                <a:off x="6394075" y="5512535"/>
                <a:ext cx="501142" cy="283669"/>
              </a:xfrm>
              <a:custGeom>
                <a:avLst/>
                <a:gdLst/>
                <a:ahLst/>
                <a:cxnLst/>
                <a:rect l="l" t="t" r="r" b="b"/>
                <a:pathLst>
                  <a:path w="501142" h="283669" extrusionOk="0">
                    <a:moveTo>
                      <a:pt x="495046" y="283073"/>
                    </a:moveTo>
                    <a:cubicBezTo>
                      <a:pt x="486127" y="283124"/>
                      <a:pt x="477464" y="280057"/>
                      <a:pt x="470598" y="274397"/>
                    </a:cubicBezTo>
                    <a:cubicBezTo>
                      <a:pt x="467005" y="271830"/>
                      <a:pt x="466170" y="271092"/>
                      <a:pt x="462769" y="271092"/>
                    </a:cubicBezTo>
                    <a:cubicBezTo>
                      <a:pt x="459305" y="271092"/>
                      <a:pt x="458471" y="271830"/>
                      <a:pt x="455069" y="274397"/>
                    </a:cubicBezTo>
                    <a:cubicBezTo>
                      <a:pt x="448075" y="280166"/>
                      <a:pt x="439220" y="283323"/>
                      <a:pt x="430172" y="283323"/>
                    </a:cubicBezTo>
                    <a:cubicBezTo>
                      <a:pt x="421124" y="283323"/>
                      <a:pt x="412333" y="280166"/>
                      <a:pt x="405275" y="274397"/>
                    </a:cubicBezTo>
                    <a:cubicBezTo>
                      <a:pt x="401874" y="271830"/>
                      <a:pt x="400912" y="271092"/>
                      <a:pt x="397575" y="271092"/>
                    </a:cubicBezTo>
                    <a:cubicBezTo>
                      <a:pt x="394302" y="271092"/>
                      <a:pt x="393339" y="271830"/>
                      <a:pt x="389874" y="274397"/>
                    </a:cubicBezTo>
                    <a:cubicBezTo>
                      <a:pt x="383008" y="280089"/>
                      <a:pt x="374410" y="283240"/>
                      <a:pt x="365426" y="283316"/>
                    </a:cubicBezTo>
                    <a:cubicBezTo>
                      <a:pt x="356507" y="283323"/>
                      <a:pt x="347844" y="280159"/>
                      <a:pt x="341042" y="274397"/>
                    </a:cubicBezTo>
                    <a:cubicBezTo>
                      <a:pt x="337577" y="271830"/>
                      <a:pt x="336615" y="271092"/>
                      <a:pt x="333214" y="271092"/>
                    </a:cubicBezTo>
                    <a:cubicBezTo>
                      <a:pt x="329748" y="271092"/>
                      <a:pt x="328914" y="271830"/>
                      <a:pt x="325514" y="274397"/>
                    </a:cubicBezTo>
                    <a:cubicBezTo>
                      <a:pt x="318455" y="280378"/>
                      <a:pt x="309472" y="283670"/>
                      <a:pt x="300231" y="283670"/>
                    </a:cubicBezTo>
                    <a:cubicBezTo>
                      <a:pt x="290991" y="283670"/>
                      <a:pt x="282072" y="280378"/>
                      <a:pt x="275013" y="274397"/>
                    </a:cubicBezTo>
                    <a:cubicBezTo>
                      <a:pt x="271484" y="271830"/>
                      <a:pt x="270585" y="271092"/>
                      <a:pt x="267184" y="271092"/>
                    </a:cubicBezTo>
                    <a:cubicBezTo>
                      <a:pt x="263784" y="271092"/>
                      <a:pt x="262885" y="271830"/>
                      <a:pt x="259484" y="274397"/>
                    </a:cubicBezTo>
                    <a:cubicBezTo>
                      <a:pt x="252490" y="280166"/>
                      <a:pt x="243699" y="283323"/>
                      <a:pt x="234587" y="283323"/>
                    </a:cubicBezTo>
                    <a:cubicBezTo>
                      <a:pt x="225539" y="283323"/>
                      <a:pt x="216748" y="280166"/>
                      <a:pt x="209754" y="274397"/>
                    </a:cubicBezTo>
                    <a:cubicBezTo>
                      <a:pt x="206288" y="271830"/>
                      <a:pt x="205326" y="271092"/>
                      <a:pt x="202053" y="271092"/>
                    </a:cubicBezTo>
                    <a:cubicBezTo>
                      <a:pt x="198717" y="271092"/>
                      <a:pt x="197754" y="271830"/>
                      <a:pt x="194353" y="274397"/>
                    </a:cubicBezTo>
                    <a:cubicBezTo>
                      <a:pt x="187487" y="280089"/>
                      <a:pt x="178824" y="283240"/>
                      <a:pt x="169905" y="283316"/>
                    </a:cubicBezTo>
                    <a:cubicBezTo>
                      <a:pt x="160922" y="283304"/>
                      <a:pt x="152323" y="280140"/>
                      <a:pt x="145457" y="274397"/>
                    </a:cubicBezTo>
                    <a:cubicBezTo>
                      <a:pt x="142056" y="271830"/>
                      <a:pt x="141029" y="271092"/>
                      <a:pt x="137628" y="271092"/>
                    </a:cubicBezTo>
                    <a:cubicBezTo>
                      <a:pt x="134227" y="271092"/>
                      <a:pt x="133329" y="271830"/>
                      <a:pt x="129928" y="274397"/>
                    </a:cubicBezTo>
                    <a:cubicBezTo>
                      <a:pt x="123062" y="280140"/>
                      <a:pt x="114399" y="283304"/>
                      <a:pt x="105480" y="283316"/>
                    </a:cubicBezTo>
                    <a:cubicBezTo>
                      <a:pt x="95983" y="283733"/>
                      <a:pt x="86679" y="280551"/>
                      <a:pt x="79428" y="274397"/>
                    </a:cubicBezTo>
                    <a:cubicBezTo>
                      <a:pt x="75898" y="271830"/>
                      <a:pt x="75064" y="271092"/>
                      <a:pt x="71599" y="271092"/>
                    </a:cubicBezTo>
                    <a:cubicBezTo>
                      <a:pt x="68198" y="271092"/>
                      <a:pt x="67235" y="271586"/>
                      <a:pt x="63578" y="274397"/>
                    </a:cubicBezTo>
                    <a:cubicBezTo>
                      <a:pt x="56712" y="280140"/>
                      <a:pt x="48049" y="283304"/>
                      <a:pt x="39130" y="283316"/>
                    </a:cubicBezTo>
                    <a:cubicBezTo>
                      <a:pt x="30146" y="283291"/>
                      <a:pt x="21522" y="280134"/>
                      <a:pt x="14669" y="274397"/>
                    </a:cubicBezTo>
                    <a:cubicBezTo>
                      <a:pt x="11249" y="271830"/>
                      <a:pt x="10389" y="271092"/>
                      <a:pt x="6969" y="271092"/>
                    </a:cubicBezTo>
                    <a:lnTo>
                      <a:pt x="0" y="271092"/>
                    </a:lnTo>
                    <a:lnTo>
                      <a:pt x="0" y="209985"/>
                    </a:lnTo>
                    <a:lnTo>
                      <a:pt x="6115" y="209985"/>
                    </a:lnTo>
                    <a:cubicBezTo>
                      <a:pt x="15054" y="209998"/>
                      <a:pt x="23729" y="213155"/>
                      <a:pt x="30531" y="218904"/>
                    </a:cubicBezTo>
                    <a:cubicBezTo>
                      <a:pt x="31558" y="219989"/>
                      <a:pt x="32777" y="220842"/>
                      <a:pt x="34125" y="221413"/>
                    </a:cubicBezTo>
                    <a:cubicBezTo>
                      <a:pt x="35472" y="221984"/>
                      <a:pt x="36948" y="222254"/>
                      <a:pt x="38360" y="222202"/>
                    </a:cubicBezTo>
                    <a:cubicBezTo>
                      <a:pt x="39835" y="222241"/>
                      <a:pt x="41247" y="221978"/>
                      <a:pt x="42595" y="221432"/>
                    </a:cubicBezTo>
                    <a:cubicBezTo>
                      <a:pt x="43878" y="220887"/>
                      <a:pt x="45097" y="220066"/>
                      <a:pt x="46060" y="219026"/>
                    </a:cubicBezTo>
                    <a:cubicBezTo>
                      <a:pt x="52862" y="213187"/>
                      <a:pt x="61589" y="209978"/>
                      <a:pt x="70508" y="209985"/>
                    </a:cubicBezTo>
                    <a:cubicBezTo>
                      <a:pt x="79492" y="209978"/>
                      <a:pt x="88154" y="213136"/>
                      <a:pt x="94956" y="218904"/>
                    </a:cubicBezTo>
                    <a:cubicBezTo>
                      <a:pt x="98485" y="221593"/>
                      <a:pt x="99384" y="222202"/>
                      <a:pt x="102785" y="222202"/>
                    </a:cubicBezTo>
                    <a:cubicBezTo>
                      <a:pt x="106186" y="222202"/>
                      <a:pt x="107084" y="221593"/>
                      <a:pt x="110485" y="219026"/>
                    </a:cubicBezTo>
                    <a:cubicBezTo>
                      <a:pt x="111961" y="217884"/>
                      <a:pt x="113437" y="216825"/>
                      <a:pt x="115041" y="215850"/>
                    </a:cubicBezTo>
                    <a:lnTo>
                      <a:pt x="115041" y="189451"/>
                    </a:lnTo>
                    <a:lnTo>
                      <a:pt x="0" y="189451"/>
                    </a:lnTo>
                    <a:lnTo>
                      <a:pt x="0" y="128337"/>
                    </a:lnTo>
                    <a:lnTo>
                      <a:pt x="16260" y="128337"/>
                    </a:lnTo>
                    <a:cubicBezTo>
                      <a:pt x="91684" y="128337"/>
                      <a:pt x="116132" y="43513"/>
                      <a:pt x="116132" y="14175"/>
                    </a:cubicBezTo>
                    <a:lnTo>
                      <a:pt x="116132" y="0"/>
                    </a:lnTo>
                    <a:lnTo>
                      <a:pt x="144623" y="0"/>
                    </a:lnTo>
                    <a:lnTo>
                      <a:pt x="144623" y="14175"/>
                    </a:lnTo>
                    <a:cubicBezTo>
                      <a:pt x="145072" y="38379"/>
                      <a:pt x="152130" y="61999"/>
                      <a:pt x="165028" y="82501"/>
                    </a:cubicBezTo>
                    <a:cubicBezTo>
                      <a:pt x="174461" y="96817"/>
                      <a:pt x="187487" y="108400"/>
                      <a:pt x="202824" y="116081"/>
                    </a:cubicBezTo>
                    <a:cubicBezTo>
                      <a:pt x="218159" y="123762"/>
                      <a:pt x="235293" y="127272"/>
                      <a:pt x="252426" y="126258"/>
                    </a:cubicBezTo>
                    <a:cubicBezTo>
                      <a:pt x="269430" y="127073"/>
                      <a:pt x="286435" y="123248"/>
                      <a:pt x="301451" y="115202"/>
                    </a:cubicBezTo>
                    <a:cubicBezTo>
                      <a:pt x="316530" y="107155"/>
                      <a:pt x="329171" y="95181"/>
                      <a:pt x="337962" y="80544"/>
                    </a:cubicBezTo>
                    <a:cubicBezTo>
                      <a:pt x="350090" y="60472"/>
                      <a:pt x="356891" y="37622"/>
                      <a:pt x="357726" y="14175"/>
                    </a:cubicBezTo>
                    <a:lnTo>
                      <a:pt x="357726" y="0"/>
                    </a:lnTo>
                    <a:lnTo>
                      <a:pt x="386345" y="0"/>
                    </a:lnTo>
                    <a:lnTo>
                      <a:pt x="386345" y="14175"/>
                    </a:lnTo>
                    <a:cubicBezTo>
                      <a:pt x="386345" y="43513"/>
                      <a:pt x="410793" y="128337"/>
                      <a:pt x="486062" y="128337"/>
                    </a:cubicBezTo>
                    <a:lnTo>
                      <a:pt x="501143" y="128337"/>
                    </a:lnTo>
                    <a:lnTo>
                      <a:pt x="501143" y="189451"/>
                    </a:lnTo>
                    <a:lnTo>
                      <a:pt x="387115" y="189451"/>
                    </a:lnTo>
                    <a:lnTo>
                      <a:pt x="387115" y="211082"/>
                    </a:lnTo>
                    <a:cubicBezTo>
                      <a:pt x="390388" y="210190"/>
                      <a:pt x="393788" y="209741"/>
                      <a:pt x="397254" y="209734"/>
                    </a:cubicBezTo>
                    <a:cubicBezTo>
                      <a:pt x="406173" y="209734"/>
                      <a:pt x="414900" y="212943"/>
                      <a:pt x="421702" y="218782"/>
                    </a:cubicBezTo>
                    <a:cubicBezTo>
                      <a:pt x="422664" y="219822"/>
                      <a:pt x="423884" y="220637"/>
                      <a:pt x="425167" y="221189"/>
                    </a:cubicBezTo>
                    <a:cubicBezTo>
                      <a:pt x="426515" y="221734"/>
                      <a:pt x="427926" y="221997"/>
                      <a:pt x="429402" y="221959"/>
                    </a:cubicBezTo>
                    <a:cubicBezTo>
                      <a:pt x="430814" y="222016"/>
                      <a:pt x="432226" y="221760"/>
                      <a:pt x="433573" y="221208"/>
                    </a:cubicBezTo>
                    <a:cubicBezTo>
                      <a:pt x="434920" y="220662"/>
                      <a:pt x="436076" y="219834"/>
                      <a:pt x="437102" y="218782"/>
                    </a:cubicBezTo>
                    <a:cubicBezTo>
                      <a:pt x="444097" y="212969"/>
                      <a:pt x="452888" y="209780"/>
                      <a:pt x="461935" y="209780"/>
                    </a:cubicBezTo>
                    <a:cubicBezTo>
                      <a:pt x="471047" y="209780"/>
                      <a:pt x="479838" y="212969"/>
                      <a:pt x="486832" y="218782"/>
                    </a:cubicBezTo>
                    <a:cubicBezTo>
                      <a:pt x="490362" y="221471"/>
                      <a:pt x="491196" y="222081"/>
                      <a:pt x="494662" y="222081"/>
                    </a:cubicBezTo>
                    <a:lnTo>
                      <a:pt x="500757" y="222081"/>
                    </a:lnTo>
                    <a:lnTo>
                      <a:pt x="500757" y="283194"/>
                    </a:lnTo>
                    <a:lnTo>
                      <a:pt x="495046" y="2830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7"/>
              <p:cNvSpPr/>
              <p:nvPr/>
            </p:nvSpPr>
            <p:spPr>
              <a:xfrm>
                <a:off x="6387966" y="5506182"/>
                <a:ext cx="513347" cy="295542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295542" extrusionOk="0">
                    <a:moveTo>
                      <a:pt x="387064" y="12462"/>
                    </a:moveTo>
                    <a:lnTo>
                      <a:pt x="387064" y="20534"/>
                    </a:lnTo>
                    <a:cubicBezTo>
                      <a:pt x="387064" y="51335"/>
                      <a:pt x="413116" y="140798"/>
                      <a:pt x="492941" y="140798"/>
                    </a:cubicBezTo>
                    <a:lnTo>
                      <a:pt x="501155" y="140798"/>
                    </a:lnTo>
                    <a:lnTo>
                      <a:pt x="501155" y="189688"/>
                    </a:lnTo>
                    <a:lnTo>
                      <a:pt x="387064" y="189688"/>
                    </a:lnTo>
                    <a:lnTo>
                      <a:pt x="387064" y="226361"/>
                    </a:lnTo>
                    <a:cubicBezTo>
                      <a:pt x="392005" y="223454"/>
                      <a:pt x="397652" y="222010"/>
                      <a:pt x="403363" y="222202"/>
                    </a:cubicBezTo>
                    <a:cubicBezTo>
                      <a:pt x="411127" y="222151"/>
                      <a:pt x="418635" y="224929"/>
                      <a:pt x="424474" y="230024"/>
                    </a:cubicBezTo>
                    <a:cubicBezTo>
                      <a:pt x="427618" y="232867"/>
                      <a:pt x="431661" y="234446"/>
                      <a:pt x="435896" y="234446"/>
                    </a:cubicBezTo>
                    <a:cubicBezTo>
                      <a:pt x="440131" y="234446"/>
                      <a:pt x="444238" y="232867"/>
                      <a:pt x="447318" y="230024"/>
                    </a:cubicBezTo>
                    <a:cubicBezTo>
                      <a:pt x="453222" y="224929"/>
                      <a:pt x="460730" y="222151"/>
                      <a:pt x="468494" y="222202"/>
                    </a:cubicBezTo>
                    <a:cubicBezTo>
                      <a:pt x="476322" y="222151"/>
                      <a:pt x="483830" y="224929"/>
                      <a:pt x="489733" y="230024"/>
                    </a:cubicBezTo>
                    <a:cubicBezTo>
                      <a:pt x="492814" y="232899"/>
                      <a:pt x="496920" y="234478"/>
                      <a:pt x="501155" y="234427"/>
                    </a:cubicBezTo>
                    <a:lnTo>
                      <a:pt x="501155" y="283316"/>
                    </a:lnTo>
                    <a:cubicBezTo>
                      <a:pt x="493391" y="283426"/>
                      <a:pt x="485819" y="280686"/>
                      <a:pt x="479980" y="275616"/>
                    </a:cubicBezTo>
                    <a:cubicBezTo>
                      <a:pt x="476899" y="272658"/>
                      <a:pt x="472793" y="271028"/>
                      <a:pt x="468494" y="271092"/>
                    </a:cubicBezTo>
                    <a:cubicBezTo>
                      <a:pt x="464258" y="271034"/>
                      <a:pt x="460152" y="272665"/>
                      <a:pt x="457136" y="275616"/>
                    </a:cubicBezTo>
                    <a:cubicBezTo>
                      <a:pt x="451169" y="280602"/>
                      <a:pt x="443661" y="283329"/>
                      <a:pt x="435896" y="283329"/>
                    </a:cubicBezTo>
                    <a:cubicBezTo>
                      <a:pt x="428132" y="283329"/>
                      <a:pt x="420624" y="280602"/>
                      <a:pt x="414721" y="275616"/>
                    </a:cubicBezTo>
                    <a:cubicBezTo>
                      <a:pt x="411641" y="272665"/>
                      <a:pt x="407598" y="271034"/>
                      <a:pt x="403363" y="271092"/>
                    </a:cubicBezTo>
                    <a:cubicBezTo>
                      <a:pt x="399063" y="271028"/>
                      <a:pt x="394957" y="272658"/>
                      <a:pt x="391876" y="275616"/>
                    </a:cubicBezTo>
                    <a:cubicBezTo>
                      <a:pt x="385909" y="280589"/>
                      <a:pt x="378465" y="283316"/>
                      <a:pt x="370701" y="283316"/>
                    </a:cubicBezTo>
                    <a:cubicBezTo>
                      <a:pt x="363000" y="283316"/>
                      <a:pt x="355493" y="280589"/>
                      <a:pt x="349589" y="275616"/>
                    </a:cubicBezTo>
                    <a:cubicBezTo>
                      <a:pt x="346445" y="272722"/>
                      <a:pt x="342403" y="271112"/>
                      <a:pt x="338167" y="271112"/>
                    </a:cubicBezTo>
                    <a:cubicBezTo>
                      <a:pt x="333868" y="271112"/>
                      <a:pt x="329826" y="272722"/>
                      <a:pt x="326682" y="275616"/>
                    </a:cubicBezTo>
                    <a:cubicBezTo>
                      <a:pt x="320842" y="280666"/>
                      <a:pt x="313334" y="283400"/>
                      <a:pt x="305570" y="283316"/>
                    </a:cubicBezTo>
                    <a:cubicBezTo>
                      <a:pt x="297806" y="283400"/>
                      <a:pt x="290234" y="280666"/>
                      <a:pt x="284266" y="275616"/>
                    </a:cubicBezTo>
                    <a:cubicBezTo>
                      <a:pt x="281250" y="272703"/>
                      <a:pt x="277143" y="271073"/>
                      <a:pt x="272908" y="271073"/>
                    </a:cubicBezTo>
                    <a:cubicBezTo>
                      <a:pt x="268673" y="271073"/>
                      <a:pt x="264631" y="272703"/>
                      <a:pt x="261551" y="275616"/>
                    </a:cubicBezTo>
                    <a:cubicBezTo>
                      <a:pt x="255647" y="280666"/>
                      <a:pt x="248075" y="283400"/>
                      <a:pt x="240310" y="283316"/>
                    </a:cubicBezTo>
                    <a:cubicBezTo>
                      <a:pt x="232546" y="283400"/>
                      <a:pt x="225038" y="280666"/>
                      <a:pt x="219135" y="275616"/>
                    </a:cubicBezTo>
                    <a:cubicBezTo>
                      <a:pt x="216120" y="272665"/>
                      <a:pt x="212013" y="271034"/>
                      <a:pt x="207777" y="271092"/>
                    </a:cubicBezTo>
                    <a:cubicBezTo>
                      <a:pt x="203478" y="271028"/>
                      <a:pt x="199371" y="272658"/>
                      <a:pt x="196291" y="275616"/>
                    </a:cubicBezTo>
                    <a:cubicBezTo>
                      <a:pt x="190388" y="280589"/>
                      <a:pt x="182880" y="283316"/>
                      <a:pt x="175180" y="283316"/>
                    </a:cubicBezTo>
                    <a:cubicBezTo>
                      <a:pt x="167416" y="283316"/>
                      <a:pt x="159908" y="280589"/>
                      <a:pt x="154004" y="275616"/>
                    </a:cubicBezTo>
                    <a:cubicBezTo>
                      <a:pt x="150924" y="272722"/>
                      <a:pt x="146817" y="271112"/>
                      <a:pt x="142582" y="271112"/>
                    </a:cubicBezTo>
                    <a:cubicBezTo>
                      <a:pt x="138347" y="271112"/>
                      <a:pt x="134240" y="272722"/>
                      <a:pt x="131160" y="275616"/>
                    </a:cubicBezTo>
                    <a:cubicBezTo>
                      <a:pt x="125257" y="280589"/>
                      <a:pt x="117749" y="283316"/>
                      <a:pt x="109985" y="283316"/>
                    </a:cubicBezTo>
                    <a:cubicBezTo>
                      <a:pt x="102284" y="283316"/>
                      <a:pt x="94777" y="280589"/>
                      <a:pt x="88873" y="275616"/>
                    </a:cubicBezTo>
                    <a:cubicBezTo>
                      <a:pt x="85793" y="272658"/>
                      <a:pt x="81622" y="271028"/>
                      <a:pt x="77387" y="271092"/>
                    </a:cubicBezTo>
                    <a:cubicBezTo>
                      <a:pt x="73152" y="271034"/>
                      <a:pt x="69045" y="272665"/>
                      <a:pt x="66029" y="275616"/>
                    </a:cubicBezTo>
                    <a:cubicBezTo>
                      <a:pt x="60126" y="280647"/>
                      <a:pt x="52618" y="283381"/>
                      <a:pt x="44854" y="283316"/>
                    </a:cubicBezTo>
                    <a:cubicBezTo>
                      <a:pt x="37090" y="283400"/>
                      <a:pt x="29517" y="280666"/>
                      <a:pt x="23588" y="275616"/>
                    </a:cubicBezTo>
                    <a:cubicBezTo>
                      <a:pt x="20547" y="272665"/>
                      <a:pt x="16459" y="271034"/>
                      <a:pt x="12224" y="271092"/>
                    </a:cubicBezTo>
                    <a:lnTo>
                      <a:pt x="12224" y="222202"/>
                    </a:lnTo>
                    <a:cubicBezTo>
                      <a:pt x="19995" y="222125"/>
                      <a:pt x="27516" y="224910"/>
                      <a:pt x="33368" y="230024"/>
                    </a:cubicBezTo>
                    <a:cubicBezTo>
                      <a:pt x="36512" y="232867"/>
                      <a:pt x="40554" y="234446"/>
                      <a:pt x="44789" y="234446"/>
                    </a:cubicBezTo>
                    <a:cubicBezTo>
                      <a:pt x="49025" y="234446"/>
                      <a:pt x="53067" y="232867"/>
                      <a:pt x="56212" y="230024"/>
                    </a:cubicBezTo>
                    <a:cubicBezTo>
                      <a:pt x="62115" y="224929"/>
                      <a:pt x="69623" y="222151"/>
                      <a:pt x="77387" y="222202"/>
                    </a:cubicBezTo>
                    <a:cubicBezTo>
                      <a:pt x="85152" y="222151"/>
                      <a:pt x="92723" y="224929"/>
                      <a:pt x="98627" y="230024"/>
                    </a:cubicBezTo>
                    <a:cubicBezTo>
                      <a:pt x="101707" y="232925"/>
                      <a:pt x="105814" y="234503"/>
                      <a:pt x="109985" y="234427"/>
                    </a:cubicBezTo>
                    <a:cubicBezTo>
                      <a:pt x="114220" y="234478"/>
                      <a:pt x="118262" y="232899"/>
                      <a:pt x="121342" y="230024"/>
                    </a:cubicBezTo>
                    <a:cubicBezTo>
                      <a:pt x="123524" y="228286"/>
                      <a:pt x="125834" y="226765"/>
                      <a:pt x="128337" y="225500"/>
                    </a:cubicBezTo>
                    <a:lnTo>
                      <a:pt x="128337" y="189688"/>
                    </a:lnTo>
                    <a:lnTo>
                      <a:pt x="12224" y="189688"/>
                    </a:lnTo>
                    <a:lnTo>
                      <a:pt x="12224" y="140798"/>
                    </a:lnTo>
                    <a:lnTo>
                      <a:pt x="22369" y="140798"/>
                    </a:lnTo>
                    <a:cubicBezTo>
                      <a:pt x="102284" y="140798"/>
                      <a:pt x="128337" y="51335"/>
                      <a:pt x="128337" y="20534"/>
                    </a:cubicBezTo>
                    <a:lnTo>
                      <a:pt x="128337" y="12462"/>
                    </a:lnTo>
                    <a:lnTo>
                      <a:pt x="144572" y="12462"/>
                    </a:lnTo>
                    <a:lnTo>
                      <a:pt x="144572" y="20534"/>
                    </a:lnTo>
                    <a:cubicBezTo>
                      <a:pt x="145213" y="45957"/>
                      <a:pt x="152721" y="70739"/>
                      <a:pt x="166196" y="92274"/>
                    </a:cubicBezTo>
                    <a:cubicBezTo>
                      <a:pt x="176207" y="107456"/>
                      <a:pt x="190003" y="119745"/>
                      <a:pt x="206237" y="127894"/>
                    </a:cubicBezTo>
                    <a:cubicBezTo>
                      <a:pt x="222536" y="136050"/>
                      <a:pt x="240632" y="139784"/>
                      <a:pt x="258727" y="138726"/>
                    </a:cubicBezTo>
                    <a:cubicBezTo>
                      <a:pt x="276951" y="139643"/>
                      <a:pt x="295111" y="135581"/>
                      <a:pt x="311217" y="126970"/>
                    </a:cubicBezTo>
                    <a:cubicBezTo>
                      <a:pt x="327259" y="118352"/>
                      <a:pt x="340734" y="105512"/>
                      <a:pt x="350039" y="89836"/>
                    </a:cubicBezTo>
                    <a:cubicBezTo>
                      <a:pt x="362744" y="68795"/>
                      <a:pt x="369867" y="44854"/>
                      <a:pt x="370701" y="20284"/>
                    </a:cubicBezTo>
                    <a:lnTo>
                      <a:pt x="370701" y="12218"/>
                    </a:lnTo>
                    <a:lnTo>
                      <a:pt x="387064" y="12218"/>
                    </a:lnTo>
                    <a:moveTo>
                      <a:pt x="399320" y="0"/>
                    </a:moveTo>
                    <a:lnTo>
                      <a:pt x="358509" y="0"/>
                    </a:lnTo>
                    <a:lnTo>
                      <a:pt x="358509" y="20284"/>
                    </a:lnTo>
                    <a:cubicBezTo>
                      <a:pt x="357611" y="42588"/>
                      <a:pt x="351129" y="64316"/>
                      <a:pt x="339644" y="83477"/>
                    </a:cubicBezTo>
                    <a:cubicBezTo>
                      <a:pt x="331430" y="97343"/>
                      <a:pt x="319495" y="108669"/>
                      <a:pt x="305185" y="116215"/>
                    </a:cubicBezTo>
                    <a:cubicBezTo>
                      <a:pt x="290939" y="123755"/>
                      <a:pt x="274833" y="127233"/>
                      <a:pt x="258727" y="126258"/>
                    </a:cubicBezTo>
                    <a:cubicBezTo>
                      <a:pt x="242621" y="127362"/>
                      <a:pt x="226515" y="124140"/>
                      <a:pt x="212013" y="116921"/>
                    </a:cubicBezTo>
                    <a:cubicBezTo>
                      <a:pt x="197575" y="109696"/>
                      <a:pt x="185318" y="98742"/>
                      <a:pt x="176463" y="85190"/>
                    </a:cubicBezTo>
                    <a:cubicBezTo>
                      <a:pt x="164143" y="65708"/>
                      <a:pt x="157341" y="43224"/>
                      <a:pt x="156828" y="20162"/>
                    </a:cubicBezTo>
                    <a:lnTo>
                      <a:pt x="156828" y="244"/>
                    </a:lnTo>
                    <a:lnTo>
                      <a:pt x="116145" y="244"/>
                    </a:lnTo>
                    <a:lnTo>
                      <a:pt x="116145" y="20534"/>
                    </a:lnTo>
                    <a:cubicBezTo>
                      <a:pt x="116145" y="48274"/>
                      <a:pt x="93044" y="128580"/>
                      <a:pt x="22369" y="128580"/>
                    </a:cubicBezTo>
                    <a:lnTo>
                      <a:pt x="0" y="128580"/>
                    </a:lnTo>
                    <a:lnTo>
                      <a:pt x="0" y="201912"/>
                    </a:lnTo>
                    <a:lnTo>
                      <a:pt x="116145" y="201912"/>
                    </a:lnTo>
                    <a:lnTo>
                      <a:pt x="116145" y="218660"/>
                    </a:lnTo>
                    <a:lnTo>
                      <a:pt x="114027" y="220245"/>
                    </a:lnTo>
                    <a:cubicBezTo>
                      <a:pt x="111332" y="222202"/>
                      <a:pt x="111332" y="222202"/>
                      <a:pt x="109985" y="222202"/>
                    </a:cubicBezTo>
                    <a:cubicBezTo>
                      <a:pt x="108637" y="222202"/>
                      <a:pt x="108637" y="222202"/>
                      <a:pt x="105942" y="220245"/>
                    </a:cubicBezTo>
                    <a:cubicBezTo>
                      <a:pt x="97985" y="213520"/>
                      <a:pt x="87847" y="209875"/>
                      <a:pt x="77387" y="209978"/>
                    </a:cubicBezTo>
                    <a:cubicBezTo>
                      <a:pt x="66928" y="209875"/>
                      <a:pt x="56853" y="213514"/>
                      <a:pt x="48896" y="220245"/>
                    </a:cubicBezTo>
                    <a:cubicBezTo>
                      <a:pt x="46201" y="222202"/>
                      <a:pt x="46201" y="222202"/>
                      <a:pt x="44854" y="222202"/>
                    </a:cubicBezTo>
                    <a:cubicBezTo>
                      <a:pt x="43506" y="222202"/>
                      <a:pt x="43506" y="222202"/>
                      <a:pt x="40683" y="220245"/>
                    </a:cubicBezTo>
                    <a:cubicBezTo>
                      <a:pt x="32790" y="213495"/>
                      <a:pt x="22645" y="209850"/>
                      <a:pt x="12224" y="209978"/>
                    </a:cubicBezTo>
                    <a:lnTo>
                      <a:pt x="0" y="209978"/>
                    </a:lnTo>
                    <a:lnTo>
                      <a:pt x="0" y="283316"/>
                    </a:lnTo>
                    <a:lnTo>
                      <a:pt x="12224" y="283316"/>
                    </a:lnTo>
                    <a:cubicBezTo>
                      <a:pt x="13565" y="283316"/>
                      <a:pt x="13565" y="283316"/>
                      <a:pt x="16254" y="285396"/>
                    </a:cubicBezTo>
                    <a:cubicBezTo>
                      <a:pt x="24307" y="292024"/>
                      <a:pt x="34458" y="295611"/>
                      <a:pt x="44854" y="295541"/>
                    </a:cubicBezTo>
                    <a:cubicBezTo>
                      <a:pt x="55249" y="295617"/>
                      <a:pt x="65323" y="292024"/>
                      <a:pt x="73344" y="285396"/>
                    </a:cubicBezTo>
                    <a:cubicBezTo>
                      <a:pt x="76039" y="283316"/>
                      <a:pt x="76039" y="283316"/>
                      <a:pt x="77387" y="283316"/>
                    </a:cubicBezTo>
                    <a:cubicBezTo>
                      <a:pt x="78735" y="283316"/>
                      <a:pt x="78735" y="283316"/>
                      <a:pt x="81494" y="285396"/>
                    </a:cubicBezTo>
                    <a:cubicBezTo>
                      <a:pt x="89579" y="291947"/>
                      <a:pt x="99654" y="295521"/>
                      <a:pt x="109985" y="295521"/>
                    </a:cubicBezTo>
                    <a:cubicBezTo>
                      <a:pt x="120380" y="295521"/>
                      <a:pt x="130455" y="291947"/>
                      <a:pt x="138476" y="285396"/>
                    </a:cubicBezTo>
                    <a:cubicBezTo>
                      <a:pt x="141171" y="283316"/>
                      <a:pt x="141171" y="283316"/>
                      <a:pt x="142518" y="283316"/>
                    </a:cubicBezTo>
                    <a:cubicBezTo>
                      <a:pt x="143865" y="283316"/>
                      <a:pt x="143994" y="283316"/>
                      <a:pt x="146689" y="285396"/>
                    </a:cubicBezTo>
                    <a:cubicBezTo>
                      <a:pt x="154710" y="291947"/>
                      <a:pt x="164784" y="295521"/>
                      <a:pt x="175180" y="295521"/>
                    </a:cubicBezTo>
                    <a:cubicBezTo>
                      <a:pt x="185511" y="295521"/>
                      <a:pt x="195585" y="291947"/>
                      <a:pt x="203606" y="285396"/>
                    </a:cubicBezTo>
                    <a:cubicBezTo>
                      <a:pt x="206430" y="283316"/>
                      <a:pt x="206430" y="283316"/>
                      <a:pt x="207777" y="283316"/>
                    </a:cubicBezTo>
                    <a:cubicBezTo>
                      <a:pt x="209125" y="283316"/>
                      <a:pt x="209125" y="283316"/>
                      <a:pt x="211820" y="285396"/>
                    </a:cubicBezTo>
                    <a:cubicBezTo>
                      <a:pt x="219905" y="291953"/>
                      <a:pt x="229979" y="295534"/>
                      <a:pt x="240375" y="295534"/>
                    </a:cubicBezTo>
                    <a:cubicBezTo>
                      <a:pt x="250770" y="295534"/>
                      <a:pt x="260845" y="291953"/>
                      <a:pt x="268866" y="285396"/>
                    </a:cubicBezTo>
                    <a:cubicBezTo>
                      <a:pt x="271560" y="283316"/>
                      <a:pt x="271560" y="283316"/>
                      <a:pt x="272908" y="283316"/>
                    </a:cubicBezTo>
                    <a:cubicBezTo>
                      <a:pt x="274256" y="283316"/>
                      <a:pt x="274256" y="283316"/>
                      <a:pt x="276951" y="285396"/>
                    </a:cubicBezTo>
                    <a:cubicBezTo>
                      <a:pt x="285036" y="291953"/>
                      <a:pt x="295111" y="295534"/>
                      <a:pt x="305506" y="295534"/>
                    </a:cubicBezTo>
                    <a:cubicBezTo>
                      <a:pt x="315901" y="295534"/>
                      <a:pt x="325976" y="291953"/>
                      <a:pt x="334061" y="285396"/>
                    </a:cubicBezTo>
                    <a:cubicBezTo>
                      <a:pt x="336756" y="283316"/>
                      <a:pt x="336756" y="283316"/>
                      <a:pt x="338103" y="283316"/>
                    </a:cubicBezTo>
                    <a:cubicBezTo>
                      <a:pt x="339451" y="283316"/>
                      <a:pt x="339451" y="283316"/>
                      <a:pt x="342210" y="285396"/>
                    </a:cubicBezTo>
                    <a:cubicBezTo>
                      <a:pt x="350295" y="291947"/>
                      <a:pt x="360306" y="295521"/>
                      <a:pt x="370701" y="295521"/>
                    </a:cubicBezTo>
                    <a:cubicBezTo>
                      <a:pt x="381096" y="295521"/>
                      <a:pt x="391170" y="291947"/>
                      <a:pt x="399192" y="285396"/>
                    </a:cubicBezTo>
                    <a:cubicBezTo>
                      <a:pt x="402015" y="283316"/>
                      <a:pt x="402015" y="283316"/>
                      <a:pt x="403363" y="283316"/>
                    </a:cubicBezTo>
                    <a:cubicBezTo>
                      <a:pt x="404710" y="283316"/>
                      <a:pt x="404710" y="283316"/>
                      <a:pt x="407405" y="285396"/>
                    </a:cubicBezTo>
                    <a:cubicBezTo>
                      <a:pt x="415426" y="291953"/>
                      <a:pt x="425501" y="295534"/>
                      <a:pt x="435896" y="295534"/>
                    </a:cubicBezTo>
                    <a:cubicBezTo>
                      <a:pt x="446292" y="295534"/>
                      <a:pt x="456366" y="291953"/>
                      <a:pt x="464451" y="285396"/>
                    </a:cubicBezTo>
                    <a:cubicBezTo>
                      <a:pt x="467146" y="283316"/>
                      <a:pt x="467146" y="283316"/>
                      <a:pt x="468494" y="283316"/>
                    </a:cubicBezTo>
                    <a:cubicBezTo>
                      <a:pt x="469841" y="283316"/>
                      <a:pt x="469841" y="283316"/>
                      <a:pt x="472665" y="285396"/>
                    </a:cubicBezTo>
                    <a:cubicBezTo>
                      <a:pt x="480622" y="292043"/>
                      <a:pt x="490760" y="295637"/>
                      <a:pt x="501155" y="295541"/>
                    </a:cubicBezTo>
                    <a:lnTo>
                      <a:pt x="513347" y="295541"/>
                    </a:lnTo>
                    <a:lnTo>
                      <a:pt x="513347" y="222202"/>
                    </a:lnTo>
                    <a:lnTo>
                      <a:pt x="501155" y="222202"/>
                    </a:lnTo>
                    <a:cubicBezTo>
                      <a:pt x="499808" y="222202"/>
                      <a:pt x="499808" y="222202"/>
                      <a:pt x="497113" y="220245"/>
                    </a:cubicBezTo>
                    <a:cubicBezTo>
                      <a:pt x="489027" y="213623"/>
                      <a:pt x="478953" y="209998"/>
                      <a:pt x="468558" y="209998"/>
                    </a:cubicBezTo>
                    <a:cubicBezTo>
                      <a:pt x="458163" y="209998"/>
                      <a:pt x="448024" y="213623"/>
                      <a:pt x="440003" y="220245"/>
                    </a:cubicBezTo>
                    <a:cubicBezTo>
                      <a:pt x="437308" y="222202"/>
                      <a:pt x="437308" y="222202"/>
                      <a:pt x="435832" y="222202"/>
                    </a:cubicBezTo>
                    <a:cubicBezTo>
                      <a:pt x="434420" y="222202"/>
                      <a:pt x="434484" y="222202"/>
                      <a:pt x="431854" y="220245"/>
                    </a:cubicBezTo>
                    <a:cubicBezTo>
                      <a:pt x="423897" y="213514"/>
                      <a:pt x="413758" y="209875"/>
                      <a:pt x="403363" y="209978"/>
                    </a:cubicBezTo>
                    <a:lnTo>
                      <a:pt x="399320" y="209978"/>
                    </a:lnTo>
                    <a:lnTo>
                      <a:pt x="399320" y="201668"/>
                    </a:lnTo>
                    <a:lnTo>
                      <a:pt x="513347" y="201668"/>
                    </a:lnTo>
                    <a:lnTo>
                      <a:pt x="513347" y="128337"/>
                    </a:lnTo>
                    <a:lnTo>
                      <a:pt x="492941" y="128337"/>
                    </a:lnTo>
                    <a:cubicBezTo>
                      <a:pt x="422293" y="128337"/>
                      <a:pt x="399320" y="48030"/>
                      <a:pt x="399320" y="20284"/>
                    </a:cubicBezTo>
                    <a:lnTo>
                      <a:pt x="399320" y="244"/>
                    </a:lnTo>
                    <a:lnTo>
                      <a:pt x="3993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7"/>
              <p:cNvSpPr/>
              <p:nvPr/>
            </p:nvSpPr>
            <p:spPr>
              <a:xfrm>
                <a:off x="6537542" y="5354616"/>
                <a:ext cx="101835" cy="101693"/>
              </a:xfrm>
              <a:custGeom>
                <a:avLst/>
                <a:gdLst/>
                <a:ahLst/>
                <a:cxnLst/>
                <a:rect l="l" t="t" r="r" b="b"/>
                <a:pathLst>
                  <a:path w="101835" h="101693" extrusionOk="0">
                    <a:moveTo>
                      <a:pt x="19700" y="91183"/>
                    </a:moveTo>
                    <a:lnTo>
                      <a:pt x="22523" y="80794"/>
                    </a:lnTo>
                    <a:lnTo>
                      <a:pt x="12256" y="84093"/>
                    </a:lnTo>
                    <a:lnTo>
                      <a:pt x="385" y="57328"/>
                    </a:lnTo>
                    <a:lnTo>
                      <a:pt x="9561" y="51951"/>
                    </a:lnTo>
                    <a:lnTo>
                      <a:pt x="0" y="46939"/>
                    </a:lnTo>
                    <a:lnTo>
                      <a:pt x="10524" y="19681"/>
                    </a:lnTo>
                    <a:lnTo>
                      <a:pt x="20919" y="22369"/>
                    </a:lnTo>
                    <a:lnTo>
                      <a:pt x="17775" y="12102"/>
                    </a:lnTo>
                    <a:lnTo>
                      <a:pt x="44404" y="244"/>
                    </a:lnTo>
                    <a:lnTo>
                      <a:pt x="49923" y="9535"/>
                    </a:lnTo>
                    <a:lnTo>
                      <a:pt x="54800" y="0"/>
                    </a:lnTo>
                    <a:lnTo>
                      <a:pt x="82136" y="10511"/>
                    </a:lnTo>
                    <a:lnTo>
                      <a:pt x="79377" y="20778"/>
                    </a:lnTo>
                    <a:lnTo>
                      <a:pt x="89643" y="17601"/>
                    </a:lnTo>
                    <a:lnTo>
                      <a:pt x="101579" y="44372"/>
                    </a:lnTo>
                    <a:lnTo>
                      <a:pt x="92338" y="49750"/>
                    </a:lnTo>
                    <a:lnTo>
                      <a:pt x="101836" y="54761"/>
                    </a:lnTo>
                    <a:lnTo>
                      <a:pt x="91312" y="82014"/>
                    </a:lnTo>
                    <a:lnTo>
                      <a:pt x="80917" y="79325"/>
                    </a:lnTo>
                    <a:lnTo>
                      <a:pt x="84253" y="89592"/>
                    </a:lnTo>
                    <a:lnTo>
                      <a:pt x="57495" y="101450"/>
                    </a:lnTo>
                    <a:lnTo>
                      <a:pt x="51977" y="92159"/>
                    </a:lnTo>
                    <a:lnTo>
                      <a:pt x="47100" y="101694"/>
                    </a:lnTo>
                    <a:lnTo>
                      <a:pt x="19700" y="911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7"/>
              <p:cNvSpPr/>
              <p:nvPr/>
            </p:nvSpPr>
            <p:spPr>
              <a:xfrm>
                <a:off x="6529971" y="5346922"/>
                <a:ext cx="117107" cy="117088"/>
              </a:xfrm>
              <a:custGeom>
                <a:avLst/>
                <a:gdLst/>
                <a:ahLst/>
                <a:cxnLst/>
                <a:rect l="l" t="t" r="r" b="b"/>
                <a:pathLst>
                  <a:path w="117107" h="117088" extrusionOk="0">
                    <a:moveTo>
                      <a:pt x="65773" y="15279"/>
                    </a:moveTo>
                    <a:lnTo>
                      <a:pt x="82906" y="21875"/>
                    </a:lnTo>
                    <a:lnTo>
                      <a:pt x="80467" y="31045"/>
                    </a:lnTo>
                    <a:cubicBezTo>
                      <a:pt x="82264" y="32399"/>
                      <a:pt x="83868" y="33958"/>
                      <a:pt x="85344" y="35691"/>
                    </a:cubicBezTo>
                    <a:lnTo>
                      <a:pt x="94392" y="32752"/>
                    </a:lnTo>
                    <a:lnTo>
                      <a:pt x="101835" y="49500"/>
                    </a:lnTo>
                    <a:lnTo>
                      <a:pt x="93622" y="54267"/>
                    </a:lnTo>
                    <a:cubicBezTo>
                      <a:pt x="93878" y="56500"/>
                      <a:pt x="93878" y="58753"/>
                      <a:pt x="93622" y="60986"/>
                    </a:cubicBezTo>
                    <a:lnTo>
                      <a:pt x="102092" y="65266"/>
                    </a:lnTo>
                    <a:lnTo>
                      <a:pt x="95483" y="82380"/>
                    </a:lnTo>
                    <a:lnTo>
                      <a:pt x="86435" y="80057"/>
                    </a:lnTo>
                    <a:cubicBezTo>
                      <a:pt x="85023" y="81789"/>
                      <a:pt x="83483" y="83387"/>
                      <a:pt x="81815" y="84824"/>
                    </a:cubicBezTo>
                    <a:lnTo>
                      <a:pt x="84574" y="93866"/>
                    </a:lnTo>
                    <a:lnTo>
                      <a:pt x="67826" y="101322"/>
                    </a:lnTo>
                    <a:lnTo>
                      <a:pt x="63077" y="93134"/>
                    </a:lnTo>
                    <a:cubicBezTo>
                      <a:pt x="61730" y="93250"/>
                      <a:pt x="60318" y="93250"/>
                      <a:pt x="58907" y="93134"/>
                    </a:cubicBezTo>
                    <a:lnTo>
                      <a:pt x="56469" y="93134"/>
                    </a:lnTo>
                    <a:lnTo>
                      <a:pt x="52105" y="101566"/>
                    </a:lnTo>
                    <a:lnTo>
                      <a:pt x="34972" y="94970"/>
                    </a:lnTo>
                    <a:lnTo>
                      <a:pt x="37410" y="85800"/>
                    </a:lnTo>
                    <a:cubicBezTo>
                      <a:pt x="35678" y="84414"/>
                      <a:pt x="34009" y="82861"/>
                      <a:pt x="32533" y="81154"/>
                    </a:cubicBezTo>
                    <a:lnTo>
                      <a:pt x="23485" y="84086"/>
                    </a:lnTo>
                    <a:lnTo>
                      <a:pt x="15657" y="67589"/>
                    </a:lnTo>
                    <a:lnTo>
                      <a:pt x="23870" y="62821"/>
                    </a:lnTo>
                    <a:cubicBezTo>
                      <a:pt x="23614" y="60588"/>
                      <a:pt x="23614" y="58336"/>
                      <a:pt x="23870" y="56103"/>
                    </a:cubicBezTo>
                    <a:lnTo>
                      <a:pt x="15401" y="51823"/>
                    </a:lnTo>
                    <a:lnTo>
                      <a:pt x="22010" y="34709"/>
                    </a:lnTo>
                    <a:lnTo>
                      <a:pt x="31186" y="37032"/>
                    </a:lnTo>
                    <a:cubicBezTo>
                      <a:pt x="32533" y="35273"/>
                      <a:pt x="34009" y="33669"/>
                      <a:pt x="35742" y="32264"/>
                    </a:cubicBezTo>
                    <a:lnTo>
                      <a:pt x="32790" y="23223"/>
                    </a:lnTo>
                    <a:lnTo>
                      <a:pt x="49538" y="15766"/>
                    </a:lnTo>
                    <a:lnTo>
                      <a:pt x="54286" y="23954"/>
                    </a:lnTo>
                    <a:cubicBezTo>
                      <a:pt x="55699" y="23832"/>
                      <a:pt x="57174" y="23832"/>
                      <a:pt x="58586" y="23954"/>
                    </a:cubicBezTo>
                    <a:lnTo>
                      <a:pt x="60896" y="23954"/>
                    </a:lnTo>
                    <a:lnTo>
                      <a:pt x="65773" y="15279"/>
                    </a:lnTo>
                    <a:close/>
                    <a:moveTo>
                      <a:pt x="59420" y="0"/>
                    </a:moveTo>
                    <a:lnTo>
                      <a:pt x="57110" y="4518"/>
                    </a:lnTo>
                    <a:lnTo>
                      <a:pt x="54543" y="0"/>
                    </a:lnTo>
                    <a:lnTo>
                      <a:pt x="44533" y="4396"/>
                    </a:lnTo>
                    <a:lnTo>
                      <a:pt x="27785" y="12218"/>
                    </a:lnTo>
                    <a:lnTo>
                      <a:pt x="17775" y="16742"/>
                    </a:lnTo>
                    <a:lnTo>
                      <a:pt x="19315" y="21631"/>
                    </a:lnTo>
                    <a:lnTo>
                      <a:pt x="14438" y="20290"/>
                    </a:lnTo>
                    <a:lnTo>
                      <a:pt x="10395" y="30557"/>
                    </a:lnTo>
                    <a:lnTo>
                      <a:pt x="3914" y="47665"/>
                    </a:lnTo>
                    <a:lnTo>
                      <a:pt x="0" y="57810"/>
                    </a:lnTo>
                    <a:lnTo>
                      <a:pt x="4556" y="60254"/>
                    </a:lnTo>
                    <a:lnTo>
                      <a:pt x="128" y="62821"/>
                    </a:lnTo>
                    <a:lnTo>
                      <a:pt x="4556" y="72722"/>
                    </a:lnTo>
                    <a:lnTo>
                      <a:pt x="11999" y="89592"/>
                    </a:lnTo>
                    <a:lnTo>
                      <a:pt x="16491" y="99487"/>
                    </a:lnTo>
                    <a:lnTo>
                      <a:pt x="21304" y="97780"/>
                    </a:lnTo>
                    <a:lnTo>
                      <a:pt x="20085" y="102669"/>
                    </a:lnTo>
                    <a:lnTo>
                      <a:pt x="30223" y="106577"/>
                    </a:lnTo>
                    <a:lnTo>
                      <a:pt x="47292" y="113180"/>
                    </a:lnTo>
                    <a:lnTo>
                      <a:pt x="57559" y="117088"/>
                    </a:lnTo>
                    <a:lnTo>
                      <a:pt x="59933" y="112571"/>
                    </a:lnTo>
                    <a:lnTo>
                      <a:pt x="62500" y="116966"/>
                    </a:lnTo>
                    <a:lnTo>
                      <a:pt x="72511" y="112571"/>
                    </a:lnTo>
                    <a:lnTo>
                      <a:pt x="89258" y="105115"/>
                    </a:lnTo>
                    <a:lnTo>
                      <a:pt x="99268" y="100591"/>
                    </a:lnTo>
                    <a:lnTo>
                      <a:pt x="97664" y="95701"/>
                    </a:lnTo>
                    <a:lnTo>
                      <a:pt x="102669" y="97042"/>
                    </a:lnTo>
                    <a:lnTo>
                      <a:pt x="106584" y="86775"/>
                    </a:lnTo>
                    <a:lnTo>
                      <a:pt x="113193" y="69668"/>
                    </a:lnTo>
                    <a:lnTo>
                      <a:pt x="117107" y="59523"/>
                    </a:lnTo>
                    <a:lnTo>
                      <a:pt x="112487" y="57078"/>
                    </a:lnTo>
                    <a:lnTo>
                      <a:pt x="116979" y="54511"/>
                    </a:lnTo>
                    <a:lnTo>
                      <a:pt x="112487" y="44610"/>
                    </a:lnTo>
                    <a:lnTo>
                      <a:pt x="105044" y="27740"/>
                    </a:lnTo>
                    <a:lnTo>
                      <a:pt x="100616" y="17845"/>
                    </a:lnTo>
                    <a:lnTo>
                      <a:pt x="95740" y="19308"/>
                    </a:lnTo>
                    <a:lnTo>
                      <a:pt x="96958" y="14419"/>
                    </a:lnTo>
                    <a:lnTo>
                      <a:pt x="86820" y="10511"/>
                    </a:lnTo>
                    <a:lnTo>
                      <a:pt x="69687" y="3908"/>
                    </a:lnTo>
                    <a:lnTo>
                      <a:pt x="594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7"/>
              <p:cNvSpPr/>
              <p:nvPr/>
            </p:nvSpPr>
            <p:spPr>
              <a:xfrm>
                <a:off x="6557756" y="5445434"/>
                <a:ext cx="181019" cy="181018"/>
              </a:xfrm>
              <a:custGeom>
                <a:avLst/>
                <a:gdLst/>
                <a:ahLst/>
                <a:cxnLst/>
                <a:rect l="l" t="t" r="r" b="b"/>
                <a:pathLst>
                  <a:path w="181019" h="181018" extrusionOk="0">
                    <a:moveTo>
                      <a:pt x="61345" y="181019"/>
                    </a:moveTo>
                    <a:lnTo>
                      <a:pt x="59612" y="165003"/>
                    </a:lnTo>
                    <a:lnTo>
                      <a:pt x="47036" y="175148"/>
                    </a:lnTo>
                    <a:lnTo>
                      <a:pt x="5839" y="133958"/>
                    </a:lnTo>
                    <a:lnTo>
                      <a:pt x="15850" y="121368"/>
                    </a:lnTo>
                    <a:lnTo>
                      <a:pt x="0" y="119661"/>
                    </a:lnTo>
                    <a:lnTo>
                      <a:pt x="0" y="61358"/>
                    </a:lnTo>
                    <a:lnTo>
                      <a:pt x="15850" y="59644"/>
                    </a:lnTo>
                    <a:lnTo>
                      <a:pt x="5839" y="47061"/>
                    </a:lnTo>
                    <a:lnTo>
                      <a:pt x="47036" y="5865"/>
                    </a:lnTo>
                    <a:lnTo>
                      <a:pt x="59612" y="15888"/>
                    </a:lnTo>
                    <a:lnTo>
                      <a:pt x="61345" y="0"/>
                    </a:lnTo>
                    <a:lnTo>
                      <a:pt x="119545" y="0"/>
                    </a:lnTo>
                    <a:lnTo>
                      <a:pt x="121342" y="15888"/>
                    </a:lnTo>
                    <a:lnTo>
                      <a:pt x="133791" y="5865"/>
                    </a:lnTo>
                    <a:lnTo>
                      <a:pt x="174987" y="47061"/>
                    </a:lnTo>
                    <a:lnTo>
                      <a:pt x="164977" y="59644"/>
                    </a:lnTo>
                    <a:lnTo>
                      <a:pt x="181019" y="61358"/>
                    </a:lnTo>
                    <a:lnTo>
                      <a:pt x="181019" y="119661"/>
                    </a:lnTo>
                    <a:lnTo>
                      <a:pt x="164977" y="121368"/>
                    </a:lnTo>
                    <a:lnTo>
                      <a:pt x="174987" y="133958"/>
                    </a:lnTo>
                    <a:lnTo>
                      <a:pt x="133791" y="175026"/>
                    </a:lnTo>
                    <a:lnTo>
                      <a:pt x="121342" y="165003"/>
                    </a:lnTo>
                    <a:lnTo>
                      <a:pt x="119545" y="181019"/>
                    </a:lnTo>
                    <a:lnTo>
                      <a:pt x="61345" y="1810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7"/>
              <p:cNvSpPr/>
              <p:nvPr/>
            </p:nvSpPr>
            <p:spPr>
              <a:xfrm>
                <a:off x="6551595" y="5439325"/>
                <a:ext cx="193275" cy="194090"/>
              </a:xfrm>
              <a:custGeom>
                <a:avLst/>
                <a:gdLst/>
                <a:ahLst/>
                <a:cxnLst/>
                <a:rect l="l" t="t" r="r" b="b"/>
                <a:pathLst>
                  <a:path w="193275" h="194090" extrusionOk="0">
                    <a:moveTo>
                      <a:pt x="120316" y="12218"/>
                    </a:moveTo>
                    <a:lnTo>
                      <a:pt x="122497" y="32873"/>
                    </a:lnTo>
                    <a:lnTo>
                      <a:pt x="123332" y="32873"/>
                    </a:lnTo>
                    <a:lnTo>
                      <a:pt x="139631" y="19918"/>
                    </a:lnTo>
                    <a:lnTo>
                      <a:pt x="172998" y="54267"/>
                    </a:lnTo>
                    <a:lnTo>
                      <a:pt x="160036" y="70399"/>
                    </a:lnTo>
                    <a:lnTo>
                      <a:pt x="160036" y="71253"/>
                    </a:lnTo>
                    <a:lnTo>
                      <a:pt x="180699" y="73576"/>
                    </a:lnTo>
                    <a:lnTo>
                      <a:pt x="180699" y="120264"/>
                    </a:lnTo>
                    <a:lnTo>
                      <a:pt x="160036" y="122587"/>
                    </a:lnTo>
                    <a:lnTo>
                      <a:pt x="160036" y="123325"/>
                    </a:lnTo>
                    <a:lnTo>
                      <a:pt x="172998" y="139823"/>
                    </a:lnTo>
                    <a:lnTo>
                      <a:pt x="139631" y="173191"/>
                    </a:lnTo>
                    <a:lnTo>
                      <a:pt x="123332" y="160235"/>
                    </a:lnTo>
                    <a:lnTo>
                      <a:pt x="122497" y="160235"/>
                    </a:lnTo>
                    <a:lnTo>
                      <a:pt x="120316" y="180891"/>
                    </a:lnTo>
                    <a:lnTo>
                      <a:pt x="73024" y="180891"/>
                    </a:lnTo>
                    <a:lnTo>
                      <a:pt x="70649" y="160235"/>
                    </a:lnTo>
                    <a:lnTo>
                      <a:pt x="69815" y="160235"/>
                    </a:lnTo>
                    <a:lnTo>
                      <a:pt x="53709" y="173191"/>
                    </a:lnTo>
                    <a:lnTo>
                      <a:pt x="19699" y="139823"/>
                    </a:lnTo>
                    <a:lnTo>
                      <a:pt x="32662" y="123569"/>
                    </a:lnTo>
                    <a:lnTo>
                      <a:pt x="32662" y="122831"/>
                    </a:lnTo>
                    <a:lnTo>
                      <a:pt x="12128" y="120515"/>
                    </a:lnTo>
                    <a:lnTo>
                      <a:pt x="12128" y="72966"/>
                    </a:lnTo>
                    <a:lnTo>
                      <a:pt x="32662" y="70643"/>
                    </a:lnTo>
                    <a:lnTo>
                      <a:pt x="32662" y="69789"/>
                    </a:lnTo>
                    <a:lnTo>
                      <a:pt x="19699" y="54267"/>
                    </a:lnTo>
                    <a:lnTo>
                      <a:pt x="53196" y="20778"/>
                    </a:lnTo>
                    <a:lnTo>
                      <a:pt x="69302" y="33733"/>
                    </a:lnTo>
                    <a:lnTo>
                      <a:pt x="70200" y="33733"/>
                    </a:lnTo>
                    <a:lnTo>
                      <a:pt x="72511" y="13078"/>
                    </a:lnTo>
                    <a:lnTo>
                      <a:pt x="119803" y="13078"/>
                    </a:lnTo>
                    <a:moveTo>
                      <a:pt x="130711" y="853"/>
                    </a:moveTo>
                    <a:lnTo>
                      <a:pt x="61987" y="853"/>
                    </a:lnTo>
                    <a:lnTo>
                      <a:pt x="60896" y="11242"/>
                    </a:lnTo>
                    <a:lnTo>
                      <a:pt x="52682" y="4761"/>
                    </a:lnTo>
                    <a:lnTo>
                      <a:pt x="44982" y="12462"/>
                    </a:lnTo>
                    <a:lnTo>
                      <a:pt x="11550" y="45829"/>
                    </a:lnTo>
                    <a:lnTo>
                      <a:pt x="3850" y="53651"/>
                    </a:lnTo>
                    <a:lnTo>
                      <a:pt x="10267" y="61724"/>
                    </a:lnTo>
                    <a:lnTo>
                      <a:pt x="0" y="62943"/>
                    </a:lnTo>
                    <a:lnTo>
                      <a:pt x="0" y="132001"/>
                    </a:lnTo>
                    <a:lnTo>
                      <a:pt x="10267" y="133220"/>
                    </a:lnTo>
                    <a:lnTo>
                      <a:pt x="3850" y="141292"/>
                    </a:lnTo>
                    <a:lnTo>
                      <a:pt x="11550" y="149114"/>
                    </a:lnTo>
                    <a:lnTo>
                      <a:pt x="44982" y="182482"/>
                    </a:lnTo>
                    <a:lnTo>
                      <a:pt x="52682" y="190182"/>
                    </a:lnTo>
                    <a:lnTo>
                      <a:pt x="60896" y="183701"/>
                    </a:lnTo>
                    <a:lnTo>
                      <a:pt x="61987" y="194090"/>
                    </a:lnTo>
                    <a:lnTo>
                      <a:pt x="131160" y="194090"/>
                    </a:lnTo>
                    <a:lnTo>
                      <a:pt x="132379" y="183701"/>
                    </a:lnTo>
                    <a:lnTo>
                      <a:pt x="140465" y="190182"/>
                    </a:lnTo>
                    <a:lnTo>
                      <a:pt x="148165" y="182482"/>
                    </a:lnTo>
                    <a:lnTo>
                      <a:pt x="181661" y="149114"/>
                    </a:lnTo>
                    <a:lnTo>
                      <a:pt x="189361" y="141292"/>
                    </a:lnTo>
                    <a:lnTo>
                      <a:pt x="182880" y="133220"/>
                    </a:lnTo>
                    <a:lnTo>
                      <a:pt x="193275" y="132001"/>
                    </a:lnTo>
                    <a:lnTo>
                      <a:pt x="193275" y="62090"/>
                    </a:lnTo>
                    <a:lnTo>
                      <a:pt x="182880" y="60864"/>
                    </a:lnTo>
                    <a:lnTo>
                      <a:pt x="189361" y="52798"/>
                    </a:lnTo>
                    <a:lnTo>
                      <a:pt x="181661" y="44975"/>
                    </a:lnTo>
                    <a:lnTo>
                      <a:pt x="148165" y="11608"/>
                    </a:lnTo>
                    <a:lnTo>
                      <a:pt x="140465" y="3908"/>
                    </a:lnTo>
                    <a:lnTo>
                      <a:pt x="132379" y="10389"/>
                    </a:lnTo>
                    <a:lnTo>
                      <a:pt x="131160" y="0"/>
                    </a:lnTo>
                    <a:lnTo>
                      <a:pt x="130711" y="8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7"/>
              <p:cNvSpPr/>
              <p:nvPr/>
            </p:nvSpPr>
            <p:spPr>
              <a:xfrm>
                <a:off x="6400190" y="5679495"/>
                <a:ext cx="488930" cy="77502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77502" extrusionOk="0">
                    <a:moveTo>
                      <a:pt x="0" y="16382"/>
                    </a:moveTo>
                    <a:lnTo>
                      <a:pt x="116113" y="16382"/>
                    </a:lnTo>
                    <a:lnTo>
                      <a:pt x="116113" y="52195"/>
                    </a:lnTo>
                    <a:cubicBezTo>
                      <a:pt x="113610" y="53459"/>
                      <a:pt x="111300" y="54973"/>
                      <a:pt x="109118" y="56712"/>
                    </a:cubicBezTo>
                    <a:cubicBezTo>
                      <a:pt x="106038" y="59587"/>
                      <a:pt x="101995" y="61166"/>
                      <a:pt x="97760" y="61114"/>
                    </a:cubicBezTo>
                    <a:cubicBezTo>
                      <a:pt x="93589" y="61191"/>
                      <a:pt x="89483" y="59613"/>
                      <a:pt x="86403" y="56712"/>
                    </a:cubicBezTo>
                    <a:cubicBezTo>
                      <a:pt x="80499" y="51624"/>
                      <a:pt x="72927" y="48845"/>
                      <a:pt x="65163" y="48890"/>
                    </a:cubicBezTo>
                    <a:cubicBezTo>
                      <a:pt x="57398" y="48839"/>
                      <a:pt x="49891" y="51617"/>
                      <a:pt x="43987" y="56712"/>
                    </a:cubicBezTo>
                    <a:cubicBezTo>
                      <a:pt x="40843" y="59555"/>
                      <a:pt x="36800" y="61134"/>
                      <a:pt x="32565" y="61134"/>
                    </a:cubicBezTo>
                    <a:cubicBezTo>
                      <a:pt x="28330" y="61134"/>
                      <a:pt x="24288" y="59555"/>
                      <a:pt x="21143" y="56712"/>
                    </a:cubicBezTo>
                    <a:cubicBezTo>
                      <a:pt x="15291" y="51598"/>
                      <a:pt x="7771" y="48820"/>
                      <a:pt x="0" y="48890"/>
                    </a:cubicBezTo>
                    <a:lnTo>
                      <a:pt x="0" y="65272"/>
                    </a:lnTo>
                    <a:cubicBezTo>
                      <a:pt x="2092" y="65221"/>
                      <a:pt x="4171" y="65580"/>
                      <a:pt x="6122" y="66337"/>
                    </a:cubicBezTo>
                    <a:cubicBezTo>
                      <a:pt x="8072" y="67094"/>
                      <a:pt x="9856" y="68224"/>
                      <a:pt x="11364" y="69668"/>
                    </a:cubicBezTo>
                    <a:cubicBezTo>
                      <a:pt x="17293" y="74724"/>
                      <a:pt x="24801" y="77503"/>
                      <a:pt x="32565" y="77503"/>
                    </a:cubicBezTo>
                    <a:cubicBezTo>
                      <a:pt x="40330" y="77503"/>
                      <a:pt x="47837" y="74724"/>
                      <a:pt x="53805" y="69668"/>
                    </a:cubicBezTo>
                    <a:cubicBezTo>
                      <a:pt x="55281" y="68224"/>
                      <a:pt x="57078" y="67094"/>
                      <a:pt x="59003" y="66337"/>
                    </a:cubicBezTo>
                    <a:cubicBezTo>
                      <a:pt x="60992" y="65580"/>
                      <a:pt x="63045" y="65221"/>
                      <a:pt x="65163" y="65272"/>
                    </a:cubicBezTo>
                    <a:cubicBezTo>
                      <a:pt x="69398" y="65163"/>
                      <a:pt x="73505" y="66742"/>
                      <a:pt x="76649" y="69668"/>
                    </a:cubicBezTo>
                    <a:cubicBezTo>
                      <a:pt x="82553" y="74711"/>
                      <a:pt x="89996" y="77483"/>
                      <a:pt x="97760" y="77483"/>
                    </a:cubicBezTo>
                    <a:cubicBezTo>
                      <a:pt x="105525" y="77483"/>
                      <a:pt x="113033" y="74711"/>
                      <a:pt x="118936" y="69668"/>
                    </a:cubicBezTo>
                    <a:cubicBezTo>
                      <a:pt x="122080" y="66825"/>
                      <a:pt x="126123" y="65253"/>
                      <a:pt x="130358" y="65253"/>
                    </a:cubicBezTo>
                    <a:cubicBezTo>
                      <a:pt x="134593" y="65253"/>
                      <a:pt x="138636" y="66825"/>
                      <a:pt x="141780" y="69668"/>
                    </a:cubicBezTo>
                    <a:cubicBezTo>
                      <a:pt x="147683" y="74711"/>
                      <a:pt x="155191" y="77483"/>
                      <a:pt x="162955" y="77483"/>
                    </a:cubicBezTo>
                    <a:cubicBezTo>
                      <a:pt x="170656" y="77483"/>
                      <a:pt x="178164" y="74711"/>
                      <a:pt x="184067" y="69668"/>
                    </a:cubicBezTo>
                    <a:cubicBezTo>
                      <a:pt x="187147" y="66742"/>
                      <a:pt x="191318" y="65163"/>
                      <a:pt x="195553" y="65272"/>
                    </a:cubicBezTo>
                    <a:cubicBezTo>
                      <a:pt x="197670" y="65221"/>
                      <a:pt x="199724" y="65580"/>
                      <a:pt x="201713" y="66337"/>
                    </a:cubicBezTo>
                    <a:cubicBezTo>
                      <a:pt x="203638" y="67094"/>
                      <a:pt x="205435" y="68224"/>
                      <a:pt x="206911" y="69668"/>
                    </a:cubicBezTo>
                    <a:cubicBezTo>
                      <a:pt x="212814" y="74763"/>
                      <a:pt x="220322" y="77548"/>
                      <a:pt x="228086" y="77490"/>
                    </a:cubicBezTo>
                    <a:cubicBezTo>
                      <a:pt x="235851" y="77541"/>
                      <a:pt x="243423" y="74763"/>
                      <a:pt x="249326" y="69668"/>
                    </a:cubicBezTo>
                    <a:cubicBezTo>
                      <a:pt x="252470" y="66838"/>
                      <a:pt x="256513" y="65266"/>
                      <a:pt x="260684" y="65266"/>
                    </a:cubicBezTo>
                    <a:cubicBezTo>
                      <a:pt x="264919" y="65266"/>
                      <a:pt x="268961" y="66838"/>
                      <a:pt x="272042" y="69668"/>
                    </a:cubicBezTo>
                    <a:cubicBezTo>
                      <a:pt x="278009" y="74763"/>
                      <a:pt x="285517" y="77541"/>
                      <a:pt x="293346" y="77490"/>
                    </a:cubicBezTo>
                    <a:cubicBezTo>
                      <a:pt x="301110" y="77548"/>
                      <a:pt x="308618" y="74763"/>
                      <a:pt x="314457" y="69668"/>
                    </a:cubicBezTo>
                    <a:cubicBezTo>
                      <a:pt x="317602" y="66825"/>
                      <a:pt x="321708" y="65253"/>
                      <a:pt x="325943" y="65253"/>
                    </a:cubicBezTo>
                    <a:cubicBezTo>
                      <a:pt x="330114" y="65253"/>
                      <a:pt x="334221" y="66825"/>
                      <a:pt x="337365" y="69668"/>
                    </a:cubicBezTo>
                    <a:cubicBezTo>
                      <a:pt x="343205" y="74711"/>
                      <a:pt x="350713" y="77483"/>
                      <a:pt x="358477" y="77483"/>
                    </a:cubicBezTo>
                    <a:cubicBezTo>
                      <a:pt x="366241" y="77483"/>
                      <a:pt x="373749" y="74711"/>
                      <a:pt x="379652" y="69668"/>
                    </a:cubicBezTo>
                    <a:cubicBezTo>
                      <a:pt x="382733" y="66742"/>
                      <a:pt x="386839" y="65163"/>
                      <a:pt x="391138" y="65272"/>
                    </a:cubicBezTo>
                    <a:cubicBezTo>
                      <a:pt x="393192" y="65221"/>
                      <a:pt x="395309" y="65580"/>
                      <a:pt x="397235" y="66337"/>
                    </a:cubicBezTo>
                    <a:cubicBezTo>
                      <a:pt x="399224" y="67094"/>
                      <a:pt x="400956" y="68224"/>
                      <a:pt x="402496" y="69668"/>
                    </a:cubicBezTo>
                    <a:cubicBezTo>
                      <a:pt x="408400" y="74724"/>
                      <a:pt x="415907" y="77503"/>
                      <a:pt x="423672" y="77503"/>
                    </a:cubicBezTo>
                    <a:cubicBezTo>
                      <a:pt x="431501" y="77503"/>
                      <a:pt x="439008" y="74724"/>
                      <a:pt x="444912" y="69668"/>
                    </a:cubicBezTo>
                    <a:cubicBezTo>
                      <a:pt x="446387" y="68224"/>
                      <a:pt x="448184" y="67094"/>
                      <a:pt x="450174" y="66337"/>
                    </a:cubicBezTo>
                    <a:cubicBezTo>
                      <a:pt x="452098" y="65580"/>
                      <a:pt x="454152" y="65221"/>
                      <a:pt x="456269" y="65272"/>
                    </a:cubicBezTo>
                    <a:cubicBezTo>
                      <a:pt x="460505" y="65163"/>
                      <a:pt x="464675" y="66742"/>
                      <a:pt x="467756" y="69668"/>
                    </a:cubicBezTo>
                    <a:cubicBezTo>
                      <a:pt x="473595" y="74782"/>
                      <a:pt x="481103" y="77567"/>
                      <a:pt x="488931" y="77490"/>
                    </a:cubicBezTo>
                    <a:lnTo>
                      <a:pt x="488931" y="61114"/>
                    </a:lnTo>
                    <a:cubicBezTo>
                      <a:pt x="484696" y="61166"/>
                      <a:pt x="480590" y="59587"/>
                      <a:pt x="477509" y="56712"/>
                    </a:cubicBezTo>
                    <a:cubicBezTo>
                      <a:pt x="471606" y="51624"/>
                      <a:pt x="464098" y="48845"/>
                      <a:pt x="456269" y="48890"/>
                    </a:cubicBezTo>
                    <a:cubicBezTo>
                      <a:pt x="448505" y="48839"/>
                      <a:pt x="440997" y="51617"/>
                      <a:pt x="435094" y="56712"/>
                    </a:cubicBezTo>
                    <a:cubicBezTo>
                      <a:pt x="432014" y="59555"/>
                      <a:pt x="427907" y="61134"/>
                      <a:pt x="423672" y="61134"/>
                    </a:cubicBezTo>
                    <a:cubicBezTo>
                      <a:pt x="419437" y="61134"/>
                      <a:pt x="415394" y="59555"/>
                      <a:pt x="412250" y="56712"/>
                    </a:cubicBezTo>
                    <a:cubicBezTo>
                      <a:pt x="406410" y="51617"/>
                      <a:pt x="398902" y="48839"/>
                      <a:pt x="391138" y="48890"/>
                    </a:cubicBezTo>
                    <a:cubicBezTo>
                      <a:pt x="385363" y="48775"/>
                      <a:pt x="379780" y="50302"/>
                      <a:pt x="374839" y="53292"/>
                    </a:cubicBezTo>
                    <a:lnTo>
                      <a:pt x="374839" y="16626"/>
                    </a:lnTo>
                    <a:lnTo>
                      <a:pt x="488931" y="16626"/>
                    </a:lnTo>
                    <a:lnTo>
                      <a:pt x="488931" y="0"/>
                    </a:lnTo>
                    <a:lnTo>
                      <a:pt x="0" y="0"/>
                    </a:lnTo>
                    <a:lnTo>
                      <a:pt x="0" y="16382"/>
                    </a:lnTo>
                    <a:close/>
                    <a:moveTo>
                      <a:pt x="358477" y="61114"/>
                    </a:moveTo>
                    <a:cubicBezTo>
                      <a:pt x="354242" y="61166"/>
                      <a:pt x="350199" y="59587"/>
                      <a:pt x="347119" y="56712"/>
                    </a:cubicBezTo>
                    <a:cubicBezTo>
                      <a:pt x="341215" y="51662"/>
                      <a:pt x="333708" y="48884"/>
                      <a:pt x="325943" y="48884"/>
                    </a:cubicBezTo>
                    <a:cubicBezTo>
                      <a:pt x="318115" y="48884"/>
                      <a:pt x="310607" y="51662"/>
                      <a:pt x="304704" y="56712"/>
                    </a:cubicBezTo>
                    <a:cubicBezTo>
                      <a:pt x="301624" y="59587"/>
                      <a:pt x="297581" y="61166"/>
                      <a:pt x="293346" y="61114"/>
                    </a:cubicBezTo>
                    <a:cubicBezTo>
                      <a:pt x="289110" y="61159"/>
                      <a:pt x="285004" y="59587"/>
                      <a:pt x="281859" y="56712"/>
                    </a:cubicBezTo>
                    <a:cubicBezTo>
                      <a:pt x="275956" y="51668"/>
                      <a:pt x="268448" y="48896"/>
                      <a:pt x="260684" y="48896"/>
                    </a:cubicBezTo>
                    <a:cubicBezTo>
                      <a:pt x="252919" y="48896"/>
                      <a:pt x="245476" y="51668"/>
                      <a:pt x="239573" y="56712"/>
                    </a:cubicBezTo>
                    <a:cubicBezTo>
                      <a:pt x="236428" y="59555"/>
                      <a:pt x="232386" y="61134"/>
                      <a:pt x="228150" y="61134"/>
                    </a:cubicBezTo>
                    <a:cubicBezTo>
                      <a:pt x="223916" y="61134"/>
                      <a:pt x="219809" y="59555"/>
                      <a:pt x="216729" y="56712"/>
                    </a:cubicBezTo>
                    <a:cubicBezTo>
                      <a:pt x="210825" y="51617"/>
                      <a:pt x="203317" y="48839"/>
                      <a:pt x="195553" y="48890"/>
                    </a:cubicBezTo>
                    <a:cubicBezTo>
                      <a:pt x="187789" y="48845"/>
                      <a:pt x="180217" y="51624"/>
                      <a:pt x="174313" y="56712"/>
                    </a:cubicBezTo>
                    <a:cubicBezTo>
                      <a:pt x="171233" y="59613"/>
                      <a:pt x="167127" y="61191"/>
                      <a:pt x="162955" y="61114"/>
                    </a:cubicBezTo>
                    <a:cubicBezTo>
                      <a:pt x="158721" y="61166"/>
                      <a:pt x="154614" y="59587"/>
                      <a:pt x="151534" y="56712"/>
                    </a:cubicBezTo>
                    <a:cubicBezTo>
                      <a:pt x="146143" y="52169"/>
                      <a:pt x="139406" y="49468"/>
                      <a:pt x="132347" y="49012"/>
                    </a:cubicBezTo>
                    <a:lnTo>
                      <a:pt x="132347" y="16382"/>
                    </a:lnTo>
                    <a:lnTo>
                      <a:pt x="358477" y="16382"/>
                    </a:lnTo>
                    <a:lnTo>
                      <a:pt x="358477" y="61114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7"/>
              <p:cNvSpPr/>
              <p:nvPr/>
            </p:nvSpPr>
            <p:spPr>
              <a:xfrm>
                <a:off x="6400190" y="5518644"/>
                <a:ext cx="488930" cy="144840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144840" extrusionOk="0">
                    <a:moveTo>
                      <a:pt x="480717" y="128337"/>
                    </a:moveTo>
                    <a:cubicBezTo>
                      <a:pt x="400892" y="128337"/>
                      <a:pt x="374839" y="38873"/>
                      <a:pt x="374839" y="8072"/>
                    </a:cubicBezTo>
                    <a:lnTo>
                      <a:pt x="374839" y="0"/>
                    </a:lnTo>
                    <a:lnTo>
                      <a:pt x="358477" y="0"/>
                    </a:lnTo>
                    <a:lnTo>
                      <a:pt x="358477" y="8072"/>
                    </a:lnTo>
                    <a:cubicBezTo>
                      <a:pt x="357643" y="32636"/>
                      <a:pt x="350520" y="56577"/>
                      <a:pt x="337815" y="77618"/>
                    </a:cubicBezTo>
                    <a:cubicBezTo>
                      <a:pt x="328510" y="93294"/>
                      <a:pt x="315035" y="106134"/>
                      <a:pt x="298993" y="114752"/>
                    </a:cubicBezTo>
                    <a:cubicBezTo>
                      <a:pt x="282886" y="123364"/>
                      <a:pt x="264727" y="127432"/>
                      <a:pt x="246502" y="126508"/>
                    </a:cubicBezTo>
                    <a:cubicBezTo>
                      <a:pt x="228407" y="127567"/>
                      <a:pt x="210312" y="123832"/>
                      <a:pt x="194013" y="115676"/>
                    </a:cubicBezTo>
                    <a:cubicBezTo>
                      <a:pt x="177778" y="107527"/>
                      <a:pt x="163982" y="95239"/>
                      <a:pt x="153972" y="80063"/>
                    </a:cubicBezTo>
                    <a:cubicBezTo>
                      <a:pt x="140496" y="58522"/>
                      <a:pt x="132989" y="33740"/>
                      <a:pt x="132347" y="8316"/>
                    </a:cubicBezTo>
                    <a:lnTo>
                      <a:pt x="132347" y="244"/>
                    </a:lnTo>
                    <a:lnTo>
                      <a:pt x="116113" y="244"/>
                    </a:lnTo>
                    <a:lnTo>
                      <a:pt x="116113" y="8316"/>
                    </a:lnTo>
                    <a:cubicBezTo>
                      <a:pt x="116113" y="39117"/>
                      <a:pt x="90060" y="128580"/>
                      <a:pt x="10145" y="128580"/>
                    </a:cubicBezTo>
                    <a:lnTo>
                      <a:pt x="0" y="128580"/>
                    </a:lnTo>
                    <a:lnTo>
                      <a:pt x="0" y="144841"/>
                    </a:lnTo>
                    <a:lnTo>
                      <a:pt x="488931" y="144841"/>
                    </a:lnTo>
                    <a:lnTo>
                      <a:pt x="488931" y="128337"/>
                    </a:lnTo>
                    <a:lnTo>
                      <a:pt x="480717" y="128337"/>
                    </a:lnTo>
                    <a:close/>
                    <a:moveTo>
                      <a:pt x="116113" y="128337"/>
                    </a:moveTo>
                    <a:lnTo>
                      <a:pt x="68179" y="128337"/>
                    </a:lnTo>
                    <a:cubicBezTo>
                      <a:pt x="83515" y="118333"/>
                      <a:pt x="96477" y="105159"/>
                      <a:pt x="106231" y="89714"/>
                    </a:cubicBezTo>
                    <a:cubicBezTo>
                      <a:pt x="109824" y="83900"/>
                      <a:pt x="113097" y="77900"/>
                      <a:pt x="116113" y="71747"/>
                    </a:cubicBezTo>
                    <a:lnTo>
                      <a:pt x="116113" y="128337"/>
                    </a:lnTo>
                    <a:close/>
                    <a:moveTo>
                      <a:pt x="132347" y="128337"/>
                    </a:moveTo>
                    <a:lnTo>
                      <a:pt x="132347" y="74807"/>
                    </a:lnTo>
                    <a:cubicBezTo>
                      <a:pt x="134785" y="79447"/>
                      <a:pt x="137352" y="84214"/>
                      <a:pt x="140304" y="88738"/>
                    </a:cubicBezTo>
                    <a:cubicBezTo>
                      <a:pt x="151084" y="105377"/>
                      <a:pt x="165843" y="119000"/>
                      <a:pt x="183361" y="128337"/>
                    </a:cubicBezTo>
                    <a:lnTo>
                      <a:pt x="132347" y="128337"/>
                    </a:lnTo>
                    <a:close/>
                    <a:moveTo>
                      <a:pt x="358477" y="128337"/>
                    </a:moveTo>
                    <a:lnTo>
                      <a:pt x="307655" y="128337"/>
                    </a:lnTo>
                    <a:cubicBezTo>
                      <a:pt x="325751" y="118416"/>
                      <a:pt x="340959" y="103920"/>
                      <a:pt x="351739" y="86294"/>
                    </a:cubicBezTo>
                    <a:cubicBezTo>
                      <a:pt x="354177" y="82136"/>
                      <a:pt x="356551" y="77984"/>
                      <a:pt x="358477" y="74069"/>
                    </a:cubicBezTo>
                    <a:lnTo>
                      <a:pt x="358477" y="128337"/>
                    </a:lnTo>
                    <a:close/>
                    <a:moveTo>
                      <a:pt x="374839" y="128337"/>
                    </a:moveTo>
                    <a:lnTo>
                      <a:pt x="374839" y="71747"/>
                    </a:lnTo>
                    <a:cubicBezTo>
                      <a:pt x="377792" y="77951"/>
                      <a:pt x="381064" y="83951"/>
                      <a:pt x="384786" y="89714"/>
                    </a:cubicBezTo>
                    <a:cubicBezTo>
                      <a:pt x="394475" y="105159"/>
                      <a:pt x="407373" y="118333"/>
                      <a:pt x="422645" y="128337"/>
                    </a:cubicBezTo>
                    <a:lnTo>
                      <a:pt x="374839" y="128337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7"/>
              <p:cNvSpPr/>
              <p:nvPr/>
            </p:nvSpPr>
            <p:spPr>
              <a:xfrm>
                <a:off x="6400190" y="5761008"/>
                <a:ext cx="488930" cy="28509"/>
              </a:xfrm>
              <a:custGeom>
                <a:avLst/>
                <a:gdLst/>
                <a:ahLst/>
                <a:cxnLst/>
                <a:rect l="l" t="t" r="r" b="b"/>
                <a:pathLst>
                  <a:path w="488930" h="28509" extrusionOk="0">
                    <a:moveTo>
                      <a:pt x="456269" y="13"/>
                    </a:moveTo>
                    <a:cubicBezTo>
                      <a:pt x="448505" y="-6"/>
                      <a:pt x="441062" y="2721"/>
                      <a:pt x="435094" y="7713"/>
                    </a:cubicBezTo>
                    <a:cubicBezTo>
                      <a:pt x="432014" y="10613"/>
                      <a:pt x="427907" y="12218"/>
                      <a:pt x="423672" y="12218"/>
                    </a:cubicBezTo>
                    <a:cubicBezTo>
                      <a:pt x="419437" y="12218"/>
                      <a:pt x="415394" y="10613"/>
                      <a:pt x="412250" y="7713"/>
                    </a:cubicBezTo>
                    <a:cubicBezTo>
                      <a:pt x="406346" y="2721"/>
                      <a:pt x="398839" y="-6"/>
                      <a:pt x="391138" y="13"/>
                    </a:cubicBezTo>
                    <a:cubicBezTo>
                      <a:pt x="383374" y="-6"/>
                      <a:pt x="375802" y="2721"/>
                      <a:pt x="369835" y="7713"/>
                    </a:cubicBezTo>
                    <a:cubicBezTo>
                      <a:pt x="366755" y="10626"/>
                      <a:pt x="362712" y="12256"/>
                      <a:pt x="358477" y="12256"/>
                    </a:cubicBezTo>
                    <a:cubicBezTo>
                      <a:pt x="354242" y="12256"/>
                      <a:pt x="350199" y="10626"/>
                      <a:pt x="347119" y="7713"/>
                    </a:cubicBezTo>
                    <a:cubicBezTo>
                      <a:pt x="341151" y="2734"/>
                      <a:pt x="333644" y="0"/>
                      <a:pt x="325943" y="0"/>
                    </a:cubicBezTo>
                    <a:cubicBezTo>
                      <a:pt x="318179" y="0"/>
                      <a:pt x="310671" y="2734"/>
                      <a:pt x="304704" y="7713"/>
                    </a:cubicBezTo>
                    <a:cubicBezTo>
                      <a:pt x="301688" y="10665"/>
                      <a:pt x="297581" y="12295"/>
                      <a:pt x="293346" y="12237"/>
                    </a:cubicBezTo>
                    <a:cubicBezTo>
                      <a:pt x="289046" y="12301"/>
                      <a:pt x="284940" y="10678"/>
                      <a:pt x="281859" y="7713"/>
                    </a:cubicBezTo>
                    <a:cubicBezTo>
                      <a:pt x="275956" y="2740"/>
                      <a:pt x="268448" y="13"/>
                      <a:pt x="260684" y="13"/>
                    </a:cubicBezTo>
                    <a:cubicBezTo>
                      <a:pt x="252984" y="13"/>
                      <a:pt x="245476" y="2740"/>
                      <a:pt x="239573" y="7713"/>
                    </a:cubicBezTo>
                    <a:cubicBezTo>
                      <a:pt x="236428" y="10613"/>
                      <a:pt x="232386" y="12218"/>
                      <a:pt x="228150" y="12218"/>
                    </a:cubicBezTo>
                    <a:cubicBezTo>
                      <a:pt x="223916" y="12218"/>
                      <a:pt x="219809" y="10613"/>
                      <a:pt x="216729" y="7713"/>
                    </a:cubicBezTo>
                    <a:cubicBezTo>
                      <a:pt x="210761" y="2721"/>
                      <a:pt x="203317" y="-6"/>
                      <a:pt x="195553" y="13"/>
                    </a:cubicBezTo>
                    <a:cubicBezTo>
                      <a:pt x="187789" y="-6"/>
                      <a:pt x="180281" y="2721"/>
                      <a:pt x="174313" y="7713"/>
                    </a:cubicBezTo>
                    <a:cubicBezTo>
                      <a:pt x="172773" y="9189"/>
                      <a:pt x="171041" y="10344"/>
                      <a:pt x="169052" y="11121"/>
                    </a:cubicBezTo>
                    <a:cubicBezTo>
                      <a:pt x="167127" y="11897"/>
                      <a:pt x="165009" y="12282"/>
                      <a:pt x="162955" y="12237"/>
                    </a:cubicBezTo>
                    <a:cubicBezTo>
                      <a:pt x="158656" y="12295"/>
                      <a:pt x="154614" y="10665"/>
                      <a:pt x="151534" y="7713"/>
                    </a:cubicBezTo>
                    <a:cubicBezTo>
                      <a:pt x="145630" y="2734"/>
                      <a:pt x="138122" y="0"/>
                      <a:pt x="130358" y="0"/>
                    </a:cubicBezTo>
                    <a:cubicBezTo>
                      <a:pt x="122594" y="0"/>
                      <a:pt x="115086" y="2734"/>
                      <a:pt x="109118" y="7713"/>
                    </a:cubicBezTo>
                    <a:cubicBezTo>
                      <a:pt x="106102" y="10665"/>
                      <a:pt x="101995" y="12295"/>
                      <a:pt x="97760" y="12237"/>
                    </a:cubicBezTo>
                    <a:cubicBezTo>
                      <a:pt x="95707" y="12282"/>
                      <a:pt x="93589" y="11897"/>
                      <a:pt x="91664" y="11121"/>
                    </a:cubicBezTo>
                    <a:cubicBezTo>
                      <a:pt x="89675" y="10344"/>
                      <a:pt x="87878" y="9189"/>
                      <a:pt x="86403" y="7713"/>
                    </a:cubicBezTo>
                    <a:cubicBezTo>
                      <a:pt x="80435" y="2721"/>
                      <a:pt x="72927" y="-6"/>
                      <a:pt x="65163" y="13"/>
                    </a:cubicBezTo>
                    <a:cubicBezTo>
                      <a:pt x="57398" y="-6"/>
                      <a:pt x="49891" y="2721"/>
                      <a:pt x="43987" y="7713"/>
                    </a:cubicBezTo>
                    <a:cubicBezTo>
                      <a:pt x="40907" y="10613"/>
                      <a:pt x="36800" y="12218"/>
                      <a:pt x="32565" y="12218"/>
                    </a:cubicBezTo>
                    <a:cubicBezTo>
                      <a:pt x="28330" y="12218"/>
                      <a:pt x="24223" y="10613"/>
                      <a:pt x="21143" y="7713"/>
                    </a:cubicBezTo>
                    <a:cubicBezTo>
                      <a:pt x="15246" y="2695"/>
                      <a:pt x="7745" y="-38"/>
                      <a:pt x="0" y="13"/>
                    </a:cubicBezTo>
                    <a:lnTo>
                      <a:pt x="0" y="16273"/>
                    </a:lnTo>
                    <a:cubicBezTo>
                      <a:pt x="4235" y="16216"/>
                      <a:pt x="8323" y="17839"/>
                      <a:pt x="11364" y="20791"/>
                    </a:cubicBezTo>
                    <a:cubicBezTo>
                      <a:pt x="17293" y="25841"/>
                      <a:pt x="24865" y="28574"/>
                      <a:pt x="32629" y="28491"/>
                    </a:cubicBezTo>
                    <a:cubicBezTo>
                      <a:pt x="40394" y="28555"/>
                      <a:pt x="47902" y="25821"/>
                      <a:pt x="53805" y="20791"/>
                    </a:cubicBezTo>
                    <a:cubicBezTo>
                      <a:pt x="56821" y="17839"/>
                      <a:pt x="60928" y="16216"/>
                      <a:pt x="65163" y="16273"/>
                    </a:cubicBezTo>
                    <a:cubicBezTo>
                      <a:pt x="69398" y="16209"/>
                      <a:pt x="73569" y="17832"/>
                      <a:pt x="76649" y="20791"/>
                    </a:cubicBezTo>
                    <a:cubicBezTo>
                      <a:pt x="82553" y="25770"/>
                      <a:pt x="90060" y="28497"/>
                      <a:pt x="97760" y="28497"/>
                    </a:cubicBezTo>
                    <a:cubicBezTo>
                      <a:pt x="105525" y="28497"/>
                      <a:pt x="113033" y="25770"/>
                      <a:pt x="118936" y="20791"/>
                    </a:cubicBezTo>
                    <a:cubicBezTo>
                      <a:pt x="122016" y="17897"/>
                      <a:pt x="126123" y="16286"/>
                      <a:pt x="130358" y="16286"/>
                    </a:cubicBezTo>
                    <a:cubicBezTo>
                      <a:pt x="134593" y="16286"/>
                      <a:pt x="138700" y="17897"/>
                      <a:pt x="141780" y="20791"/>
                    </a:cubicBezTo>
                    <a:cubicBezTo>
                      <a:pt x="147683" y="25770"/>
                      <a:pt x="155191" y="28497"/>
                      <a:pt x="162955" y="28497"/>
                    </a:cubicBezTo>
                    <a:cubicBezTo>
                      <a:pt x="170656" y="28497"/>
                      <a:pt x="178164" y="25770"/>
                      <a:pt x="184067" y="20791"/>
                    </a:cubicBezTo>
                    <a:cubicBezTo>
                      <a:pt x="187147" y="17832"/>
                      <a:pt x="191254" y="16209"/>
                      <a:pt x="195553" y="16273"/>
                    </a:cubicBezTo>
                    <a:cubicBezTo>
                      <a:pt x="199788" y="16216"/>
                      <a:pt x="203895" y="17839"/>
                      <a:pt x="206911" y="20791"/>
                    </a:cubicBezTo>
                    <a:cubicBezTo>
                      <a:pt x="212814" y="25841"/>
                      <a:pt x="220322" y="28581"/>
                      <a:pt x="228086" y="28491"/>
                    </a:cubicBezTo>
                    <a:cubicBezTo>
                      <a:pt x="235851" y="28574"/>
                      <a:pt x="243423" y="25841"/>
                      <a:pt x="249326" y="20791"/>
                    </a:cubicBezTo>
                    <a:cubicBezTo>
                      <a:pt x="252406" y="17877"/>
                      <a:pt x="256449" y="16254"/>
                      <a:pt x="260684" y="16254"/>
                    </a:cubicBezTo>
                    <a:cubicBezTo>
                      <a:pt x="264919" y="16254"/>
                      <a:pt x="269026" y="17877"/>
                      <a:pt x="272042" y="20791"/>
                    </a:cubicBezTo>
                    <a:cubicBezTo>
                      <a:pt x="278009" y="25841"/>
                      <a:pt x="285582" y="28574"/>
                      <a:pt x="293346" y="28491"/>
                    </a:cubicBezTo>
                    <a:cubicBezTo>
                      <a:pt x="301110" y="28581"/>
                      <a:pt x="308618" y="25841"/>
                      <a:pt x="314457" y="20791"/>
                    </a:cubicBezTo>
                    <a:cubicBezTo>
                      <a:pt x="317602" y="17897"/>
                      <a:pt x="321644" y="16286"/>
                      <a:pt x="325943" y="16286"/>
                    </a:cubicBezTo>
                    <a:cubicBezTo>
                      <a:pt x="330178" y="16286"/>
                      <a:pt x="334221" y="17897"/>
                      <a:pt x="337365" y="20791"/>
                    </a:cubicBezTo>
                    <a:cubicBezTo>
                      <a:pt x="343269" y="25770"/>
                      <a:pt x="350776" y="28497"/>
                      <a:pt x="358477" y="28497"/>
                    </a:cubicBezTo>
                    <a:cubicBezTo>
                      <a:pt x="366241" y="28497"/>
                      <a:pt x="373685" y="25770"/>
                      <a:pt x="379652" y="20791"/>
                    </a:cubicBezTo>
                    <a:cubicBezTo>
                      <a:pt x="382733" y="17832"/>
                      <a:pt x="386839" y="16209"/>
                      <a:pt x="391138" y="16273"/>
                    </a:cubicBezTo>
                    <a:cubicBezTo>
                      <a:pt x="395374" y="16216"/>
                      <a:pt x="399416" y="17839"/>
                      <a:pt x="402496" y="20791"/>
                    </a:cubicBezTo>
                    <a:cubicBezTo>
                      <a:pt x="408400" y="25777"/>
                      <a:pt x="415907" y="28510"/>
                      <a:pt x="423672" y="28510"/>
                    </a:cubicBezTo>
                    <a:cubicBezTo>
                      <a:pt x="431436" y="28510"/>
                      <a:pt x="438944" y="25777"/>
                      <a:pt x="444912" y="20791"/>
                    </a:cubicBezTo>
                    <a:cubicBezTo>
                      <a:pt x="447927" y="17839"/>
                      <a:pt x="452034" y="16216"/>
                      <a:pt x="456269" y="16273"/>
                    </a:cubicBezTo>
                    <a:cubicBezTo>
                      <a:pt x="460569" y="16209"/>
                      <a:pt x="464675" y="17832"/>
                      <a:pt x="467756" y="20791"/>
                    </a:cubicBezTo>
                    <a:cubicBezTo>
                      <a:pt x="473595" y="25860"/>
                      <a:pt x="481167" y="28600"/>
                      <a:pt x="488931" y="28491"/>
                    </a:cubicBezTo>
                    <a:lnTo>
                      <a:pt x="488931" y="12237"/>
                    </a:lnTo>
                    <a:cubicBezTo>
                      <a:pt x="484632" y="12295"/>
                      <a:pt x="480590" y="10665"/>
                      <a:pt x="477509" y="7713"/>
                    </a:cubicBezTo>
                    <a:cubicBezTo>
                      <a:pt x="471542" y="2721"/>
                      <a:pt x="464034" y="-6"/>
                      <a:pt x="456269" y="13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7"/>
              <p:cNvSpPr/>
              <p:nvPr/>
            </p:nvSpPr>
            <p:spPr>
              <a:xfrm>
                <a:off x="6545243" y="5362201"/>
                <a:ext cx="86434" cy="86531"/>
              </a:xfrm>
              <a:custGeom>
                <a:avLst/>
                <a:gdLst/>
                <a:ahLst/>
                <a:cxnLst/>
                <a:rect l="l" t="t" r="r" b="b"/>
                <a:pathLst>
                  <a:path w="86434" h="86531" extrusionOk="0">
                    <a:moveTo>
                      <a:pt x="8598" y="47542"/>
                    </a:moveTo>
                    <a:lnTo>
                      <a:pt x="385" y="52310"/>
                    </a:lnTo>
                    <a:lnTo>
                      <a:pt x="7828" y="69052"/>
                    </a:lnTo>
                    <a:lnTo>
                      <a:pt x="16876" y="66119"/>
                    </a:lnTo>
                    <a:cubicBezTo>
                      <a:pt x="18352" y="67826"/>
                      <a:pt x="20021" y="69379"/>
                      <a:pt x="21817" y="70765"/>
                    </a:cubicBezTo>
                    <a:lnTo>
                      <a:pt x="19315" y="79934"/>
                    </a:lnTo>
                    <a:lnTo>
                      <a:pt x="36447" y="86531"/>
                    </a:lnTo>
                    <a:lnTo>
                      <a:pt x="40875" y="78099"/>
                    </a:lnTo>
                    <a:lnTo>
                      <a:pt x="43314" y="78099"/>
                    </a:lnTo>
                    <a:cubicBezTo>
                      <a:pt x="44661" y="78215"/>
                      <a:pt x="46072" y="78215"/>
                      <a:pt x="47485" y="78099"/>
                    </a:cubicBezTo>
                    <a:lnTo>
                      <a:pt x="52233" y="86287"/>
                    </a:lnTo>
                    <a:lnTo>
                      <a:pt x="68981" y="78831"/>
                    </a:lnTo>
                    <a:lnTo>
                      <a:pt x="66157" y="69789"/>
                    </a:lnTo>
                    <a:cubicBezTo>
                      <a:pt x="67826" y="68352"/>
                      <a:pt x="69430" y="66754"/>
                      <a:pt x="70778" y="65022"/>
                    </a:cubicBezTo>
                    <a:lnTo>
                      <a:pt x="79825" y="67345"/>
                    </a:lnTo>
                    <a:lnTo>
                      <a:pt x="86435" y="50231"/>
                    </a:lnTo>
                    <a:lnTo>
                      <a:pt x="78029" y="45829"/>
                    </a:lnTo>
                    <a:cubicBezTo>
                      <a:pt x="78221" y="43596"/>
                      <a:pt x="78221" y="41344"/>
                      <a:pt x="78029" y="39110"/>
                    </a:cubicBezTo>
                    <a:lnTo>
                      <a:pt x="86178" y="34343"/>
                    </a:lnTo>
                    <a:lnTo>
                      <a:pt x="78606" y="17473"/>
                    </a:lnTo>
                    <a:lnTo>
                      <a:pt x="69558" y="20406"/>
                    </a:lnTo>
                    <a:cubicBezTo>
                      <a:pt x="68147" y="18679"/>
                      <a:pt x="66478" y="17120"/>
                      <a:pt x="64681" y="15766"/>
                    </a:cubicBezTo>
                    <a:lnTo>
                      <a:pt x="67120" y="6596"/>
                    </a:lnTo>
                    <a:lnTo>
                      <a:pt x="50501" y="0"/>
                    </a:lnTo>
                    <a:lnTo>
                      <a:pt x="46137" y="8432"/>
                    </a:lnTo>
                    <a:lnTo>
                      <a:pt x="43763" y="8432"/>
                    </a:lnTo>
                    <a:cubicBezTo>
                      <a:pt x="42351" y="8303"/>
                      <a:pt x="40939" y="8303"/>
                      <a:pt x="39528" y="8432"/>
                    </a:cubicBezTo>
                    <a:lnTo>
                      <a:pt x="34715" y="244"/>
                    </a:lnTo>
                    <a:lnTo>
                      <a:pt x="17518" y="7944"/>
                    </a:lnTo>
                    <a:lnTo>
                      <a:pt x="20341" y="16985"/>
                    </a:lnTo>
                    <a:cubicBezTo>
                      <a:pt x="18609" y="18390"/>
                      <a:pt x="17133" y="19988"/>
                      <a:pt x="15785" y="21753"/>
                    </a:cubicBezTo>
                    <a:lnTo>
                      <a:pt x="6609" y="19430"/>
                    </a:lnTo>
                    <a:lnTo>
                      <a:pt x="0" y="36544"/>
                    </a:lnTo>
                    <a:lnTo>
                      <a:pt x="8470" y="40817"/>
                    </a:lnTo>
                    <a:cubicBezTo>
                      <a:pt x="8278" y="43057"/>
                      <a:pt x="8278" y="45315"/>
                      <a:pt x="8598" y="47542"/>
                    </a:cubicBezTo>
                    <a:close/>
                    <a:moveTo>
                      <a:pt x="35741" y="26277"/>
                    </a:moveTo>
                    <a:cubicBezTo>
                      <a:pt x="38116" y="25211"/>
                      <a:pt x="40683" y="24673"/>
                      <a:pt x="43314" y="24685"/>
                    </a:cubicBezTo>
                    <a:cubicBezTo>
                      <a:pt x="47549" y="24756"/>
                      <a:pt x="51592" y="26271"/>
                      <a:pt x="54864" y="28972"/>
                    </a:cubicBezTo>
                    <a:cubicBezTo>
                      <a:pt x="58136" y="31680"/>
                      <a:pt x="60383" y="35421"/>
                      <a:pt x="61217" y="39573"/>
                    </a:cubicBezTo>
                    <a:cubicBezTo>
                      <a:pt x="62051" y="43718"/>
                      <a:pt x="61473" y="48036"/>
                      <a:pt x="59484" y="51796"/>
                    </a:cubicBezTo>
                    <a:cubicBezTo>
                      <a:pt x="57559" y="55557"/>
                      <a:pt x="54350" y="58541"/>
                      <a:pt x="50501" y="60254"/>
                    </a:cubicBezTo>
                    <a:cubicBezTo>
                      <a:pt x="46009" y="62231"/>
                      <a:pt x="40939" y="62352"/>
                      <a:pt x="36320" y="60588"/>
                    </a:cubicBezTo>
                    <a:cubicBezTo>
                      <a:pt x="31763" y="58823"/>
                      <a:pt x="28042" y="55319"/>
                      <a:pt x="26052" y="50840"/>
                    </a:cubicBezTo>
                    <a:cubicBezTo>
                      <a:pt x="25025" y="48601"/>
                      <a:pt x="24512" y="46175"/>
                      <a:pt x="24448" y="43718"/>
                    </a:cubicBezTo>
                    <a:cubicBezTo>
                      <a:pt x="24384" y="41260"/>
                      <a:pt x="24833" y="38815"/>
                      <a:pt x="25732" y="36524"/>
                    </a:cubicBezTo>
                    <a:cubicBezTo>
                      <a:pt x="26630" y="34240"/>
                      <a:pt x="27977" y="32155"/>
                      <a:pt x="29710" y="30390"/>
                    </a:cubicBezTo>
                    <a:cubicBezTo>
                      <a:pt x="31378" y="28632"/>
                      <a:pt x="33431" y="27233"/>
                      <a:pt x="35741" y="26277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7"/>
              <p:cNvSpPr/>
              <p:nvPr/>
            </p:nvSpPr>
            <p:spPr>
              <a:xfrm>
                <a:off x="6606650" y="5494324"/>
                <a:ext cx="83318" cy="83360"/>
              </a:xfrm>
              <a:custGeom>
                <a:avLst/>
                <a:gdLst/>
                <a:ahLst/>
                <a:cxnLst/>
                <a:rect l="l" t="t" r="r" b="b"/>
                <a:pathLst>
                  <a:path w="83318" h="83360" extrusionOk="0">
                    <a:moveTo>
                      <a:pt x="1" y="41562"/>
                    </a:moveTo>
                    <a:cubicBezTo>
                      <a:pt x="-63" y="49814"/>
                      <a:pt x="2375" y="57886"/>
                      <a:pt x="6932" y="64759"/>
                    </a:cubicBezTo>
                    <a:cubicBezTo>
                      <a:pt x="11488" y="71631"/>
                      <a:pt x="18033" y="76996"/>
                      <a:pt x="25669" y="80166"/>
                    </a:cubicBezTo>
                    <a:cubicBezTo>
                      <a:pt x="33241" y="83336"/>
                      <a:pt x="41646" y="84170"/>
                      <a:pt x="49732" y="82566"/>
                    </a:cubicBezTo>
                    <a:cubicBezTo>
                      <a:pt x="57881" y="80961"/>
                      <a:pt x="65261" y="76989"/>
                      <a:pt x="71100" y="71150"/>
                    </a:cubicBezTo>
                    <a:cubicBezTo>
                      <a:pt x="76939" y="65317"/>
                      <a:pt x="80918" y="57880"/>
                      <a:pt x="82522" y="49782"/>
                    </a:cubicBezTo>
                    <a:cubicBezTo>
                      <a:pt x="84126" y="41684"/>
                      <a:pt x="83293" y="33297"/>
                      <a:pt x="80148" y="25674"/>
                    </a:cubicBezTo>
                    <a:cubicBezTo>
                      <a:pt x="76939" y="18057"/>
                      <a:pt x="71613" y="11544"/>
                      <a:pt x="64748" y="6975"/>
                    </a:cubicBezTo>
                    <a:cubicBezTo>
                      <a:pt x="57881" y="2406"/>
                      <a:pt x="49796" y="-19"/>
                      <a:pt x="41519" y="0"/>
                    </a:cubicBezTo>
                    <a:cubicBezTo>
                      <a:pt x="30545" y="32"/>
                      <a:pt x="19958" y="4421"/>
                      <a:pt x="12193" y="12211"/>
                    </a:cubicBezTo>
                    <a:cubicBezTo>
                      <a:pt x="4365" y="19995"/>
                      <a:pt x="1" y="30551"/>
                      <a:pt x="1" y="41562"/>
                    </a:cubicBezTo>
                    <a:close/>
                    <a:moveTo>
                      <a:pt x="41519" y="16260"/>
                    </a:moveTo>
                    <a:cubicBezTo>
                      <a:pt x="46588" y="16235"/>
                      <a:pt x="51529" y="17711"/>
                      <a:pt x="55700" y="20489"/>
                    </a:cubicBezTo>
                    <a:cubicBezTo>
                      <a:pt x="59871" y="23274"/>
                      <a:pt x="63208" y="27246"/>
                      <a:pt x="65132" y="31898"/>
                    </a:cubicBezTo>
                    <a:cubicBezTo>
                      <a:pt x="67058" y="36544"/>
                      <a:pt x="67571" y="41671"/>
                      <a:pt x="66608" y="46612"/>
                    </a:cubicBezTo>
                    <a:cubicBezTo>
                      <a:pt x="65646" y="51553"/>
                      <a:pt x="63208" y="56096"/>
                      <a:pt x="59614" y="59657"/>
                    </a:cubicBezTo>
                    <a:cubicBezTo>
                      <a:pt x="56084" y="63219"/>
                      <a:pt x="51529" y="65645"/>
                      <a:pt x="46588" y="66620"/>
                    </a:cubicBezTo>
                    <a:cubicBezTo>
                      <a:pt x="41646" y="67602"/>
                      <a:pt x="36513" y="67082"/>
                      <a:pt x="31894" y="65144"/>
                    </a:cubicBezTo>
                    <a:cubicBezTo>
                      <a:pt x="27209" y="63206"/>
                      <a:pt x="23230" y="59927"/>
                      <a:pt x="20471" y="55730"/>
                    </a:cubicBezTo>
                    <a:cubicBezTo>
                      <a:pt x="17712" y="51528"/>
                      <a:pt x="16236" y="46599"/>
                      <a:pt x="16236" y="41562"/>
                    </a:cubicBezTo>
                    <a:cubicBezTo>
                      <a:pt x="16236" y="34850"/>
                      <a:pt x="18867" y="28414"/>
                      <a:pt x="23616" y="23672"/>
                    </a:cubicBezTo>
                    <a:cubicBezTo>
                      <a:pt x="28364" y="18924"/>
                      <a:pt x="34845" y="16260"/>
                      <a:pt x="41519" y="16260"/>
                    </a:cubicBez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7"/>
              <p:cNvSpPr/>
              <p:nvPr/>
            </p:nvSpPr>
            <p:spPr>
              <a:xfrm>
                <a:off x="6563723" y="5451177"/>
                <a:ext cx="168570" cy="169038"/>
              </a:xfrm>
              <a:custGeom>
                <a:avLst/>
                <a:gdLst/>
                <a:ahLst/>
                <a:cxnLst/>
                <a:rect l="l" t="t" r="r" b="b"/>
                <a:pathLst>
                  <a:path w="168570" h="169038" extrusionOk="0">
                    <a:moveTo>
                      <a:pt x="58522" y="21022"/>
                    </a:moveTo>
                    <a:lnTo>
                      <a:pt x="57687" y="21022"/>
                    </a:lnTo>
                    <a:lnTo>
                      <a:pt x="41581" y="8310"/>
                    </a:lnTo>
                    <a:lnTo>
                      <a:pt x="7571" y="42409"/>
                    </a:lnTo>
                    <a:lnTo>
                      <a:pt x="20534" y="58547"/>
                    </a:lnTo>
                    <a:lnTo>
                      <a:pt x="20534" y="59401"/>
                    </a:lnTo>
                    <a:lnTo>
                      <a:pt x="0" y="61724"/>
                    </a:lnTo>
                    <a:lnTo>
                      <a:pt x="0" y="108413"/>
                    </a:lnTo>
                    <a:lnTo>
                      <a:pt x="20534" y="110736"/>
                    </a:lnTo>
                    <a:lnTo>
                      <a:pt x="20534" y="111467"/>
                    </a:lnTo>
                    <a:lnTo>
                      <a:pt x="7571" y="127971"/>
                    </a:lnTo>
                    <a:lnTo>
                      <a:pt x="41068" y="161339"/>
                    </a:lnTo>
                    <a:lnTo>
                      <a:pt x="57174" y="148383"/>
                    </a:lnTo>
                    <a:lnTo>
                      <a:pt x="58072" y="148383"/>
                    </a:lnTo>
                    <a:lnTo>
                      <a:pt x="60383" y="169039"/>
                    </a:lnTo>
                    <a:lnTo>
                      <a:pt x="107675" y="169039"/>
                    </a:lnTo>
                    <a:lnTo>
                      <a:pt x="109856" y="148383"/>
                    </a:lnTo>
                    <a:lnTo>
                      <a:pt x="110755" y="148383"/>
                    </a:lnTo>
                    <a:lnTo>
                      <a:pt x="126990" y="161339"/>
                    </a:lnTo>
                    <a:lnTo>
                      <a:pt x="160870" y="127971"/>
                    </a:lnTo>
                    <a:lnTo>
                      <a:pt x="147908" y="111711"/>
                    </a:lnTo>
                    <a:lnTo>
                      <a:pt x="147908" y="110980"/>
                    </a:lnTo>
                    <a:lnTo>
                      <a:pt x="168571" y="108656"/>
                    </a:lnTo>
                    <a:lnTo>
                      <a:pt x="168571" y="61114"/>
                    </a:lnTo>
                    <a:lnTo>
                      <a:pt x="147908" y="58791"/>
                    </a:lnTo>
                    <a:lnTo>
                      <a:pt x="147908" y="57931"/>
                    </a:lnTo>
                    <a:lnTo>
                      <a:pt x="160870" y="42409"/>
                    </a:lnTo>
                    <a:lnTo>
                      <a:pt x="127503" y="8432"/>
                    </a:lnTo>
                    <a:lnTo>
                      <a:pt x="111204" y="20656"/>
                    </a:lnTo>
                    <a:lnTo>
                      <a:pt x="110369" y="20656"/>
                    </a:lnTo>
                    <a:lnTo>
                      <a:pt x="108188" y="0"/>
                    </a:lnTo>
                    <a:lnTo>
                      <a:pt x="60896" y="0"/>
                    </a:lnTo>
                    <a:lnTo>
                      <a:pt x="58522" y="21022"/>
                    </a:lnTo>
                    <a:close/>
                    <a:moveTo>
                      <a:pt x="73601" y="33246"/>
                    </a:moveTo>
                    <a:lnTo>
                      <a:pt x="75398" y="16742"/>
                    </a:lnTo>
                    <a:lnTo>
                      <a:pt x="93108" y="16742"/>
                    </a:lnTo>
                    <a:lnTo>
                      <a:pt x="94969" y="33246"/>
                    </a:lnTo>
                    <a:lnTo>
                      <a:pt x="99974" y="34831"/>
                    </a:lnTo>
                    <a:cubicBezTo>
                      <a:pt x="102862" y="35665"/>
                      <a:pt x="105685" y="36813"/>
                      <a:pt x="108316" y="38257"/>
                    </a:cubicBezTo>
                    <a:lnTo>
                      <a:pt x="112936" y="40702"/>
                    </a:lnTo>
                    <a:lnTo>
                      <a:pt x="126283" y="30191"/>
                    </a:lnTo>
                    <a:lnTo>
                      <a:pt x="138475" y="43025"/>
                    </a:lnTo>
                    <a:lnTo>
                      <a:pt x="128208" y="55243"/>
                    </a:lnTo>
                    <a:lnTo>
                      <a:pt x="130647" y="60010"/>
                    </a:lnTo>
                    <a:cubicBezTo>
                      <a:pt x="132058" y="62628"/>
                      <a:pt x="133214" y="65375"/>
                      <a:pt x="134112" y="68198"/>
                    </a:cubicBezTo>
                    <a:lnTo>
                      <a:pt x="135652" y="73210"/>
                    </a:lnTo>
                    <a:lnTo>
                      <a:pt x="152079" y="75045"/>
                    </a:lnTo>
                    <a:lnTo>
                      <a:pt x="152079" y="93256"/>
                    </a:lnTo>
                    <a:lnTo>
                      <a:pt x="135652" y="94969"/>
                    </a:lnTo>
                    <a:lnTo>
                      <a:pt x="134112" y="100103"/>
                    </a:lnTo>
                    <a:cubicBezTo>
                      <a:pt x="133149" y="102920"/>
                      <a:pt x="132058" y="105660"/>
                      <a:pt x="130647" y="108291"/>
                    </a:cubicBezTo>
                    <a:lnTo>
                      <a:pt x="128208" y="112937"/>
                    </a:lnTo>
                    <a:lnTo>
                      <a:pt x="138475" y="125892"/>
                    </a:lnTo>
                    <a:lnTo>
                      <a:pt x="126283" y="138726"/>
                    </a:lnTo>
                    <a:lnTo>
                      <a:pt x="113322" y="128337"/>
                    </a:lnTo>
                    <a:lnTo>
                      <a:pt x="108637" y="130782"/>
                    </a:lnTo>
                    <a:cubicBezTo>
                      <a:pt x="106006" y="132174"/>
                      <a:pt x="103247" y="133316"/>
                      <a:pt x="100360" y="134202"/>
                    </a:cubicBezTo>
                    <a:lnTo>
                      <a:pt x="95354" y="135793"/>
                    </a:lnTo>
                    <a:lnTo>
                      <a:pt x="93108" y="152413"/>
                    </a:lnTo>
                    <a:lnTo>
                      <a:pt x="75398" y="152413"/>
                    </a:lnTo>
                    <a:lnTo>
                      <a:pt x="73601" y="135915"/>
                    </a:lnTo>
                    <a:lnTo>
                      <a:pt x="68724" y="134812"/>
                    </a:lnTo>
                    <a:cubicBezTo>
                      <a:pt x="65837" y="133926"/>
                      <a:pt x="63142" y="132777"/>
                      <a:pt x="60510" y="131391"/>
                    </a:cubicBezTo>
                    <a:lnTo>
                      <a:pt x="55762" y="128947"/>
                    </a:lnTo>
                    <a:lnTo>
                      <a:pt x="42928" y="139335"/>
                    </a:lnTo>
                    <a:lnTo>
                      <a:pt x="30095" y="126502"/>
                    </a:lnTo>
                    <a:lnTo>
                      <a:pt x="40362" y="113546"/>
                    </a:lnTo>
                    <a:lnTo>
                      <a:pt x="37924" y="108900"/>
                    </a:lnTo>
                    <a:cubicBezTo>
                      <a:pt x="36576" y="106250"/>
                      <a:pt x="35421" y="103517"/>
                      <a:pt x="34458" y="100712"/>
                    </a:cubicBezTo>
                    <a:lnTo>
                      <a:pt x="32854" y="95579"/>
                    </a:lnTo>
                    <a:lnTo>
                      <a:pt x="16491" y="93866"/>
                    </a:lnTo>
                    <a:lnTo>
                      <a:pt x="16491" y="75655"/>
                    </a:lnTo>
                    <a:lnTo>
                      <a:pt x="32854" y="73826"/>
                    </a:lnTo>
                    <a:lnTo>
                      <a:pt x="34458" y="68814"/>
                    </a:lnTo>
                    <a:cubicBezTo>
                      <a:pt x="35421" y="66004"/>
                      <a:pt x="36576" y="63264"/>
                      <a:pt x="37924" y="60620"/>
                    </a:cubicBezTo>
                    <a:lnTo>
                      <a:pt x="40362" y="55859"/>
                    </a:lnTo>
                    <a:lnTo>
                      <a:pt x="30095" y="43634"/>
                    </a:lnTo>
                    <a:lnTo>
                      <a:pt x="42801" y="30191"/>
                    </a:lnTo>
                    <a:lnTo>
                      <a:pt x="55634" y="40580"/>
                    </a:lnTo>
                    <a:lnTo>
                      <a:pt x="60383" y="38135"/>
                    </a:lnTo>
                    <a:cubicBezTo>
                      <a:pt x="62949" y="36692"/>
                      <a:pt x="65708" y="35543"/>
                      <a:pt x="68596" y="34709"/>
                    </a:cubicBezTo>
                    <a:lnTo>
                      <a:pt x="73601" y="33246"/>
                    </a:lnTo>
                    <a:close/>
                  </a:path>
                </a:pathLst>
              </a:custGeom>
              <a:solidFill>
                <a:srgbClr val="2C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34" name="Google Shape;1134;p7"/>
            <p:cNvGrpSpPr/>
            <p:nvPr/>
          </p:nvGrpSpPr>
          <p:grpSpPr>
            <a:xfrm>
              <a:off x="5993246" y="5762388"/>
              <a:ext cx="1166947" cy="733179"/>
              <a:chOff x="5993246" y="5762388"/>
              <a:chExt cx="1166947" cy="733179"/>
            </a:xfrm>
          </p:grpSpPr>
          <p:sp>
            <p:nvSpPr>
              <p:cNvPr id="1135" name="Google Shape;1135;p7"/>
              <p:cNvSpPr txBox="1"/>
              <p:nvPr/>
            </p:nvSpPr>
            <p:spPr>
              <a:xfrm>
                <a:off x="5993246" y="5762388"/>
                <a:ext cx="1166947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GoldenGate</a:t>
                </a:r>
                <a:endParaRPr/>
              </a:p>
            </p:txBody>
          </p:sp>
          <p:sp>
            <p:nvSpPr>
              <p:cNvPr id="1136" name="Google Shape;1136;p7"/>
              <p:cNvSpPr txBox="1"/>
              <p:nvPr/>
            </p:nvSpPr>
            <p:spPr>
              <a:xfrm>
                <a:off x="6192310" y="5972544"/>
                <a:ext cx="800033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Stream</a:t>
                </a:r>
                <a:endParaRPr/>
              </a:p>
            </p:txBody>
          </p:sp>
          <p:sp>
            <p:nvSpPr>
              <p:cNvPr id="1137" name="Google Shape;1137;p7"/>
              <p:cNvSpPr txBox="1"/>
              <p:nvPr/>
            </p:nvSpPr>
            <p:spPr>
              <a:xfrm>
                <a:off x="6106394" y="6170130"/>
                <a:ext cx="949592" cy="3254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Analytics</a:t>
                </a:r>
                <a:endParaRPr/>
              </a:p>
            </p:txBody>
          </p:sp>
        </p:grpSp>
      </p:grpSp>
      <p:grpSp>
        <p:nvGrpSpPr>
          <p:cNvPr id="1138" name="Google Shape;1138;p7"/>
          <p:cNvGrpSpPr/>
          <p:nvPr/>
        </p:nvGrpSpPr>
        <p:grpSpPr>
          <a:xfrm>
            <a:off x="6351628" y="2794463"/>
            <a:ext cx="1106393" cy="527237"/>
            <a:chOff x="5956337" y="2363804"/>
            <a:chExt cx="1681060" cy="801084"/>
          </a:xfrm>
        </p:grpSpPr>
        <p:grpSp>
          <p:nvGrpSpPr>
            <p:cNvPr id="1139" name="Google Shape;1139;p7"/>
            <p:cNvGrpSpPr/>
            <p:nvPr/>
          </p:nvGrpSpPr>
          <p:grpSpPr>
            <a:xfrm>
              <a:off x="6506411" y="2363804"/>
              <a:ext cx="454869" cy="513347"/>
              <a:chOff x="6506411" y="2363804"/>
              <a:chExt cx="454869" cy="513347"/>
            </a:xfrm>
          </p:grpSpPr>
          <p:sp>
            <p:nvSpPr>
              <p:cNvPr id="1140" name="Google Shape;1140;p7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7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7"/>
              <p:cNvSpPr/>
              <p:nvPr/>
            </p:nvSpPr>
            <p:spPr>
              <a:xfrm>
                <a:off x="6517468" y="2373265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3" name="Google Shape;1143;p7"/>
            <p:cNvSpPr txBox="1"/>
            <p:nvPr/>
          </p:nvSpPr>
          <p:spPr>
            <a:xfrm>
              <a:off x="5956337" y="2779088"/>
              <a:ext cx="1681060" cy="38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Connector Hub</a:t>
              </a:r>
              <a:endParaRPr/>
            </a:p>
          </p:txBody>
        </p:sp>
      </p:grpSp>
      <p:grpSp>
        <p:nvGrpSpPr>
          <p:cNvPr id="1144" name="Google Shape;1144;p7"/>
          <p:cNvGrpSpPr/>
          <p:nvPr/>
        </p:nvGrpSpPr>
        <p:grpSpPr>
          <a:xfrm>
            <a:off x="8013235" y="2864012"/>
            <a:ext cx="814647" cy="484992"/>
            <a:chOff x="2376860" y="3005488"/>
            <a:chExt cx="1526248" cy="908645"/>
          </a:xfrm>
        </p:grpSpPr>
        <p:grpSp>
          <p:nvGrpSpPr>
            <p:cNvPr id="1145" name="Google Shape;1145;p7"/>
            <p:cNvGrpSpPr/>
            <p:nvPr/>
          </p:nvGrpSpPr>
          <p:grpSpPr>
            <a:xfrm>
              <a:off x="2818071" y="3005488"/>
              <a:ext cx="513347" cy="513347"/>
              <a:chOff x="2818071" y="3005488"/>
              <a:chExt cx="513347" cy="513347"/>
            </a:xfrm>
          </p:grpSpPr>
          <p:grpSp>
            <p:nvGrpSpPr>
              <p:cNvPr id="1146" name="Google Shape;1146;p7"/>
              <p:cNvGrpSpPr/>
              <p:nvPr/>
            </p:nvGrpSpPr>
            <p:grpSpPr>
              <a:xfrm>
                <a:off x="2818071" y="3005488"/>
                <a:ext cx="513347" cy="513347"/>
                <a:chOff x="2818071" y="3005488"/>
                <a:chExt cx="513347" cy="513347"/>
              </a:xfrm>
            </p:grpSpPr>
            <p:sp>
              <p:nvSpPr>
                <p:cNvPr id="1147" name="Google Shape;1147;p7"/>
                <p:cNvSpPr/>
                <p:nvPr/>
              </p:nvSpPr>
              <p:spPr>
                <a:xfrm>
                  <a:off x="2824154" y="3011600"/>
                  <a:ext cx="501155" cy="50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4" extrusionOk="0">
                      <a:moveTo>
                        <a:pt x="26829" y="501126"/>
                      </a:moveTo>
                      <a:cubicBezTo>
                        <a:pt x="12198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8" y="0"/>
                        <a:pt x="26829" y="0"/>
                      </a:cubicBezTo>
                      <a:lnTo>
                        <a:pt x="474333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33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2818071" y="3005488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2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2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6" y="501123"/>
                        <a:pt x="12192" y="491344"/>
                        <a:pt x="12192" y="480345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6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0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0" y="513347"/>
                        <a:pt x="32925" y="513347"/>
                      </a:cubicBezTo>
                      <a:lnTo>
                        <a:pt x="480422" y="513347"/>
                      </a:lnTo>
                      <a:cubicBezTo>
                        <a:pt x="498717" y="513347"/>
                        <a:pt x="513348" y="498678"/>
                        <a:pt x="513348" y="480345"/>
                      </a:cubicBezTo>
                      <a:lnTo>
                        <a:pt x="513348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49" name="Google Shape;1149;p7"/>
              <p:cNvGrpSpPr/>
              <p:nvPr/>
            </p:nvGrpSpPr>
            <p:grpSpPr>
              <a:xfrm>
                <a:off x="2830270" y="3017714"/>
                <a:ext cx="488956" cy="488903"/>
                <a:chOff x="2830270" y="3017714"/>
                <a:chExt cx="488956" cy="488903"/>
              </a:xfrm>
            </p:grpSpPr>
            <p:sp>
              <p:nvSpPr>
                <p:cNvPr id="1150" name="Google Shape;1150;p7"/>
                <p:cNvSpPr/>
                <p:nvPr/>
              </p:nvSpPr>
              <p:spPr>
                <a:xfrm>
                  <a:off x="2830270" y="3017714"/>
                  <a:ext cx="488956" cy="488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88903" extrusionOk="0">
                      <a:moveTo>
                        <a:pt x="467012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469345"/>
                      </a:lnTo>
                      <a:cubicBezTo>
                        <a:pt x="0" y="479124"/>
                        <a:pt x="9754" y="488904"/>
                        <a:pt x="20726" y="488904"/>
                      </a:cubicBezTo>
                      <a:lnTo>
                        <a:pt x="468231" y="488904"/>
                      </a:lnTo>
                      <a:cubicBezTo>
                        <a:pt x="479203" y="488904"/>
                        <a:pt x="488957" y="479124"/>
                        <a:pt x="488957" y="468126"/>
                      </a:cubicBezTo>
                      <a:lnTo>
                        <a:pt x="488957" y="20778"/>
                      </a:lnTo>
                      <a:cubicBezTo>
                        <a:pt x="487738" y="9778"/>
                        <a:pt x="477984" y="0"/>
                        <a:pt x="467012" y="0"/>
                      </a:cubicBezTo>
                      <a:close/>
                      <a:moveTo>
                        <a:pt x="469450" y="468126"/>
                      </a:moveTo>
                      <a:cubicBezTo>
                        <a:pt x="469450" y="469345"/>
                        <a:pt x="468231" y="470571"/>
                        <a:pt x="467012" y="470571"/>
                      </a:cubicBezTo>
                      <a:lnTo>
                        <a:pt x="20726" y="470571"/>
                      </a:lnTo>
                      <a:cubicBezTo>
                        <a:pt x="19507" y="470571"/>
                        <a:pt x="18288" y="469345"/>
                        <a:pt x="18288" y="468126"/>
                      </a:cubicBezTo>
                      <a:lnTo>
                        <a:pt x="18288" y="20778"/>
                      </a:lnTo>
                      <a:cubicBezTo>
                        <a:pt x="18288" y="19556"/>
                        <a:pt x="19507" y="18334"/>
                        <a:pt x="20726" y="18334"/>
                      </a:cubicBezTo>
                      <a:lnTo>
                        <a:pt x="468231" y="18334"/>
                      </a:lnTo>
                      <a:cubicBezTo>
                        <a:pt x="469450" y="18334"/>
                        <a:pt x="470669" y="19556"/>
                        <a:pt x="470669" y="20778"/>
                      </a:cubicBezTo>
                      <a:lnTo>
                        <a:pt x="469450" y="468126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2883921" y="3341602"/>
                  <a:ext cx="137788" cy="108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8" h="108784" extrusionOk="0">
                      <a:moveTo>
                        <a:pt x="0" y="108785"/>
                      </a:moveTo>
                      <a:lnTo>
                        <a:pt x="137789" y="108785"/>
                      </a:lnTo>
                      <a:lnTo>
                        <a:pt x="137789" y="0"/>
                      </a:lnTo>
                      <a:lnTo>
                        <a:pt x="0" y="0"/>
                      </a:lnTo>
                      <a:lnTo>
                        <a:pt x="0" y="108785"/>
                      </a:lnTo>
                      <a:close/>
                      <a:moveTo>
                        <a:pt x="18288" y="18339"/>
                      </a:moveTo>
                      <a:lnTo>
                        <a:pt x="119494" y="18339"/>
                      </a:lnTo>
                      <a:lnTo>
                        <a:pt x="119494" y="90452"/>
                      </a:lnTo>
                      <a:lnTo>
                        <a:pt x="18288" y="90452"/>
                      </a:lnTo>
                      <a:lnTo>
                        <a:pt x="18288" y="1833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2883921" y="3071492"/>
                  <a:ext cx="379216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216" h="108780" extrusionOk="0">
                      <a:moveTo>
                        <a:pt x="0" y="108781"/>
                      </a:moveTo>
                      <a:lnTo>
                        <a:pt x="379216" y="108781"/>
                      </a:lnTo>
                      <a:lnTo>
                        <a:pt x="379216" y="0"/>
                      </a:lnTo>
                      <a:lnTo>
                        <a:pt x="0" y="0"/>
                      </a:lnTo>
                      <a:lnTo>
                        <a:pt x="0" y="108781"/>
                      </a:lnTo>
                      <a:close/>
                      <a:moveTo>
                        <a:pt x="18288" y="18334"/>
                      </a:moveTo>
                      <a:lnTo>
                        <a:pt x="360928" y="18334"/>
                      </a:lnTo>
                      <a:lnTo>
                        <a:pt x="360928" y="90447"/>
                      </a:lnTo>
                      <a:lnTo>
                        <a:pt x="18288" y="90447"/>
                      </a:ln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7"/>
                <p:cNvSpPr/>
                <p:nvPr/>
              </p:nvSpPr>
              <p:spPr>
                <a:xfrm>
                  <a:off x="2883922" y="3208380"/>
                  <a:ext cx="256064" cy="108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064" h="108780" extrusionOk="0">
                      <a:moveTo>
                        <a:pt x="256064" y="0"/>
                      </a:moveTo>
                      <a:lnTo>
                        <a:pt x="0" y="0"/>
                      </a:lnTo>
                      <a:lnTo>
                        <a:pt x="0" y="108780"/>
                      </a:lnTo>
                      <a:lnTo>
                        <a:pt x="254845" y="108780"/>
                      </a:lnTo>
                      <a:lnTo>
                        <a:pt x="254845" y="0"/>
                      </a:lnTo>
                      <a:lnTo>
                        <a:pt x="256064" y="0"/>
                      </a:lnTo>
                      <a:close/>
                      <a:moveTo>
                        <a:pt x="237770" y="90447"/>
                      </a:moveTo>
                      <a:lnTo>
                        <a:pt x="18288" y="90447"/>
                      </a:lnTo>
                      <a:lnTo>
                        <a:pt x="18288" y="17111"/>
                      </a:lnTo>
                      <a:lnTo>
                        <a:pt x="237770" y="17111"/>
                      </a:lnTo>
                      <a:lnTo>
                        <a:pt x="237770" y="90447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7"/>
                <p:cNvSpPr/>
                <p:nvPr/>
              </p:nvSpPr>
              <p:spPr>
                <a:xfrm>
                  <a:off x="3161931" y="3216946"/>
                  <a:ext cx="92671" cy="90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47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47"/>
                      </a:lnTo>
                      <a:lnTo>
                        <a:pt x="92672" y="90447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7"/>
                <p:cNvSpPr/>
                <p:nvPr/>
              </p:nvSpPr>
              <p:spPr>
                <a:xfrm>
                  <a:off x="3161931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7"/>
                <p:cNvSpPr/>
                <p:nvPr/>
              </p:nvSpPr>
              <p:spPr>
                <a:xfrm>
                  <a:off x="3047319" y="3350168"/>
                  <a:ext cx="92671" cy="90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71" h="90451" extrusionOk="0">
                      <a:moveTo>
                        <a:pt x="92672" y="0"/>
                      </a:moveTo>
                      <a:lnTo>
                        <a:pt x="0" y="0"/>
                      </a:lnTo>
                      <a:lnTo>
                        <a:pt x="0" y="90452"/>
                      </a:lnTo>
                      <a:lnTo>
                        <a:pt x="92672" y="90452"/>
                      </a:lnTo>
                      <a:lnTo>
                        <a:pt x="92672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57" name="Google Shape;1157;p7"/>
            <p:cNvSpPr txBox="1"/>
            <p:nvPr/>
          </p:nvSpPr>
          <p:spPr>
            <a:xfrm>
              <a:off x="2376860" y="3424000"/>
              <a:ext cx="1526248" cy="4901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Functions</a:t>
              </a:r>
              <a:endParaRPr/>
            </a:p>
          </p:txBody>
        </p:sp>
      </p:grpSp>
      <p:cxnSp>
        <p:nvCxnSpPr>
          <p:cNvPr id="1158" name="Google Shape;1158;p7"/>
          <p:cNvCxnSpPr/>
          <p:nvPr/>
        </p:nvCxnSpPr>
        <p:spPr>
          <a:xfrm>
            <a:off x="7237906" y="2222764"/>
            <a:ext cx="748276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cxnSp>
        <p:nvCxnSpPr>
          <p:cNvPr id="1159" name="Google Shape;1159;p7"/>
          <p:cNvCxnSpPr/>
          <p:nvPr/>
        </p:nvCxnSpPr>
        <p:spPr>
          <a:xfrm>
            <a:off x="8899621" y="2232711"/>
            <a:ext cx="4844" cy="2376926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0" name="Google Shape;1160;p7"/>
          <p:cNvCxnSpPr/>
          <p:nvPr/>
        </p:nvCxnSpPr>
        <p:spPr>
          <a:xfrm>
            <a:off x="2330305" y="2217832"/>
            <a:ext cx="4272706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1" name="Google Shape;1161;p7"/>
          <p:cNvCxnSpPr/>
          <p:nvPr/>
        </p:nvCxnSpPr>
        <p:spPr>
          <a:xfrm>
            <a:off x="7396739" y="3028574"/>
            <a:ext cx="584220" cy="358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2" name="Google Shape;1162;p7"/>
          <p:cNvCxnSpPr/>
          <p:nvPr/>
        </p:nvCxnSpPr>
        <p:spPr>
          <a:xfrm>
            <a:off x="6857062" y="2540688"/>
            <a:ext cx="0" cy="231473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3" name="Google Shape;1163;p7"/>
          <p:cNvCxnSpPr/>
          <p:nvPr/>
        </p:nvCxnSpPr>
        <p:spPr>
          <a:xfrm rot="10800000">
            <a:off x="11761556" y="5357795"/>
            <a:ext cx="4104145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4" name="Google Shape;1164;p7"/>
          <p:cNvCxnSpPr/>
          <p:nvPr/>
        </p:nvCxnSpPr>
        <p:spPr>
          <a:xfrm flipH="1">
            <a:off x="8379216" y="3310992"/>
            <a:ext cx="1458" cy="213909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65" name="Google Shape;1165;p7"/>
          <p:cNvCxnSpPr/>
          <p:nvPr/>
        </p:nvCxnSpPr>
        <p:spPr>
          <a:xfrm rot="10800000">
            <a:off x="9425588" y="4146464"/>
            <a:ext cx="7157" cy="481048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grpSp>
        <p:nvGrpSpPr>
          <p:cNvPr id="1166" name="Google Shape;1166;p7"/>
          <p:cNvGrpSpPr/>
          <p:nvPr/>
        </p:nvGrpSpPr>
        <p:grpSpPr>
          <a:xfrm>
            <a:off x="12075948" y="4940897"/>
            <a:ext cx="400050" cy="402016"/>
            <a:chOff x="8190128" y="4203844"/>
            <a:chExt cx="502061" cy="574281"/>
          </a:xfrm>
        </p:grpSpPr>
        <p:pic>
          <p:nvPicPr>
            <p:cNvPr id="1167" name="Google Shape;1167;p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223469" y="4203844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68" name="Google Shape;1168;p7"/>
            <p:cNvSpPr txBox="1"/>
            <p:nvPr/>
          </p:nvSpPr>
          <p:spPr>
            <a:xfrm>
              <a:off x="8190128" y="4516515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169" name="Google Shape;1169;p7"/>
          <p:cNvGrpSpPr/>
          <p:nvPr/>
        </p:nvGrpSpPr>
        <p:grpSpPr>
          <a:xfrm>
            <a:off x="11157764" y="4930906"/>
            <a:ext cx="588112" cy="606926"/>
            <a:chOff x="8053071" y="5554286"/>
            <a:chExt cx="776175" cy="726285"/>
          </a:xfrm>
        </p:grpSpPr>
        <p:pic>
          <p:nvPicPr>
            <p:cNvPr id="1170" name="Google Shape;1170;p7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8241133" y="555428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71" name="Google Shape;1171;p7"/>
            <p:cNvSpPr txBox="1"/>
            <p:nvPr/>
          </p:nvSpPr>
          <p:spPr>
            <a:xfrm>
              <a:off x="8053071" y="5849684"/>
              <a:ext cx="776175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grpSp>
        <p:nvGrpSpPr>
          <p:cNvPr id="1172" name="Google Shape;1172;p7"/>
          <p:cNvGrpSpPr/>
          <p:nvPr/>
        </p:nvGrpSpPr>
        <p:grpSpPr>
          <a:xfrm>
            <a:off x="8035623" y="4823930"/>
            <a:ext cx="1667774" cy="801972"/>
            <a:chOff x="6261729" y="3467518"/>
            <a:chExt cx="1667774" cy="732315"/>
          </a:xfrm>
        </p:grpSpPr>
        <p:grpSp>
          <p:nvGrpSpPr>
            <p:cNvPr id="1173" name="Google Shape;1173;p7"/>
            <p:cNvGrpSpPr/>
            <p:nvPr/>
          </p:nvGrpSpPr>
          <p:grpSpPr>
            <a:xfrm>
              <a:off x="6261729" y="3467518"/>
              <a:ext cx="1667774" cy="732315"/>
              <a:chOff x="3285876" y="5338507"/>
              <a:chExt cx="2530593" cy="1054341"/>
            </a:xfrm>
          </p:grpSpPr>
          <p:sp>
            <p:nvSpPr>
              <p:cNvPr id="1174" name="Google Shape;1174;p7"/>
              <p:cNvSpPr txBox="1"/>
              <p:nvPr/>
            </p:nvSpPr>
            <p:spPr>
              <a:xfrm>
                <a:off x="4364496" y="5984073"/>
                <a:ext cx="1321232" cy="3101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8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Object Storage</a:t>
                </a:r>
                <a:endParaRPr/>
              </a:p>
            </p:txBody>
          </p:sp>
          <p:sp>
            <p:nvSpPr>
              <p:cNvPr id="1175" name="Google Shape;1175;p7"/>
              <p:cNvSpPr/>
              <p:nvPr/>
            </p:nvSpPr>
            <p:spPr>
              <a:xfrm>
                <a:off x="3285876" y="5338507"/>
                <a:ext cx="2530593" cy="1054341"/>
              </a:xfrm>
              <a:prstGeom prst="rect">
                <a:avLst/>
              </a:prstGeom>
              <a:noFill/>
              <a:ln w="12700" cap="flat" cmpd="sng">
                <a:solidFill>
                  <a:schemeClr val="dk1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67500" tIns="45700" rIns="67500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900" b="0" i="0" u="none" strike="noStrike" cap="none">
                    <a:solidFill>
                      <a:srgbClr val="161513"/>
                    </a:solidFill>
                    <a:latin typeface="Arial"/>
                    <a:ea typeface="Arial"/>
                    <a:cs typeface="Arial"/>
                    <a:sym typeface="Arial"/>
                  </a:rPr>
                  <a:t>データ保存（分析後）</a:t>
                </a:r>
                <a:endParaRPr sz="900" b="0" i="0" u="none" strike="noStrike" cap="none">
                  <a:solidFill>
                    <a:srgbClr val="161513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76" name="Google Shape;1176;p7"/>
              <p:cNvGrpSpPr/>
              <p:nvPr/>
            </p:nvGrpSpPr>
            <p:grpSpPr>
              <a:xfrm>
                <a:off x="3698661" y="5618493"/>
                <a:ext cx="385294" cy="363472"/>
                <a:chOff x="1081237" y="749622"/>
                <a:chExt cx="513352" cy="484277"/>
              </a:xfrm>
            </p:grpSpPr>
            <p:sp>
              <p:nvSpPr>
                <p:cNvPr id="1177" name="Google Shape;1177;p7"/>
                <p:cNvSpPr/>
                <p:nvPr/>
              </p:nvSpPr>
              <p:spPr>
                <a:xfrm>
                  <a:off x="1087808" y="754955"/>
                  <a:ext cx="504000" cy="47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30" h="473637" extrusionOk="0">
                      <a:moveTo>
                        <a:pt x="250103" y="473638"/>
                      </a:moveTo>
                      <a:lnTo>
                        <a:pt x="228876" y="473638"/>
                      </a:lnTo>
                      <a:cubicBezTo>
                        <a:pt x="205429" y="472823"/>
                        <a:pt x="182091" y="470128"/>
                        <a:pt x="159080" y="465565"/>
                      </a:cubicBezTo>
                      <a:cubicBezTo>
                        <a:pt x="152086" y="464115"/>
                        <a:pt x="145187" y="462229"/>
                        <a:pt x="138431" y="459912"/>
                      </a:cubicBezTo>
                      <a:cubicBezTo>
                        <a:pt x="132431" y="458038"/>
                        <a:pt x="126662" y="455484"/>
                        <a:pt x="121246" y="452295"/>
                      </a:cubicBezTo>
                      <a:cubicBezTo>
                        <a:pt x="116357" y="450114"/>
                        <a:pt x="112147" y="446642"/>
                        <a:pt x="109080" y="442253"/>
                      </a:cubicBezTo>
                      <a:cubicBezTo>
                        <a:pt x="106013" y="437864"/>
                        <a:pt x="104197" y="432724"/>
                        <a:pt x="103824" y="427379"/>
                      </a:cubicBezTo>
                      <a:lnTo>
                        <a:pt x="103824" y="256302"/>
                      </a:lnTo>
                      <a:lnTo>
                        <a:pt x="0" y="256302"/>
                      </a:lnTo>
                      <a:lnTo>
                        <a:pt x="1271" y="238768"/>
                      </a:lnTo>
                      <a:cubicBezTo>
                        <a:pt x="2753" y="218204"/>
                        <a:pt x="9478" y="198362"/>
                        <a:pt x="20810" y="181136"/>
                      </a:cubicBezTo>
                      <a:cubicBezTo>
                        <a:pt x="32136" y="163910"/>
                        <a:pt x="47690" y="149873"/>
                        <a:pt x="65984" y="140367"/>
                      </a:cubicBezTo>
                      <a:cubicBezTo>
                        <a:pt x="69963" y="138311"/>
                        <a:pt x="73428" y="135389"/>
                        <a:pt x="76123" y="131815"/>
                      </a:cubicBezTo>
                      <a:cubicBezTo>
                        <a:pt x="78818" y="128241"/>
                        <a:pt x="80679" y="124107"/>
                        <a:pt x="81558" y="119718"/>
                      </a:cubicBezTo>
                      <a:cubicBezTo>
                        <a:pt x="84426" y="105090"/>
                        <a:pt x="90792" y="91372"/>
                        <a:pt x="100109" y="79740"/>
                      </a:cubicBezTo>
                      <a:cubicBezTo>
                        <a:pt x="109433" y="68109"/>
                        <a:pt x="121432" y="58908"/>
                        <a:pt x="135087" y="52925"/>
                      </a:cubicBezTo>
                      <a:cubicBezTo>
                        <a:pt x="146843" y="47802"/>
                        <a:pt x="159523" y="45133"/>
                        <a:pt x="172350" y="45081"/>
                      </a:cubicBezTo>
                      <a:cubicBezTo>
                        <a:pt x="175231" y="44908"/>
                        <a:pt x="178119" y="44908"/>
                        <a:pt x="181000" y="45081"/>
                      </a:cubicBezTo>
                      <a:lnTo>
                        <a:pt x="183881" y="45081"/>
                      </a:lnTo>
                      <a:cubicBezTo>
                        <a:pt x="187789" y="45109"/>
                        <a:pt x="191652" y="44336"/>
                        <a:pt x="195245" y="42807"/>
                      </a:cubicBezTo>
                      <a:cubicBezTo>
                        <a:pt x="198839" y="41279"/>
                        <a:pt x="202079" y="39029"/>
                        <a:pt x="204761" y="36198"/>
                      </a:cubicBezTo>
                      <a:cubicBezTo>
                        <a:pt x="217242" y="22784"/>
                        <a:pt x="232784" y="12590"/>
                        <a:pt x="250058" y="6486"/>
                      </a:cubicBezTo>
                      <a:cubicBezTo>
                        <a:pt x="267332" y="382"/>
                        <a:pt x="285825" y="-1451"/>
                        <a:pt x="303959" y="1145"/>
                      </a:cubicBezTo>
                      <a:cubicBezTo>
                        <a:pt x="322093" y="3741"/>
                        <a:pt x="339329" y="10688"/>
                        <a:pt x="354197" y="21391"/>
                      </a:cubicBezTo>
                      <a:cubicBezTo>
                        <a:pt x="369065" y="32096"/>
                        <a:pt x="381122" y="46239"/>
                        <a:pt x="389335" y="62615"/>
                      </a:cubicBezTo>
                      <a:cubicBezTo>
                        <a:pt x="391350" y="66703"/>
                        <a:pt x="394264" y="70280"/>
                        <a:pt x="397863" y="73078"/>
                      </a:cubicBezTo>
                      <a:cubicBezTo>
                        <a:pt x="401463" y="75876"/>
                        <a:pt x="405647" y="77820"/>
                        <a:pt x="410100" y="78765"/>
                      </a:cubicBezTo>
                      <a:cubicBezTo>
                        <a:pt x="427625" y="82650"/>
                        <a:pt x="444013" y="90543"/>
                        <a:pt x="457976" y="101824"/>
                      </a:cubicBezTo>
                      <a:cubicBezTo>
                        <a:pt x="471933" y="113106"/>
                        <a:pt x="483092" y="127469"/>
                        <a:pt x="490568" y="143788"/>
                      </a:cubicBezTo>
                      <a:cubicBezTo>
                        <a:pt x="498050" y="160106"/>
                        <a:pt x="501643" y="177934"/>
                        <a:pt x="501072" y="195875"/>
                      </a:cubicBezTo>
                      <a:cubicBezTo>
                        <a:pt x="500501" y="213816"/>
                        <a:pt x="495778" y="231380"/>
                        <a:pt x="487276" y="247189"/>
                      </a:cubicBezTo>
                      <a:lnTo>
                        <a:pt x="482662" y="255726"/>
                      </a:lnTo>
                      <a:lnTo>
                        <a:pt x="396375" y="255726"/>
                      </a:lnTo>
                      <a:lnTo>
                        <a:pt x="396375" y="426455"/>
                      </a:lnTo>
                      <a:cubicBezTo>
                        <a:pt x="396336" y="430517"/>
                        <a:pt x="395342" y="434508"/>
                        <a:pt x="393481" y="438114"/>
                      </a:cubicBezTo>
                      <a:cubicBezTo>
                        <a:pt x="391620" y="441720"/>
                        <a:pt x="388931" y="444839"/>
                        <a:pt x="385646" y="447220"/>
                      </a:cubicBezTo>
                      <a:cubicBezTo>
                        <a:pt x="383445" y="448946"/>
                        <a:pt x="381128" y="450524"/>
                        <a:pt x="378728" y="451949"/>
                      </a:cubicBezTo>
                      <a:cubicBezTo>
                        <a:pt x="354267" y="466374"/>
                        <a:pt x="308008" y="471103"/>
                        <a:pt x="282514" y="472598"/>
                      </a:cubicBezTo>
                      <a:cubicBezTo>
                        <a:pt x="271901" y="473291"/>
                        <a:pt x="260601" y="473638"/>
                        <a:pt x="250103" y="4736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7"/>
                <p:cNvSpPr/>
                <p:nvPr/>
              </p:nvSpPr>
              <p:spPr>
                <a:xfrm>
                  <a:off x="1081237" y="749622"/>
                  <a:ext cx="513352" cy="484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52" h="484277" extrusionOk="0">
                      <a:moveTo>
                        <a:pt x="294167" y="11538"/>
                      </a:moveTo>
                      <a:cubicBezTo>
                        <a:pt x="314213" y="11452"/>
                        <a:pt x="333881" y="16997"/>
                        <a:pt x="350931" y="27541"/>
                      </a:cubicBezTo>
                      <a:cubicBezTo>
                        <a:pt x="367980" y="38085"/>
                        <a:pt x="381725" y="53205"/>
                        <a:pt x="390606" y="71179"/>
                      </a:cubicBezTo>
                      <a:cubicBezTo>
                        <a:pt x="393044" y="76001"/>
                        <a:pt x="396522" y="80220"/>
                        <a:pt x="400796" y="83532"/>
                      </a:cubicBezTo>
                      <a:cubicBezTo>
                        <a:pt x="405063" y="86844"/>
                        <a:pt x="410017" y="89166"/>
                        <a:pt x="415292" y="90328"/>
                      </a:cubicBezTo>
                      <a:cubicBezTo>
                        <a:pt x="427541" y="93147"/>
                        <a:pt x="439233" y="97981"/>
                        <a:pt x="449898" y="104633"/>
                      </a:cubicBezTo>
                      <a:cubicBezTo>
                        <a:pt x="473582" y="119518"/>
                        <a:pt x="490747" y="142823"/>
                        <a:pt x="497941" y="169857"/>
                      </a:cubicBezTo>
                      <a:cubicBezTo>
                        <a:pt x="505134" y="196890"/>
                        <a:pt x="501816" y="225644"/>
                        <a:pt x="488662" y="250331"/>
                      </a:cubicBezTo>
                      <a:lnTo>
                        <a:pt x="485659" y="255868"/>
                      </a:lnTo>
                      <a:lnTo>
                        <a:pt x="397183" y="255868"/>
                      </a:lnTo>
                      <a:lnTo>
                        <a:pt x="397183" y="432365"/>
                      </a:lnTo>
                      <a:cubicBezTo>
                        <a:pt x="397055" y="435452"/>
                        <a:pt x="396227" y="438461"/>
                        <a:pt x="394771" y="441176"/>
                      </a:cubicBezTo>
                      <a:cubicBezTo>
                        <a:pt x="393314" y="443896"/>
                        <a:pt x="391254" y="446245"/>
                        <a:pt x="388758" y="448054"/>
                      </a:cubicBezTo>
                      <a:cubicBezTo>
                        <a:pt x="386833" y="449633"/>
                        <a:pt x="384792" y="451064"/>
                        <a:pt x="382643" y="452322"/>
                      </a:cubicBezTo>
                      <a:cubicBezTo>
                        <a:pt x="362109" y="463859"/>
                        <a:pt x="323582" y="470090"/>
                        <a:pt x="288976" y="472284"/>
                      </a:cubicBezTo>
                      <a:cubicBezTo>
                        <a:pt x="277439" y="472971"/>
                        <a:pt x="266479" y="473202"/>
                        <a:pt x="256674" y="473202"/>
                      </a:cubicBezTo>
                      <a:lnTo>
                        <a:pt x="235678" y="473202"/>
                      </a:lnTo>
                      <a:cubicBezTo>
                        <a:pt x="212430" y="472445"/>
                        <a:pt x="189278" y="469782"/>
                        <a:pt x="166466" y="465245"/>
                      </a:cubicBezTo>
                      <a:cubicBezTo>
                        <a:pt x="159709" y="463840"/>
                        <a:pt x="153042" y="462030"/>
                        <a:pt x="146503" y="459823"/>
                      </a:cubicBezTo>
                      <a:cubicBezTo>
                        <a:pt x="140907" y="457962"/>
                        <a:pt x="135498" y="455569"/>
                        <a:pt x="130358" y="452668"/>
                      </a:cubicBezTo>
                      <a:cubicBezTo>
                        <a:pt x="126360" y="450961"/>
                        <a:pt x="122895" y="448208"/>
                        <a:pt x="120341" y="444692"/>
                      </a:cubicBezTo>
                      <a:cubicBezTo>
                        <a:pt x="117781" y="441182"/>
                        <a:pt x="116222" y="437043"/>
                        <a:pt x="115818" y="432712"/>
                      </a:cubicBezTo>
                      <a:lnTo>
                        <a:pt x="115818" y="255868"/>
                      </a:lnTo>
                      <a:lnTo>
                        <a:pt x="11999" y="255868"/>
                      </a:lnTo>
                      <a:lnTo>
                        <a:pt x="12808" y="244333"/>
                      </a:lnTo>
                      <a:cubicBezTo>
                        <a:pt x="14258" y="224769"/>
                        <a:pt x="20682" y="205900"/>
                        <a:pt x="31462" y="189510"/>
                      </a:cubicBezTo>
                      <a:cubicBezTo>
                        <a:pt x="42242" y="173119"/>
                        <a:pt x="57020" y="159748"/>
                        <a:pt x="74410" y="150661"/>
                      </a:cubicBezTo>
                      <a:cubicBezTo>
                        <a:pt x="79209" y="148273"/>
                        <a:pt x="83412" y="144835"/>
                        <a:pt x="86711" y="140602"/>
                      </a:cubicBezTo>
                      <a:cubicBezTo>
                        <a:pt x="90003" y="136368"/>
                        <a:pt x="92306" y="131447"/>
                        <a:pt x="93442" y="126205"/>
                      </a:cubicBezTo>
                      <a:cubicBezTo>
                        <a:pt x="97337" y="106485"/>
                        <a:pt x="107957" y="88728"/>
                        <a:pt x="123479" y="75959"/>
                      </a:cubicBezTo>
                      <a:cubicBezTo>
                        <a:pt x="139002" y="63190"/>
                        <a:pt x="158477" y="56201"/>
                        <a:pt x="178574" y="56182"/>
                      </a:cubicBezTo>
                      <a:cubicBezTo>
                        <a:pt x="181231" y="56182"/>
                        <a:pt x="183997" y="56182"/>
                        <a:pt x="186653" y="56182"/>
                      </a:cubicBezTo>
                      <a:lnTo>
                        <a:pt x="190112" y="56182"/>
                      </a:lnTo>
                      <a:cubicBezTo>
                        <a:pt x="194751" y="56324"/>
                        <a:pt x="199371" y="55505"/>
                        <a:pt x="203677" y="53778"/>
                      </a:cubicBezTo>
                      <a:cubicBezTo>
                        <a:pt x="207983" y="52051"/>
                        <a:pt x="211891" y="49452"/>
                        <a:pt x="215144" y="46146"/>
                      </a:cubicBezTo>
                      <a:cubicBezTo>
                        <a:pt x="225244" y="35272"/>
                        <a:pt x="237468" y="26589"/>
                        <a:pt x="251059" y="20636"/>
                      </a:cubicBezTo>
                      <a:cubicBezTo>
                        <a:pt x="264656" y="14683"/>
                        <a:pt x="279325" y="11586"/>
                        <a:pt x="294167" y="11538"/>
                      </a:cubicBezTo>
                      <a:close/>
                      <a:moveTo>
                        <a:pt x="294167" y="2"/>
                      </a:moveTo>
                      <a:cubicBezTo>
                        <a:pt x="277747" y="13"/>
                        <a:pt x="261512" y="3410"/>
                        <a:pt x="246464" y="9979"/>
                      </a:cubicBezTo>
                      <a:cubicBezTo>
                        <a:pt x="231417" y="16549"/>
                        <a:pt x="217890" y="26152"/>
                        <a:pt x="206725" y="38186"/>
                      </a:cubicBezTo>
                      <a:cubicBezTo>
                        <a:pt x="204569" y="40414"/>
                        <a:pt x="201989" y="42186"/>
                        <a:pt x="199134" y="43395"/>
                      </a:cubicBezTo>
                      <a:cubicBezTo>
                        <a:pt x="196278" y="44604"/>
                        <a:pt x="193211" y="45226"/>
                        <a:pt x="190112" y="45222"/>
                      </a:cubicBezTo>
                      <a:lnTo>
                        <a:pt x="187802" y="45222"/>
                      </a:lnTo>
                      <a:cubicBezTo>
                        <a:pt x="184728" y="45050"/>
                        <a:pt x="181648" y="45050"/>
                        <a:pt x="178574" y="45222"/>
                      </a:cubicBezTo>
                      <a:cubicBezTo>
                        <a:pt x="164958" y="45249"/>
                        <a:pt x="151489" y="48077"/>
                        <a:pt x="139008" y="53528"/>
                      </a:cubicBezTo>
                      <a:cubicBezTo>
                        <a:pt x="124493" y="59894"/>
                        <a:pt x="111730" y="69685"/>
                        <a:pt x="101829" y="82061"/>
                      </a:cubicBezTo>
                      <a:cubicBezTo>
                        <a:pt x="91921" y="94437"/>
                        <a:pt x="85164" y="109030"/>
                        <a:pt x="82136" y="124590"/>
                      </a:cubicBezTo>
                      <a:cubicBezTo>
                        <a:pt x="81282" y="128044"/>
                        <a:pt x="79684" y="131270"/>
                        <a:pt x="77458" y="134040"/>
                      </a:cubicBezTo>
                      <a:cubicBezTo>
                        <a:pt x="75225" y="136811"/>
                        <a:pt x="72408" y="139058"/>
                        <a:pt x="69218" y="140625"/>
                      </a:cubicBezTo>
                      <a:cubicBezTo>
                        <a:pt x="50148" y="150654"/>
                        <a:pt x="33945" y="165374"/>
                        <a:pt x="22138" y="183397"/>
                      </a:cubicBezTo>
                      <a:cubicBezTo>
                        <a:pt x="10331" y="201420"/>
                        <a:pt x="3311" y="222152"/>
                        <a:pt x="1733" y="243640"/>
                      </a:cubicBezTo>
                      <a:lnTo>
                        <a:pt x="924" y="255176"/>
                      </a:lnTo>
                      <a:lnTo>
                        <a:pt x="0" y="267404"/>
                      </a:lnTo>
                      <a:lnTo>
                        <a:pt x="104633" y="267404"/>
                      </a:lnTo>
                      <a:lnTo>
                        <a:pt x="104633" y="432365"/>
                      </a:lnTo>
                      <a:cubicBezTo>
                        <a:pt x="104935" y="438737"/>
                        <a:pt x="106994" y="444891"/>
                        <a:pt x="110575" y="450166"/>
                      </a:cubicBezTo>
                      <a:cubicBezTo>
                        <a:pt x="114156" y="455440"/>
                        <a:pt x="119129" y="459618"/>
                        <a:pt x="124936" y="462242"/>
                      </a:cubicBezTo>
                      <a:cubicBezTo>
                        <a:pt x="130679" y="465579"/>
                        <a:pt x="136749" y="468325"/>
                        <a:pt x="143044" y="470436"/>
                      </a:cubicBezTo>
                      <a:cubicBezTo>
                        <a:pt x="149391" y="472509"/>
                        <a:pt x="156545" y="474473"/>
                        <a:pt x="164387" y="476205"/>
                      </a:cubicBezTo>
                      <a:cubicBezTo>
                        <a:pt x="187738" y="480819"/>
                        <a:pt x="211429" y="483520"/>
                        <a:pt x="235216" y="484278"/>
                      </a:cubicBezTo>
                      <a:cubicBezTo>
                        <a:pt x="242486" y="484278"/>
                        <a:pt x="249750" y="484278"/>
                        <a:pt x="256674" y="484278"/>
                      </a:cubicBezTo>
                      <a:cubicBezTo>
                        <a:pt x="267287" y="484278"/>
                        <a:pt x="278709" y="484278"/>
                        <a:pt x="289785" y="483238"/>
                      </a:cubicBezTo>
                      <a:cubicBezTo>
                        <a:pt x="321388" y="481396"/>
                        <a:pt x="364303" y="476090"/>
                        <a:pt x="388411" y="461787"/>
                      </a:cubicBezTo>
                      <a:cubicBezTo>
                        <a:pt x="391132" y="460234"/>
                        <a:pt x="393718" y="458456"/>
                        <a:pt x="396144" y="456480"/>
                      </a:cubicBezTo>
                      <a:cubicBezTo>
                        <a:pt x="399968" y="453605"/>
                        <a:pt x="403087" y="449902"/>
                        <a:pt x="405262" y="445642"/>
                      </a:cubicBezTo>
                      <a:cubicBezTo>
                        <a:pt x="407444" y="441387"/>
                        <a:pt x="408624" y="436690"/>
                        <a:pt x="408714" y="431903"/>
                      </a:cubicBezTo>
                      <a:lnTo>
                        <a:pt x="408714" y="267404"/>
                      </a:lnTo>
                      <a:lnTo>
                        <a:pt x="492583" y="267404"/>
                      </a:lnTo>
                      <a:lnTo>
                        <a:pt x="495810" y="261290"/>
                      </a:lnTo>
                      <a:lnTo>
                        <a:pt x="498813" y="255753"/>
                      </a:lnTo>
                      <a:cubicBezTo>
                        <a:pt x="507726" y="239178"/>
                        <a:pt x="512680" y="220765"/>
                        <a:pt x="513290" y="201956"/>
                      </a:cubicBezTo>
                      <a:cubicBezTo>
                        <a:pt x="513893" y="183147"/>
                        <a:pt x="510145" y="164452"/>
                        <a:pt x="502323" y="147336"/>
                      </a:cubicBezTo>
                      <a:cubicBezTo>
                        <a:pt x="494501" y="130219"/>
                        <a:pt x="482822" y="115145"/>
                        <a:pt x="468205" y="103294"/>
                      </a:cubicBezTo>
                      <a:cubicBezTo>
                        <a:pt x="453587" y="91442"/>
                        <a:pt x="436422" y="83135"/>
                        <a:pt x="418064" y="79023"/>
                      </a:cubicBezTo>
                      <a:cubicBezTo>
                        <a:pt x="414457" y="78252"/>
                        <a:pt x="411069" y="76681"/>
                        <a:pt x="408156" y="74425"/>
                      </a:cubicBezTo>
                      <a:cubicBezTo>
                        <a:pt x="405236" y="72168"/>
                        <a:pt x="402869" y="69284"/>
                        <a:pt x="401219" y="65987"/>
                      </a:cubicBezTo>
                      <a:cubicBezTo>
                        <a:pt x="391331" y="46075"/>
                        <a:pt x="376059" y="29336"/>
                        <a:pt x="357136" y="17671"/>
                      </a:cubicBezTo>
                      <a:cubicBezTo>
                        <a:pt x="338213" y="6007"/>
                        <a:pt x="316395" y="-115"/>
                        <a:pt x="29416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1179" name="Google Shape;1179;p7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472989" y="3647943"/>
              <a:ext cx="384687" cy="336601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180" name="Google Shape;1180;p7"/>
          <p:cNvCxnSpPr/>
          <p:nvPr/>
        </p:nvCxnSpPr>
        <p:spPr>
          <a:xfrm rot="10800000">
            <a:off x="9844998" y="5115135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81" name="Google Shape;1181;p7"/>
          <p:cNvCxnSpPr/>
          <p:nvPr/>
        </p:nvCxnSpPr>
        <p:spPr>
          <a:xfrm rot="10800000">
            <a:off x="10762727" y="5115135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82" name="Google Shape;1182;p7"/>
          <p:cNvCxnSpPr/>
          <p:nvPr/>
        </p:nvCxnSpPr>
        <p:spPr>
          <a:xfrm rot="10800000">
            <a:off x="11745876" y="5131611"/>
            <a:ext cx="24319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183" name="Google Shape;1183;p7"/>
          <p:cNvGrpSpPr/>
          <p:nvPr/>
        </p:nvGrpSpPr>
        <p:grpSpPr>
          <a:xfrm>
            <a:off x="4613429" y="4941390"/>
            <a:ext cx="502061" cy="503644"/>
            <a:chOff x="1585252" y="4926255"/>
            <a:chExt cx="502061" cy="503644"/>
          </a:xfrm>
        </p:grpSpPr>
        <p:pic>
          <p:nvPicPr>
            <p:cNvPr id="1184" name="Google Shape;1184;p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671005" y="4926255"/>
              <a:ext cx="319261" cy="31183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85" name="Google Shape;1185;p7"/>
            <p:cNvSpPr txBox="1"/>
            <p:nvPr/>
          </p:nvSpPr>
          <p:spPr>
            <a:xfrm>
              <a:off x="1585252" y="516828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186" name="Google Shape;1186;p7"/>
          <p:cNvGrpSpPr/>
          <p:nvPr/>
        </p:nvGrpSpPr>
        <p:grpSpPr>
          <a:xfrm>
            <a:off x="6855766" y="5025497"/>
            <a:ext cx="545341" cy="612547"/>
            <a:chOff x="3416037" y="6355002"/>
            <a:chExt cx="545341" cy="612547"/>
          </a:xfrm>
        </p:grpSpPr>
        <p:pic>
          <p:nvPicPr>
            <p:cNvPr id="1187" name="Google Shape;1187;p7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3498497" y="6355002"/>
              <a:ext cx="380420" cy="38042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88" name="Google Shape;1188;p7"/>
            <p:cNvSpPr txBox="1"/>
            <p:nvPr/>
          </p:nvSpPr>
          <p:spPr>
            <a:xfrm>
              <a:off x="3416037" y="6705939"/>
              <a:ext cx="54534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APEX</a:t>
              </a:r>
              <a:endParaRPr/>
            </a:p>
          </p:txBody>
        </p:sp>
      </p:grpSp>
      <p:grpSp>
        <p:nvGrpSpPr>
          <p:cNvPr id="1189" name="Google Shape;1189;p7"/>
          <p:cNvGrpSpPr/>
          <p:nvPr/>
        </p:nvGrpSpPr>
        <p:grpSpPr>
          <a:xfrm>
            <a:off x="5627633" y="5010465"/>
            <a:ext cx="588112" cy="606926"/>
            <a:chOff x="8053071" y="5554286"/>
            <a:chExt cx="776175" cy="726285"/>
          </a:xfrm>
        </p:grpSpPr>
        <p:pic>
          <p:nvPicPr>
            <p:cNvPr id="1190" name="Google Shape;1190;p7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8241133" y="5554286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1" name="Google Shape;1191;p7"/>
            <p:cNvSpPr txBox="1"/>
            <p:nvPr/>
          </p:nvSpPr>
          <p:spPr>
            <a:xfrm>
              <a:off x="8053071" y="5849684"/>
              <a:ext cx="776175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Load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Balancer</a:t>
              </a:r>
              <a:endParaRPr/>
            </a:p>
          </p:txBody>
        </p:sp>
      </p:grpSp>
      <p:cxnSp>
        <p:nvCxnSpPr>
          <p:cNvPr id="1192" name="Google Shape;1192;p7"/>
          <p:cNvCxnSpPr/>
          <p:nvPr/>
        </p:nvCxnSpPr>
        <p:spPr>
          <a:xfrm>
            <a:off x="5226573" y="5161281"/>
            <a:ext cx="429682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93" name="Google Shape;1193;p7"/>
          <p:cNvCxnSpPr/>
          <p:nvPr/>
        </p:nvCxnSpPr>
        <p:spPr>
          <a:xfrm>
            <a:off x="7436017" y="5230620"/>
            <a:ext cx="582138" cy="5005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94" name="Google Shape;1194;p7"/>
          <p:cNvCxnSpPr/>
          <p:nvPr/>
        </p:nvCxnSpPr>
        <p:spPr>
          <a:xfrm>
            <a:off x="6268411" y="5257317"/>
            <a:ext cx="526751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195" name="Google Shape;1195;p7"/>
          <p:cNvCxnSpPr/>
          <p:nvPr/>
        </p:nvCxnSpPr>
        <p:spPr>
          <a:xfrm>
            <a:off x="2007951" y="5434241"/>
            <a:ext cx="3648304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196" name="Google Shape;1196;p7"/>
          <p:cNvGrpSpPr/>
          <p:nvPr/>
        </p:nvGrpSpPr>
        <p:grpSpPr>
          <a:xfrm>
            <a:off x="1285813" y="4975987"/>
            <a:ext cx="534723" cy="476077"/>
            <a:chOff x="1113252" y="6112956"/>
            <a:chExt cx="655844" cy="524265"/>
          </a:xfrm>
        </p:grpSpPr>
        <p:pic>
          <p:nvPicPr>
            <p:cNvPr id="1197" name="Google Shape;1197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8" name="Google Shape;1198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9" name="Google Shape;1199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0" name="Google Shape;1200;p7"/>
          <p:cNvSpPr txBox="1"/>
          <p:nvPr/>
        </p:nvSpPr>
        <p:spPr>
          <a:xfrm>
            <a:off x="898201" y="5507582"/>
            <a:ext cx="12843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利用者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(国民/企業/職員)</a:t>
            </a:r>
            <a:endParaRPr/>
          </a:p>
        </p:txBody>
      </p:sp>
      <p:grpSp>
        <p:nvGrpSpPr>
          <p:cNvPr id="1201" name="Google Shape;1201;p7"/>
          <p:cNvGrpSpPr/>
          <p:nvPr/>
        </p:nvGrpSpPr>
        <p:grpSpPr>
          <a:xfrm>
            <a:off x="15915081" y="5034036"/>
            <a:ext cx="534723" cy="476077"/>
            <a:chOff x="1113252" y="6112956"/>
            <a:chExt cx="655844" cy="524265"/>
          </a:xfrm>
        </p:grpSpPr>
        <p:pic>
          <p:nvPicPr>
            <p:cNvPr id="1202" name="Google Shape;1202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454771" y="611295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3" name="Google Shape;1203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113252" y="6113346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4" name="Google Shape;1204;p7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284295" y="6237171"/>
              <a:ext cx="314325" cy="4000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5" name="Google Shape;1205;p7"/>
          <p:cNvSpPr txBox="1"/>
          <p:nvPr/>
        </p:nvSpPr>
        <p:spPr>
          <a:xfrm>
            <a:off x="15865701" y="5653556"/>
            <a:ext cx="607859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分析者</a:t>
            </a:r>
            <a:endParaRPr sz="11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6" name="Google Shape;1206;p7"/>
          <p:cNvGrpSpPr/>
          <p:nvPr/>
        </p:nvGrpSpPr>
        <p:grpSpPr>
          <a:xfrm>
            <a:off x="6801805" y="3531092"/>
            <a:ext cx="1777393" cy="790603"/>
            <a:chOff x="6238168" y="3467519"/>
            <a:chExt cx="1691335" cy="790603"/>
          </a:xfrm>
        </p:grpSpPr>
        <p:grpSp>
          <p:nvGrpSpPr>
            <p:cNvPr id="1207" name="Google Shape;1207;p7"/>
            <p:cNvGrpSpPr/>
            <p:nvPr/>
          </p:nvGrpSpPr>
          <p:grpSpPr>
            <a:xfrm>
              <a:off x="6238168" y="3467519"/>
              <a:ext cx="1691335" cy="790603"/>
              <a:chOff x="3250126" y="5338506"/>
              <a:chExt cx="2566343" cy="1138260"/>
            </a:xfrm>
          </p:grpSpPr>
          <p:sp>
            <p:nvSpPr>
              <p:cNvPr id="1208" name="Google Shape;1208;p7"/>
              <p:cNvSpPr txBox="1"/>
              <p:nvPr/>
            </p:nvSpPr>
            <p:spPr>
              <a:xfrm>
                <a:off x="4344446" y="6011502"/>
                <a:ext cx="1257260" cy="3101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8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rPr>
                  <a:t>Object Storage</a:t>
                </a:r>
                <a:endParaRPr/>
              </a:p>
            </p:txBody>
          </p:sp>
          <p:sp>
            <p:nvSpPr>
              <p:cNvPr id="1209" name="Google Shape;1209;p7"/>
              <p:cNvSpPr/>
              <p:nvPr/>
            </p:nvSpPr>
            <p:spPr>
              <a:xfrm>
                <a:off x="3250126" y="5338506"/>
                <a:ext cx="2566343" cy="1096926"/>
              </a:xfrm>
              <a:prstGeom prst="rect">
                <a:avLst/>
              </a:prstGeom>
              <a:noFill/>
              <a:ln w="12700" cap="flat" cmpd="sng">
                <a:solidFill>
                  <a:schemeClr val="dk1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67500" tIns="45700" rIns="67500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800" b="0" i="0" u="none" strike="noStrike" cap="none">
                    <a:solidFill>
                      <a:srgbClr val="161513"/>
                    </a:solidFill>
                    <a:latin typeface="Arial"/>
                    <a:ea typeface="Arial"/>
                    <a:cs typeface="Arial"/>
                    <a:sym typeface="Arial"/>
                  </a:rPr>
                  <a:t>データ保存（分析前）</a:t>
                </a:r>
                <a:endParaRPr sz="800" b="0" i="0" u="none" strike="noStrike" cap="none">
                  <a:solidFill>
                    <a:srgbClr val="161513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10" name="Google Shape;1210;p7"/>
              <p:cNvGrpSpPr/>
              <p:nvPr/>
            </p:nvGrpSpPr>
            <p:grpSpPr>
              <a:xfrm>
                <a:off x="3308900" y="5618492"/>
                <a:ext cx="1160049" cy="858274"/>
                <a:chOff x="561935" y="749622"/>
                <a:chExt cx="1545612" cy="1143535"/>
              </a:xfrm>
            </p:grpSpPr>
            <p:grpSp>
              <p:nvGrpSpPr>
                <p:cNvPr id="1211" name="Google Shape;1211;p7"/>
                <p:cNvGrpSpPr/>
                <p:nvPr/>
              </p:nvGrpSpPr>
              <p:grpSpPr>
                <a:xfrm>
                  <a:off x="1081237" y="749622"/>
                  <a:ext cx="513352" cy="484277"/>
                  <a:chOff x="1081237" y="749622"/>
                  <a:chExt cx="513352" cy="484277"/>
                </a:xfrm>
              </p:grpSpPr>
              <p:sp>
                <p:nvSpPr>
                  <p:cNvPr id="1212" name="Google Shape;1212;p7"/>
                  <p:cNvSpPr/>
                  <p:nvPr/>
                </p:nvSpPr>
                <p:spPr>
                  <a:xfrm>
                    <a:off x="1087808" y="754955"/>
                    <a:ext cx="504000" cy="476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130" h="473637" extrusionOk="0">
                        <a:moveTo>
                          <a:pt x="250103" y="473638"/>
                        </a:moveTo>
                        <a:lnTo>
                          <a:pt x="228876" y="473638"/>
                        </a:lnTo>
                        <a:cubicBezTo>
                          <a:pt x="205429" y="472823"/>
                          <a:pt x="182091" y="470128"/>
                          <a:pt x="159080" y="465565"/>
                        </a:cubicBezTo>
                        <a:cubicBezTo>
                          <a:pt x="152086" y="464115"/>
                          <a:pt x="145187" y="462229"/>
                          <a:pt x="138431" y="459912"/>
                        </a:cubicBezTo>
                        <a:cubicBezTo>
                          <a:pt x="132431" y="458038"/>
                          <a:pt x="126662" y="455484"/>
                          <a:pt x="121246" y="452295"/>
                        </a:cubicBezTo>
                        <a:cubicBezTo>
                          <a:pt x="116357" y="450114"/>
                          <a:pt x="112147" y="446642"/>
                          <a:pt x="109080" y="442253"/>
                        </a:cubicBezTo>
                        <a:cubicBezTo>
                          <a:pt x="106013" y="437864"/>
                          <a:pt x="104197" y="432724"/>
                          <a:pt x="103824" y="427379"/>
                        </a:cubicBezTo>
                        <a:lnTo>
                          <a:pt x="103824" y="256302"/>
                        </a:lnTo>
                        <a:lnTo>
                          <a:pt x="0" y="256302"/>
                        </a:lnTo>
                        <a:lnTo>
                          <a:pt x="1271" y="238768"/>
                        </a:lnTo>
                        <a:cubicBezTo>
                          <a:pt x="2753" y="218204"/>
                          <a:pt x="9478" y="198362"/>
                          <a:pt x="20810" y="181136"/>
                        </a:cubicBezTo>
                        <a:cubicBezTo>
                          <a:pt x="32136" y="163910"/>
                          <a:pt x="47690" y="149873"/>
                          <a:pt x="65984" y="140367"/>
                        </a:cubicBezTo>
                        <a:cubicBezTo>
                          <a:pt x="69963" y="138311"/>
                          <a:pt x="73428" y="135389"/>
                          <a:pt x="76123" y="131815"/>
                        </a:cubicBezTo>
                        <a:cubicBezTo>
                          <a:pt x="78818" y="128241"/>
                          <a:pt x="80679" y="124107"/>
                          <a:pt x="81558" y="119718"/>
                        </a:cubicBezTo>
                        <a:cubicBezTo>
                          <a:pt x="84426" y="105090"/>
                          <a:pt x="90792" y="91372"/>
                          <a:pt x="100109" y="79740"/>
                        </a:cubicBezTo>
                        <a:cubicBezTo>
                          <a:pt x="109433" y="68109"/>
                          <a:pt x="121432" y="58908"/>
                          <a:pt x="135087" y="52925"/>
                        </a:cubicBezTo>
                        <a:cubicBezTo>
                          <a:pt x="146843" y="47802"/>
                          <a:pt x="159523" y="45133"/>
                          <a:pt x="172350" y="45081"/>
                        </a:cubicBezTo>
                        <a:cubicBezTo>
                          <a:pt x="175231" y="44908"/>
                          <a:pt x="178119" y="44908"/>
                          <a:pt x="181000" y="45081"/>
                        </a:cubicBezTo>
                        <a:lnTo>
                          <a:pt x="183881" y="45081"/>
                        </a:lnTo>
                        <a:cubicBezTo>
                          <a:pt x="187789" y="45109"/>
                          <a:pt x="191652" y="44336"/>
                          <a:pt x="195245" y="42807"/>
                        </a:cubicBezTo>
                        <a:cubicBezTo>
                          <a:pt x="198839" y="41279"/>
                          <a:pt x="202079" y="39029"/>
                          <a:pt x="204761" y="36198"/>
                        </a:cubicBezTo>
                        <a:cubicBezTo>
                          <a:pt x="217242" y="22784"/>
                          <a:pt x="232784" y="12590"/>
                          <a:pt x="250058" y="6486"/>
                        </a:cubicBezTo>
                        <a:cubicBezTo>
                          <a:pt x="267332" y="382"/>
                          <a:pt x="285825" y="-1451"/>
                          <a:pt x="303959" y="1145"/>
                        </a:cubicBezTo>
                        <a:cubicBezTo>
                          <a:pt x="322093" y="3741"/>
                          <a:pt x="339329" y="10688"/>
                          <a:pt x="354197" y="21391"/>
                        </a:cubicBezTo>
                        <a:cubicBezTo>
                          <a:pt x="369065" y="32096"/>
                          <a:pt x="381122" y="46239"/>
                          <a:pt x="389335" y="62615"/>
                        </a:cubicBezTo>
                        <a:cubicBezTo>
                          <a:pt x="391350" y="66703"/>
                          <a:pt x="394264" y="70280"/>
                          <a:pt x="397863" y="73078"/>
                        </a:cubicBezTo>
                        <a:cubicBezTo>
                          <a:pt x="401463" y="75876"/>
                          <a:pt x="405647" y="77820"/>
                          <a:pt x="410100" y="78765"/>
                        </a:cubicBezTo>
                        <a:cubicBezTo>
                          <a:pt x="427625" y="82650"/>
                          <a:pt x="444013" y="90543"/>
                          <a:pt x="457976" y="101824"/>
                        </a:cubicBezTo>
                        <a:cubicBezTo>
                          <a:pt x="471933" y="113106"/>
                          <a:pt x="483092" y="127469"/>
                          <a:pt x="490568" y="143788"/>
                        </a:cubicBezTo>
                        <a:cubicBezTo>
                          <a:pt x="498050" y="160106"/>
                          <a:pt x="501643" y="177934"/>
                          <a:pt x="501072" y="195875"/>
                        </a:cubicBezTo>
                        <a:cubicBezTo>
                          <a:pt x="500501" y="213816"/>
                          <a:pt x="495778" y="231380"/>
                          <a:pt x="487276" y="247189"/>
                        </a:cubicBezTo>
                        <a:lnTo>
                          <a:pt x="482662" y="255726"/>
                        </a:lnTo>
                        <a:lnTo>
                          <a:pt x="396375" y="255726"/>
                        </a:lnTo>
                        <a:lnTo>
                          <a:pt x="396375" y="426455"/>
                        </a:lnTo>
                        <a:cubicBezTo>
                          <a:pt x="396336" y="430517"/>
                          <a:pt x="395342" y="434508"/>
                          <a:pt x="393481" y="438114"/>
                        </a:cubicBezTo>
                        <a:cubicBezTo>
                          <a:pt x="391620" y="441720"/>
                          <a:pt x="388931" y="444839"/>
                          <a:pt x="385646" y="447220"/>
                        </a:cubicBezTo>
                        <a:cubicBezTo>
                          <a:pt x="383445" y="448946"/>
                          <a:pt x="381128" y="450524"/>
                          <a:pt x="378728" y="451949"/>
                        </a:cubicBezTo>
                        <a:cubicBezTo>
                          <a:pt x="354267" y="466374"/>
                          <a:pt x="308008" y="471103"/>
                          <a:pt x="282514" y="472598"/>
                        </a:cubicBezTo>
                        <a:cubicBezTo>
                          <a:pt x="271901" y="473291"/>
                          <a:pt x="260601" y="473638"/>
                          <a:pt x="250103" y="4736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05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213" name="Google Shape;1213;p7"/>
                  <p:cNvSpPr/>
                  <p:nvPr/>
                </p:nvSpPr>
                <p:spPr>
                  <a:xfrm>
                    <a:off x="1081237" y="749622"/>
                    <a:ext cx="513352" cy="4842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352" h="484277" extrusionOk="0">
                        <a:moveTo>
                          <a:pt x="294167" y="11538"/>
                        </a:moveTo>
                        <a:cubicBezTo>
                          <a:pt x="314213" y="11452"/>
                          <a:pt x="333881" y="16997"/>
                          <a:pt x="350931" y="27541"/>
                        </a:cubicBezTo>
                        <a:cubicBezTo>
                          <a:pt x="367980" y="38085"/>
                          <a:pt x="381725" y="53205"/>
                          <a:pt x="390606" y="71179"/>
                        </a:cubicBezTo>
                        <a:cubicBezTo>
                          <a:pt x="393044" y="76001"/>
                          <a:pt x="396522" y="80220"/>
                          <a:pt x="400796" y="83532"/>
                        </a:cubicBezTo>
                        <a:cubicBezTo>
                          <a:pt x="405063" y="86844"/>
                          <a:pt x="410017" y="89166"/>
                          <a:pt x="415292" y="90328"/>
                        </a:cubicBezTo>
                        <a:cubicBezTo>
                          <a:pt x="427541" y="93147"/>
                          <a:pt x="439233" y="97981"/>
                          <a:pt x="449898" y="104633"/>
                        </a:cubicBezTo>
                        <a:cubicBezTo>
                          <a:pt x="473582" y="119518"/>
                          <a:pt x="490747" y="142823"/>
                          <a:pt x="497941" y="169857"/>
                        </a:cubicBezTo>
                        <a:cubicBezTo>
                          <a:pt x="505134" y="196890"/>
                          <a:pt x="501816" y="225644"/>
                          <a:pt x="488662" y="250331"/>
                        </a:cubicBezTo>
                        <a:lnTo>
                          <a:pt x="485659" y="255868"/>
                        </a:lnTo>
                        <a:lnTo>
                          <a:pt x="397183" y="255868"/>
                        </a:lnTo>
                        <a:lnTo>
                          <a:pt x="397183" y="432365"/>
                        </a:lnTo>
                        <a:cubicBezTo>
                          <a:pt x="397055" y="435452"/>
                          <a:pt x="396227" y="438461"/>
                          <a:pt x="394771" y="441176"/>
                        </a:cubicBezTo>
                        <a:cubicBezTo>
                          <a:pt x="393314" y="443896"/>
                          <a:pt x="391254" y="446245"/>
                          <a:pt x="388758" y="448054"/>
                        </a:cubicBezTo>
                        <a:cubicBezTo>
                          <a:pt x="386833" y="449633"/>
                          <a:pt x="384792" y="451064"/>
                          <a:pt x="382643" y="452322"/>
                        </a:cubicBezTo>
                        <a:cubicBezTo>
                          <a:pt x="362109" y="463859"/>
                          <a:pt x="323582" y="470090"/>
                          <a:pt x="288976" y="472284"/>
                        </a:cubicBezTo>
                        <a:cubicBezTo>
                          <a:pt x="277439" y="472971"/>
                          <a:pt x="266479" y="473202"/>
                          <a:pt x="256674" y="473202"/>
                        </a:cubicBezTo>
                        <a:lnTo>
                          <a:pt x="235678" y="473202"/>
                        </a:lnTo>
                        <a:cubicBezTo>
                          <a:pt x="212430" y="472445"/>
                          <a:pt x="189278" y="469782"/>
                          <a:pt x="166466" y="465245"/>
                        </a:cubicBezTo>
                        <a:cubicBezTo>
                          <a:pt x="159709" y="463840"/>
                          <a:pt x="153042" y="462030"/>
                          <a:pt x="146503" y="459823"/>
                        </a:cubicBezTo>
                        <a:cubicBezTo>
                          <a:pt x="140907" y="457962"/>
                          <a:pt x="135498" y="455569"/>
                          <a:pt x="130358" y="452668"/>
                        </a:cubicBezTo>
                        <a:cubicBezTo>
                          <a:pt x="126360" y="450961"/>
                          <a:pt x="122895" y="448208"/>
                          <a:pt x="120341" y="444692"/>
                        </a:cubicBezTo>
                        <a:cubicBezTo>
                          <a:pt x="117781" y="441182"/>
                          <a:pt x="116222" y="437043"/>
                          <a:pt x="115818" y="432712"/>
                        </a:cubicBezTo>
                        <a:lnTo>
                          <a:pt x="115818" y="255868"/>
                        </a:lnTo>
                        <a:lnTo>
                          <a:pt x="11999" y="255868"/>
                        </a:lnTo>
                        <a:lnTo>
                          <a:pt x="12808" y="244333"/>
                        </a:lnTo>
                        <a:cubicBezTo>
                          <a:pt x="14258" y="224769"/>
                          <a:pt x="20682" y="205900"/>
                          <a:pt x="31462" y="189510"/>
                        </a:cubicBezTo>
                        <a:cubicBezTo>
                          <a:pt x="42242" y="173119"/>
                          <a:pt x="57020" y="159748"/>
                          <a:pt x="74410" y="150661"/>
                        </a:cubicBezTo>
                        <a:cubicBezTo>
                          <a:pt x="79209" y="148273"/>
                          <a:pt x="83412" y="144835"/>
                          <a:pt x="86711" y="140602"/>
                        </a:cubicBezTo>
                        <a:cubicBezTo>
                          <a:pt x="90003" y="136368"/>
                          <a:pt x="92306" y="131447"/>
                          <a:pt x="93442" y="126205"/>
                        </a:cubicBezTo>
                        <a:cubicBezTo>
                          <a:pt x="97337" y="106485"/>
                          <a:pt x="107957" y="88728"/>
                          <a:pt x="123479" y="75959"/>
                        </a:cubicBezTo>
                        <a:cubicBezTo>
                          <a:pt x="139002" y="63190"/>
                          <a:pt x="158477" y="56201"/>
                          <a:pt x="178574" y="56182"/>
                        </a:cubicBezTo>
                        <a:cubicBezTo>
                          <a:pt x="181231" y="56182"/>
                          <a:pt x="183997" y="56182"/>
                          <a:pt x="186653" y="56182"/>
                        </a:cubicBezTo>
                        <a:lnTo>
                          <a:pt x="190112" y="56182"/>
                        </a:lnTo>
                        <a:cubicBezTo>
                          <a:pt x="194751" y="56324"/>
                          <a:pt x="199371" y="55505"/>
                          <a:pt x="203677" y="53778"/>
                        </a:cubicBezTo>
                        <a:cubicBezTo>
                          <a:pt x="207983" y="52051"/>
                          <a:pt x="211891" y="49452"/>
                          <a:pt x="215144" y="46146"/>
                        </a:cubicBezTo>
                        <a:cubicBezTo>
                          <a:pt x="225244" y="35272"/>
                          <a:pt x="237468" y="26589"/>
                          <a:pt x="251059" y="20636"/>
                        </a:cubicBezTo>
                        <a:cubicBezTo>
                          <a:pt x="264656" y="14683"/>
                          <a:pt x="279325" y="11586"/>
                          <a:pt x="294167" y="11538"/>
                        </a:cubicBezTo>
                        <a:close/>
                        <a:moveTo>
                          <a:pt x="294167" y="2"/>
                        </a:moveTo>
                        <a:cubicBezTo>
                          <a:pt x="277747" y="13"/>
                          <a:pt x="261512" y="3410"/>
                          <a:pt x="246464" y="9979"/>
                        </a:cubicBezTo>
                        <a:cubicBezTo>
                          <a:pt x="231417" y="16549"/>
                          <a:pt x="217890" y="26152"/>
                          <a:pt x="206725" y="38186"/>
                        </a:cubicBezTo>
                        <a:cubicBezTo>
                          <a:pt x="204569" y="40414"/>
                          <a:pt x="201989" y="42186"/>
                          <a:pt x="199134" y="43395"/>
                        </a:cubicBezTo>
                        <a:cubicBezTo>
                          <a:pt x="196278" y="44604"/>
                          <a:pt x="193211" y="45226"/>
                          <a:pt x="190112" y="45222"/>
                        </a:cubicBezTo>
                        <a:lnTo>
                          <a:pt x="187802" y="45222"/>
                        </a:lnTo>
                        <a:cubicBezTo>
                          <a:pt x="184728" y="45050"/>
                          <a:pt x="181648" y="45050"/>
                          <a:pt x="178574" y="45222"/>
                        </a:cubicBezTo>
                        <a:cubicBezTo>
                          <a:pt x="164958" y="45249"/>
                          <a:pt x="151489" y="48077"/>
                          <a:pt x="139008" y="53528"/>
                        </a:cubicBezTo>
                        <a:cubicBezTo>
                          <a:pt x="124493" y="59894"/>
                          <a:pt x="111730" y="69685"/>
                          <a:pt x="101829" y="82061"/>
                        </a:cubicBezTo>
                        <a:cubicBezTo>
                          <a:pt x="91921" y="94437"/>
                          <a:pt x="85164" y="109030"/>
                          <a:pt x="82136" y="124590"/>
                        </a:cubicBezTo>
                        <a:cubicBezTo>
                          <a:pt x="81282" y="128044"/>
                          <a:pt x="79684" y="131270"/>
                          <a:pt x="77458" y="134040"/>
                        </a:cubicBezTo>
                        <a:cubicBezTo>
                          <a:pt x="75225" y="136811"/>
                          <a:pt x="72408" y="139058"/>
                          <a:pt x="69218" y="140625"/>
                        </a:cubicBezTo>
                        <a:cubicBezTo>
                          <a:pt x="50148" y="150654"/>
                          <a:pt x="33945" y="165374"/>
                          <a:pt x="22138" y="183397"/>
                        </a:cubicBezTo>
                        <a:cubicBezTo>
                          <a:pt x="10331" y="201420"/>
                          <a:pt x="3311" y="222152"/>
                          <a:pt x="1733" y="243640"/>
                        </a:cubicBezTo>
                        <a:lnTo>
                          <a:pt x="924" y="255176"/>
                        </a:lnTo>
                        <a:lnTo>
                          <a:pt x="0" y="267404"/>
                        </a:lnTo>
                        <a:lnTo>
                          <a:pt x="104633" y="267404"/>
                        </a:lnTo>
                        <a:lnTo>
                          <a:pt x="104633" y="432365"/>
                        </a:lnTo>
                        <a:cubicBezTo>
                          <a:pt x="104935" y="438737"/>
                          <a:pt x="106994" y="444891"/>
                          <a:pt x="110575" y="450166"/>
                        </a:cubicBezTo>
                        <a:cubicBezTo>
                          <a:pt x="114156" y="455440"/>
                          <a:pt x="119129" y="459618"/>
                          <a:pt x="124936" y="462242"/>
                        </a:cubicBezTo>
                        <a:cubicBezTo>
                          <a:pt x="130679" y="465579"/>
                          <a:pt x="136749" y="468325"/>
                          <a:pt x="143044" y="470436"/>
                        </a:cubicBezTo>
                        <a:cubicBezTo>
                          <a:pt x="149391" y="472509"/>
                          <a:pt x="156545" y="474473"/>
                          <a:pt x="164387" y="476205"/>
                        </a:cubicBezTo>
                        <a:cubicBezTo>
                          <a:pt x="187738" y="480819"/>
                          <a:pt x="211429" y="483520"/>
                          <a:pt x="235216" y="484278"/>
                        </a:cubicBezTo>
                        <a:cubicBezTo>
                          <a:pt x="242486" y="484278"/>
                          <a:pt x="249750" y="484278"/>
                          <a:pt x="256674" y="484278"/>
                        </a:cubicBezTo>
                        <a:cubicBezTo>
                          <a:pt x="267287" y="484278"/>
                          <a:pt x="278709" y="484278"/>
                          <a:pt x="289785" y="483238"/>
                        </a:cubicBezTo>
                        <a:cubicBezTo>
                          <a:pt x="321388" y="481396"/>
                          <a:pt x="364303" y="476090"/>
                          <a:pt x="388411" y="461787"/>
                        </a:cubicBezTo>
                        <a:cubicBezTo>
                          <a:pt x="391132" y="460234"/>
                          <a:pt x="393718" y="458456"/>
                          <a:pt x="396144" y="456480"/>
                        </a:cubicBezTo>
                        <a:cubicBezTo>
                          <a:pt x="399968" y="453605"/>
                          <a:pt x="403087" y="449902"/>
                          <a:pt x="405262" y="445642"/>
                        </a:cubicBezTo>
                        <a:cubicBezTo>
                          <a:pt x="407444" y="441387"/>
                          <a:pt x="408624" y="436690"/>
                          <a:pt x="408714" y="431903"/>
                        </a:cubicBezTo>
                        <a:lnTo>
                          <a:pt x="408714" y="267404"/>
                        </a:lnTo>
                        <a:lnTo>
                          <a:pt x="492583" y="267404"/>
                        </a:lnTo>
                        <a:lnTo>
                          <a:pt x="495810" y="261290"/>
                        </a:lnTo>
                        <a:lnTo>
                          <a:pt x="498813" y="255753"/>
                        </a:lnTo>
                        <a:cubicBezTo>
                          <a:pt x="507726" y="239178"/>
                          <a:pt x="512680" y="220765"/>
                          <a:pt x="513290" y="201956"/>
                        </a:cubicBezTo>
                        <a:cubicBezTo>
                          <a:pt x="513893" y="183147"/>
                          <a:pt x="510145" y="164452"/>
                          <a:pt x="502323" y="147336"/>
                        </a:cubicBezTo>
                        <a:cubicBezTo>
                          <a:pt x="494501" y="130219"/>
                          <a:pt x="482822" y="115145"/>
                          <a:pt x="468205" y="103294"/>
                        </a:cubicBezTo>
                        <a:cubicBezTo>
                          <a:pt x="453587" y="91442"/>
                          <a:pt x="436422" y="83135"/>
                          <a:pt x="418064" y="79023"/>
                        </a:cubicBezTo>
                        <a:cubicBezTo>
                          <a:pt x="414457" y="78252"/>
                          <a:pt x="411069" y="76681"/>
                          <a:pt x="408156" y="74425"/>
                        </a:cubicBezTo>
                        <a:cubicBezTo>
                          <a:pt x="405236" y="72168"/>
                          <a:pt x="402869" y="69284"/>
                          <a:pt x="401219" y="65987"/>
                        </a:cubicBezTo>
                        <a:cubicBezTo>
                          <a:pt x="391331" y="46075"/>
                          <a:pt x="376059" y="29336"/>
                          <a:pt x="357136" y="17671"/>
                        </a:cubicBezTo>
                        <a:cubicBezTo>
                          <a:pt x="338213" y="6007"/>
                          <a:pt x="316395" y="-115"/>
                          <a:pt x="294167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05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214" name="Google Shape;1214;p7"/>
                <p:cNvSpPr txBox="1"/>
                <p:nvPr/>
              </p:nvSpPr>
              <p:spPr>
                <a:xfrm>
                  <a:off x="561935" y="1243723"/>
                  <a:ext cx="1545612" cy="64943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US" sz="8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rPr>
                    <a:t>Autonomous</a:t>
                  </a:r>
                  <a:endParaRPr/>
                </a:p>
                <a:p>
                  <a:pPr marL="0" marR="0" lvl="0" indent="0" algn="ctr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US" sz="8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rPr>
                    <a:t>Database</a:t>
                  </a:r>
                  <a:endParaRPr/>
                </a:p>
              </p:txBody>
            </p:sp>
          </p:grpSp>
        </p:grpSp>
        <p:pic>
          <p:nvPicPr>
            <p:cNvPr id="1215" name="Google Shape;1215;p7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472989" y="3647943"/>
              <a:ext cx="384687" cy="336601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216" name="Google Shape;1216;p7"/>
          <p:cNvCxnSpPr/>
          <p:nvPr/>
        </p:nvCxnSpPr>
        <p:spPr>
          <a:xfrm rot="10800000">
            <a:off x="8609693" y="2232711"/>
            <a:ext cx="285468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17" name="Google Shape;1217;p7"/>
          <p:cNvCxnSpPr/>
          <p:nvPr/>
        </p:nvCxnSpPr>
        <p:spPr>
          <a:xfrm rot="10800000" flipH="1">
            <a:off x="8634925" y="3873430"/>
            <a:ext cx="508129" cy="1787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stealth" w="med" len="med"/>
            <a:tailEnd type="stealth" w="med" len="med"/>
          </a:ln>
        </p:spPr>
      </p:cxnSp>
      <p:grpSp>
        <p:nvGrpSpPr>
          <p:cNvPr id="1218" name="Google Shape;1218;p7"/>
          <p:cNvGrpSpPr/>
          <p:nvPr/>
        </p:nvGrpSpPr>
        <p:grpSpPr>
          <a:xfrm>
            <a:off x="6786763" y="5987565"/>
            <a:ext cx="678392" cy="736183"/>
            <a:chOff x="8747087" y="3081136"/>
            <a:chExt cx="827631" cy="937301"/>
          </a:xfrm>
        </p:grpSpPr>
        <p:grpSp>
          <p:nvGrpSpPr>
            <p:cNvPr id="1219" name="Google Shape;1219;p7"/>
            <p:cNvGrpSpPr/>
            <p:nvPr/>
          </p:nvGrpSpPr>
          <p:grpSpPr>
            <a:xfrm>
              <a:off x="8861914" y="3081136"/>
              <a:ext cx="612742" cy="430463"/>
              <a:chOff x="4722795" y="3859576"/>
              <a:chExt cx="513347" cy="352868"/>
            </a:xfrm>
          </p:grpSpPr>
          <p:grpSp>
            <p:nvGrpSpPr>
              <p:cNvPr id="1220" name="Google Shape;1220;p7"/>
              <p:cNvGrpSpPr/>
              <p:nvPr/>
            </p:nvGrpSpPr>
            <p:grpSpPr>
              <a:xfrm>
                <a:off x="4722795" y="3859576"/>
                <a:ext cx="513347" cy="352868"/>
                <a:chOff x="4722795" y="3859576"/>
                <a:chExt cx="513347" cy="352868"/>
              </a:xfrm>
            </p:grpSpPr>
            <p:sp>
              <p:nvSpPr>
                <p:cNvPr id="1221" name="Google Shape;1221;p7"/>
                <p:cNvSpPr/>
                <p:nvPr/>
              </p:nvSpPr>
              <p:spPr>
                <a:xfrm>
                  <a:off x="4727005" y="3863779"/>
                  <a:ext cx="504941" cy="34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941" h="344475" extrusionOk="0">
                      <a:moveTo>
                        <a:pt x="350353" y="344475"/>
                      </a:moveTo>
                      <a:lnTo>
                        <a:pt x="350353" y="310870"/>
                      </a:lnTo>
                      <a:lnTo>
                        <a:pt x="64694" y="310870"/>
                      </a:lnTo>
                      <a:lnTo>
                        <a:pt x="64694" y="153754"/>
                      </a:lnTo>
                      <a:cubicBezTo>
                        <a:pt x="27727" y="147876"/>
                        <a:pt x="0" y="115946"/>
                        <a:pt x="0" y="77297"/>
                      </a:cubicBezTo>
                      <a:cubicBezTo>
                        <a:pt x="0" y="34452"/>
                        <a:pt x="34445" y="0"/>
                        <a:pt x="77297" y="0"/>
                      </a:cubicBezTo>
                      <a:cubicBezTo>
                        <a:pt x="105859" y="0"/>
                        <a:pt x="132745" y="15965"/>
                        <a:pt x="145348" y="42011"/>
                      </a:cubicBezTo>
                      <a:lnTo>
                        <a:pt x="440253" y="42011"/>
                      </a:lnTo>
                      <a:lnTo>
                        <a:pt x="440253" y="189881"/>
                      </a:lnTo>
                      <a:lnTo>
                        <a:pt x="504941" y="189881"/>
                      </a:lnTo>
                      <a:lnTo>
                        <a:pt x="504941" y="344475"/>
                      </a:lnTo>
                      <a:lnTo>
                        <a:pt x="350353" y="3444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7"/>
                <p:cNvSpPr/>
                <p:nvPr/>
              </p:nvSpPr>
              <p:spPr>
                <a:xfrm>
                  <a:off x="4722795" y="3859576"/>
                  <a:ext cx="513347" cy="352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352868" extrusionOk="0">
                      <a:moveTo>
                        <a:pt x="81494" y="8400"/>
                      </a:moveTo>
                      <a:cubicBezTo>
                        <a:pt x="110902" y="8400"/>
                        <a:pt x="135267" y="25205"/>
                        <a:pt x="147029" y="50411"/>
                      </a:cubicBezTo>
                      <a:lnTo>
                        <a:pt x="440253" y="50411"/>
                      </a:lnTo>
                      <a:lnTo>
                        <a:pt x="440253" y="198280"/>
                      </a:lnTo>
                      <a:lnTo>
                        <a:pt x="504948" y="198280"/>
                      </a:lnTo>
                      <a:lnTo>
                        <a:pt x="504948" y="344469"/>
                      </a:lnTo>
                      <a:lnTo>
                        <a:pt x="358753" y="344469"/>
                      </a:lnTo>
                      <a:lnTo>
                        <a:pt x="358753" y="310864"/>
                      </a:lnTo>
                      <a:lnTo>
                        <a:pt x="73094" y="310864"/>
                      </a:lnTo>
                      <a:lnTo>
                        <a:pt x="73094" y="153747"/>
                      </a:lnTo>
                      <a:cubicBezTo>
                        <a:pt x="36967" y="149551"/>
                        <a:pt x="8400" y="118461"/>
                        <a:pt x="8400" y="81494"/>
                      </a:cubicBezTo>
                      <a:cubicBezTo>
                        <a:pt x="8400" y="41164"/>
                        <a:pt x="41171" y="8400"/>
                        <a:pt x="81494" y="8400"/>
                      </a:cubicBezTo>
                      <a:close/>
                      <a:moveTo>
                        <a:pt x="81494" y="0"/>
                      </a:moveTo>
                      <a:cubicBezTo>
                        <a:pt x="36127" y="0"/>
                        <a:pt x="0" y="36127"/>
                        <a:pt x="0" y="81494"/>
                      </a:cubicBezTo>
                      <a:cubicBezTo>
                        <a:pt x="0" y="120142"/>
                        <a:pt x="26887" y="153747"/>
                        <a:pt x="64694" y="161313"/>
                      </a:cubicBezTo>
                      <a:lnTo>
                        <a:pt x="64694" y="310864"/>
                      </a:lnTo>
                      <a:lnTo>
                        <a:pt x="64694" y="319264"/>
                      </a:lnTo>
                      <a:lnTo>
                        <a:pt x="73094" y="319264"/>
                      </a:lnTo>
                      <a:lnTo>
                        <a:pt x="350353" y="319264"/>
                      </a:lnTo>
                      <a:lnTo>
                        <a:pt x="350353" y="344469"/>
                      </a:lnTo>
                      <a:lnTo>
                        <a:pt x="350353" y="352869"/>
                      </a:lnTo>
                      <a:lnTo>
                        <a:pt x="358753" y="352869"/>
                      </a:lnTo>
                      <a:lnTo>
                        <a:pt x="504948" y="352869"/>
                      </a:lnTo>
                      <a:lnTo>
                        <a:pt x="513347" y="352869"/>
                      </a:lnTo>
                      <a:lnTo>
                        <a:pt x="513347" y="344469"/>
                      </a:lnTo>
                      <a:lnTo>
                        <a:pt x="513347" y="198280"/>
                      </a:lnTo>
                      <a:lnTo>
                        <a:pt x="513347" y="189874"/>
                      </a:lnTo>
                      <a:lnTo>
                        <a:pt x="504948" y="189874"/>
                      </a:lnTo>
                      <a:lnTo>
                        <a:pt x="448653" y="189874"/>
                      </a:lnTo>
                      <a:lnTo>
                        <a:pt x="448653" y="50411"/>
                      </a:lnTo>
                      <a:lnTo>
                        <a:pt x="448653" y="42005"/>
                      </a:lnTo>
                      <a:lnTo>
                        <a:pt x="440253" y="42005"/>
                      </a:lnTo>
                      <a:lnTo>
                        <a:pt x="152073" y="42005"/>
                      </a:lnTo>
                      <a:cubicBezTo>
                        <a:pt x="137789" y="15959"/>
                        <a:pt x="110902" y="0"/>
                        <a:pt x="814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23" name="Google Shape;1223;p7"/>
              <p:cNvGrpSpPr/>
              <p:nvPr/>
            </p:nvGrpSpPr>
            <p:grpSpPr>
              <a:xfrm>
                <a:off x="4731195" y="3867975"/>
                <a:ext cx="496547" cy="336069"/>
                <a:chOff x="4731195" y="3867975"/>
                <a:chExt cx="496547" cy="336069"/>
              </a:xfrm>
            </p:grpSpPr>
            <p:sp>
              <p:nvSpPr>
                <p:cNvPr id="1224" name="Google Shape;1224;p7"/>
                <p:cNvSpPr/>
                <p:nvPr/>
              </p:nvSpPr>
              <p:spPr>
                <a:xfrm>
                  <a:off x="4877390" y="3909986"/>
                  <a:ext cx="285658" cy="15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58" h="157950" extrusionOk="0">
                      <a:moveTo>
                        <a:pt x="253728" y="16799"/>
                      </a:moveTo>
                      <a:lnTo>
                        <a:pt x="102496" y="136948"/>
                      </a:lnTo>
                      <a:lnTo>
                        <a:pt x="7559" y="61332"/>
                      </a:lnTo>
                      <a:cubicBezTo>
                        <a:pt x="5878" y="66369"/>
                        <a:pt x="3356" y="71413"/>
                        <a:pt x="0" y="76450"/>
                      </a:cubicBezTo>
                      <a:lnTo>
                        <a:pt x="102496" y="157950"/>
                      </a:lnTo>
                      <a:lnTo>
                        <a:pt x="268853" y="25205"/>
                      </a:lnTo>
                      <a:lnTo>
                        <a:pt x="268853" y="135267"/>
                      </a:lnTo>
                      <a:lnTo>
                        <a:pt x="285659" y="135267"/>
                      </a:lnTo>
                      <a:lnTo>
                        <a:pt x="285659" y="0"/>
                      </a:lnTo>
                      <a:lnTo>
                        <a:pt x="6718" y="0"/>
                      </a:lnTo>
                      <a:cubicBezTo>
                        <a:pt x="8400" y="5037"/>
                        <a:pt x="10081" y="10921"/>
                        <a:pt x="11762" y="16799"/>
                      </a:cubicBezTo>
                      <a:lnTo>
                        <a:pt x="253728" y="16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7"/>
                <p:cNvSpPr/>
                <p:nvPr/>
              </p:nvSpPr>
              <p:spPr>
                <a:xfrm>
                  <a:off x="4795889" y="4025926"/>
                  <a:ext cx="273057" cy="144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57" h="144513" extrusionOk="0">
                      <a:moveTo>
                        <a:pt x="16806" y="127708"/>
                      </a:moveTo>
                      <a:lnTo>
                        <a:pt x="16806" y="0"/>
                      </a:lnTo>
                      <a:cubicBezTo>
                        <a:pt x="14284" y="0"/>
                        <a:pt x="10922" y="0"/>
                        <a:pt x="8406" y="0"/>
                      </a:cubicBezTo>
                      <a:cubicBezTo>
                        <a:pt x="5884" y="0"/>
                        <a:pt x="2522" y="0"/>
                        <a:pt x="0" y="0"/>
                      </a:cubicBezTo>
                      <a:lnTo>
                        <a:pt x="0" y="144514"/>
                      </a:lnTo>
                      <a:lnTo>
                        <a:pt x="273056" y="144514"/>
                      </a:lnTo>
                      <a:lnTo>
                        <a:pt x="273056" y="127708"/>
                      </a:lnTo>
                      <a:cubicBezTo>
                        <a:pt x="273897" y="127708"/>
                        <a:pt x="16806" y="127708"/>
                        <a:pt x="16806" y="12770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7"/>
                <p:cNvSpPr/>
                <p:nvPr/>
              </p:nvSpPr>
              <p:spPr>
                <a:xfrm>
                  <a:off x="4731195" y="3867975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146195" y="73094"/>
                      </a:moveTo>
                      <a:cubicBezTo>
                        <a:pt x="146195" y="32764"/>
                        <a:pt x="113424" y="0"/>
                        <a:pt x="73094" y="0"/>
                      </a:cubicBezTo>
                      <a:cubicBezTo>
                        <a:pt x="32771" y="0"/>
                        <a:pt x="0" y="32764"/>
                        <a:pt x="0" y="73094"/>
                      </a:cubicBezTo>
                      <a:cubicBezTo>
                        <a:pt x="0" y="113424"/>
                        <a:pt x="32771" y="146188"/>
                        <a:pt x="73094" y="146188"/>
                      </a:cubicBezTo>
                      <a:cubicBezTo>
                        <a:pt x="113424" y="146188"/>
                        <a:pt x="146195" y="113424"/>
                        <a:pt x="146195" y="73094"/>
                      </a:cubicBezTo>
                      <a:close/>
                      <a:moveTo>
                        <a:pt x="73094" y="16806"/>
                      </a:moveTo>
                      <a:cubicBezTo>
                        <a:pt x="104184" y="16806"/>
                        <a:pt x="129389" y="42011"/>
                        <a:pt x="129389" y="73094"/>
                      </a:cubicBezTo>
                      <a:cubicBezTo>
                        <a:pt x="129389" y="104184"/>
                        <a:pt x="104184" y="129389"/>
                        <a:pt x="73094" y="129389"/>
                      </a:cubicBezTo>
                      <a:cubicBezTo>
                        <a:pt x="42011" y="129389"/>
                        <a:pt x="16805" y="104184"/>
                        <a:pt x="16805" y="73094"/>
                      </a:cubicBezTo>
                      <a:cubicBezTo>
                        <a:pt x="16805" y="42011"/>
                        <a:pt x="42011" y="16806"/>
                        <a:pt x="73094" y="16806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7"/>
                <p:cNvSpPr/>
                <p:nvPr/>
              </p:nvSpPr>
              <p:spPr>
                <a:xfrm>
                  <a:off x="4765647" y="3899065"/>
                  <a:ext cx="82334" cy="8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34" h="83175" extrusionOk="0">
                      <a:moveTo>
                        <a:pt x="20162" y="77291"/>
                      </a:moveTo>
                      <a:cubicBezTo>
                        <a:pt x="26880" y="80653"/>
                        <a:pt x="33605" y="83175"/>
                        <a:pt x="41164" y="83175"/>
                      </a:cubicBezTo>
                      <a:cubicBezTo>
                        <a:pt x="45367" y="83175"/>
                        <a:pt x="49570" y="82334"/>
                        <a:pt x="52926" y="81494"/>
                      </a:cubicBezTo>
                      <a:cubicBezTo>
                        <a:pt x="57129" y="80653"/>
                        <a:pt x="60492" y="78131"/>
                        <a:pt x="63848" y="76457"/>
                      </a:cubicBezTo>
                      <a:lnTo>
                        <a:pt x="59651" y="69732"/>
                      </a:lnTo>
                      <a:lnTo>
                        <a:pt x="57970" y="69732"/>
                      </a:lnTo>
                      <a:cubicBezTo>
                        <a:pt x="52926" y="73094"/>
                        <a:pt x="47048" y="74775"/>
                        <a:pt x="40323" y="74775"/>
                      </a:cubicBezTo>
                      <a:cubicBezTo>
                        <a:pt x="34446" y="74775"/>
                        <a:pt x="28562" y="73094"/>
                        <a:pt x="23524" y="70572"/>
                      </a:cubicBezTo>
                      <a:cubicBezTo>
                        <a:pt x="18481" y="67210"/>
                        <a:pt x="14278" y="63854"/>
                        <a:pt x="11762" y="58810"/>
                      </a:cubicBezTo>
                      <a:cubicBezTo>
                        <a:pt x="9240" y="53767"/>
                        <a:pt x="7559" y="47889"/>
                        <a:pt x="7559" y="42005"/>
                      </a:cubicBezTo>
                      <a:cubicBezTo>
                        <a:pt x="7559" y="36127"/>
                        <a:pt x="9240" y="30242"/>
                        <a:pt x="11762" y="25205"/>
                      </a:cubicBezTo>
                      <a:cubicBezTo>
                        <a:pt x="15118" y="20162"/>
                        <a:pt x="19321" y="15959"/>
                        <a:pt x="24365" y="13443"/>
                      </a:cubicBezTo>
                      <a:cubicBezTo>
                        <a:pt x="29402" y="10921"/>
                        <a:pt x="35286" y="9240"/>
                        <a:pt x="41164" y="9240"/>
                      </a:cubicBezTo>
                      <a:cubicBezTo>
                        <a:pt x="47048" y="9240"/>
                        <a:pt x="52926" y="10921"/>
                        <a:pt x="57970" y="13443"/>
                      </a:cubicBezTo>
                      <a:cubicBezTo>
                        <a:pt x="63013" y="15959"/>
                        <a:pt x="67210" y="20162"/>
                        <a:pt x="69732" y="25205"/>
                      </a:cubicBezTo>
                      <a:cubicBezTo>
                        <a:pt x="73094" y="30242"/>
                        <a:pt x="73935" y="36127"/>
                        <a:pt x="73935" y="42005"/>
                      </a:cubicBezTo>
                      <a:lnTo>
                        <a:pt x="73935" y="46208"/>
                      </a:lnTo>
                      <a:cubicBezTo>
                        <a:pt x="73935" y="47889"/>
                        <a:pt x="73094" y="49570"/>
                        <a:pt x="72254" y="50411"/>
                      </a:cubicBezTo>
                      <a:cubicBezTo>
                        <a:pt x="71413" y="51251"/>
                        <a:pt x="69732" y="52086"/>
                        <a:pt x="68051" y="52086"/>
                      </a:cubicBezTo>
                      <a:cubicBezTo>
                        <a:pt x="66370" y="52086"/>
                        <a:pt x="64688" y="51251"/>
                        <a:pt x="63013" y="49570"/>
                      </a:cubicBezTo>
                      <a:cubicBezTo>
                        <a:pt x="62173" y="48729"/>
                        <a:pt x="62173" y="47048"/>
                        <a:pt x="62173" y="46208"/>
                      </a:cubicBezTo>
                      <a:lnTo>
                        <a:pt x="62173" y="21002"/>
                      </a:lnTo>
                      <a:lnTo>
                        <a:pt x="52086" y="21002"/>
                      </a:lnTo>
                      <a:lnTo>
                        <a:pt x="52086" y="25205"/>
                      </a:lnTo>
                      <a:cubicBezTo>
                        <a:pt x="47889" y="22684"/>
                        <a:pt x="43686" y="21002"/>
                        <a:pt x="38642" y="21002"/>
                      </a:cubicBezTo>
                      <a:cubicBezTo>
                        <a:pt x="34446" y="21002"/>
                        <a:pt x="31083" y="21843"/>
                        <a:pt x="27721" y="23524"/>
                      </a:cubicBezTo>
                      <a:cubicBezTo>
                        <a:pt x="24365" y="25205"/>
                        <a:pt x="21843" y="27721"/>
                        <a:pt x="19321" y="31924"/>
                      </a:cubicBezTo>
                      <a:cubicBezTo>
                        <a:pt x="16800" y="35286"/>
                        <a:pt x="15118" y="38649"/>
                        <a:pt x="15118" y="42845"/>
                      </a:cubicBezTo>
                      <a:cubicBezTo>
                        <a:pt x="15118" y="47048"/>
                        <a:pt x="15959" y="50411"/>
                        <a:pt x="18481" y="53767"/>
                      </a:cubicBezTo>
                      <a:cubicBezTo>
                        <a:pt x="20162" y="57129"/>
                        <a:pt x="23524" y="59651"/>
                        <a:pt x="26880" y="61332"/>
                      </a:cubicBezTo>
                      <a:cubicBezTo>
                        <a:pt x="30243" y="63013"/>
                        <a:pt x="34446" y="64688"/>
                        <a:pt x="37808" y="64688"/>
                      </a:cubicBezTo>
                      <a:cubicBezTo>
                        <a:pt x="41164" y="64688"/>
                        <a:pt x="44527" y="63854"/>
                        <a:pt x="47889" y="62173"/>
                      </a:cubicBezTo>
                      <a:cubicBezTo>
                        <a:pt x="51245" y="60492"/>
                        <a:pt x="53767" y="58810"/>
                        <a:pt x="55448" y="55448"/>
                      </a:cubicBezTo>
                      <a:cubicBezTo>
                        <a:pt x="57129" y="57129"/>
                        <a:pt x="58811" y="57970"/>
                        <a:pt x="60492" y="58810"/>
                      </a:cubicBezTo>
                      <a:cubicBezTo>
                        <a:pt x="63013" y="59651"/>
                        <a:pt x="66370" y="60492"/>
                        <a:pt x="69732" y="59651"/>
                      </a:cubicBezTo>
                      <a:cubicBezTo>
                        <a:pt x="70573" y="59651"/>
                        <a:pt x="71413" y="58810"/>
                        <a:pt x="72254" y="58810"/>
                      </a:cubicBezTo>
                      <a:cubicBezTo>
                        <a:pt x="75616" y="57129"/>
                        <a:pt x="78972" y="54607"/>
                        <a:pt x="80653" y="51251"/>
                      </a:cubicBezTo>
                      <a:cubicBezTo>
                        <a:pt x="81494" y="49570"/>
                        <a:pt x="82334" y="46208"/>
                        <a:pt x="82334" y="43686"/>
                      </a:cubicBezTo>
                      <a:lnTo>
                        <a:pt x="82334" y="41164"/>
                      </a:lnTo>
                      <a:cubicBezTo>
                        <a:pt x="82334" y="33605"/>
                        <a:pt x="79813" y="26880"/>
                        <a:pt x="76450" y="21002"/>
                      </a:cubicBezTo>
                      <a:cubicBezTo>
                        <a:pt x="73094" y="15118"/>
                        <a:pt x="68051" y="10081"/>
                        <a:pt x="61332" y="6718"/>
                      </a:cubicBezTo>
                      <a:cubicBezTo>
                        <a:pt x="55448" y="2515"/>
                        <a:pt x="48729" y="0"/>
                        <a:pt x="41164" y="0"/>
                      </a:cubicBezTo>
                      <a:cubicBezTo>
                        <a:pt x="33605" y="0"/>
                        <a:pt x="26880" y="2515"/>
                        <a:pt x="20162" y="5878"/>
                      </a:cubicBezTo>
                      <a:cubicBezTo>
                        <a:pt x="13437" y="10081"/>
                        <a:pt x="8400" y="14278"/>
                        <a:pt x="5037" y="21002"/>
                      </a:cubicBezTo>
                      <a:cubicBezTo>
                        <a:pt x="1675" y="27721"/>
                        <a:pt x="0" y="34445"/>
                        <a:pt x="0" y="42005"/>
                      </a:cubicBezTo>
                      <a:cubicBezTo>
                        <a:pt x="0" y="49570"/>
                        <a:pt x="1675" y="56289"/>
                        <a:pt x="5878" y="63013"/>
                      </a:cubicBezTo>
                      <a:cubicBezTo>
                        <a:pt x="9240" y="68891"/>
                        <a:pt x="14278" y="73935"/>
                        <a:pt x="20162" y="77291"/>
                      </a:cubicBezTo>
                      <a:close/>
                      <a:moveTo>
                        <a:pt x="50411" y="48729"/>
                      </a:moveTo>
                      <a:cubicBezTo>
                        <a:pt x="49570" y="50411"/>
                        <a:pt x="47889" y="52086"/>
                        <a:pt x="45367" y="53767"/>
                      </a:cubicBezTo>
                      <a:cubicBezTo>
                        <a:pt x="43686" y="54607"/>
                        <a:pt x="41164" y="55448"/>
                        <a:pt x="38642" y="55448"/>
                      </a:cubicBezTo>
                      <a:cubicBezTo>
                        <a:pt x="36127" y="55448"/>
                        <a:pt x="34446" y="54607"/>
                        <a:pt x="32765" y="52926"/>
                      </a:cubicBezTo>
                      <a:cubicBezTo>
                        <a:pt x="31083" y="51251"/>
                        <a:pt x="29402" y="50411"/>
                        <a:pt x="27721" y="47889"/>
                      </a:cubicBezTo>
                      <a:cubicBezTo>
                        <a:pt x="26880" y="46208"/>
                        <a:pt x="26040" y="44526"/>
                        <a:pt x="26040" y="42005"/>
                      </a:cubicBezTo>
                      <a:cubicBezTo>
                        <a:pt x="26040" y="39483"/>
                        <a:pt x="26880" y="37808"/>
                        <a:pt x="27721" y="35286"/>
                      </a:cubicBezTo>
                      <a:cubicBezTo>
                        <a:pt x="28562" y="32764"/>
                        <a:pt x="30243" y="31924"/>
                        <a:pt x="32765" y="30242"/>
                      </a:cubicBezTo>
                      <a:cubicBezTo>
                        <a:pt x="34446" y="29402"/>
                        <a:pt x="36968" y="28561"/>
                        <a:pt x="39483" y="28561"/>
                      </a:cubicBezTo>
                      <a:cubicBezTo>
                        <a:pt x="42005" y="28561"/>
                        <a:pt x="43686" y="29402"/>
                        <a:pt x="46208" y="30242"/>
                      </a:cubicBezTo>
                      <a:cubicBezTo>
                        <a:pt x="48729" y="31083"/>
                        <a:pt x="49570" y="32764"/>
                        <a:pt x="51245" y="35286"/>
                      </a:cubicBezTo>
                      <a:cubicBezTo>
                        <a:pt x="52086" y="36967"/>
                        <a:pt x="52926" y="39483"/>
                        <a:pt x="52926" y="42005"/>
                      </a:cubicBezTo>
                      <a:cubicBezTo>
                        <a:pt x="52086" y="44526"/>
                        <a:pt x="52086" y="46208"/>
                        <a:pt x="50411" y="48729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7"/>
                <p:cNvSpPr/>
                <p:nvPr/>
              </p:nvSpPr>
              <p:spPr>
                <a:xfrm>
                  <a:off x="5081548" y="4057856"/>
                  <a:ext cx="146194" cy="14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194" h="146188" extrusionOk="0">
                      <a:moveTo>
                        <a:pt x="0" y="0"/>
                      </a:moveTo>
                      <a:lnTo>
                        <a:pt x="0" y="146188"/>
                      </a:lnTo>
                      <a:lnTo>
                        <a:pt x="146195" y="146188"/>
                      </a:lnTo>
                      <a:lnTo>
                        <a:pt x="146195" y="0"/>
                      </a:lnTo>
                      <a:lnTo>
                        <a:pt x="0" y="0"/>
                      </a:lnTo>
                      <a:close/>
                      <a:moveTo>
                        <a:pt x="129389" y="129383"/>
                      </a:moveTo>
                      <a:lnTo>
                        <a:pt x="16805" y="129383"/>
                      </a:lnTo>
                      <a:lnTo>
                        <a:pt x="16805" y="16799"/>
                      </a:lnTo>
                      <a:lnTo>
                        <a:pt x="129389" y="16799"/>
                      </a:lnTo>
                      <a:lnTo>
                        <a:pt x="129389" y="129383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7"/>
                <p:cNvSpPr/>
                <p:nvPr/>
              </p:nvSpPr>
              <p:spPr>
                <a:xfrm>
                  <a:off x="5110957" y="4091461"/>
                  <a:ext cx="85696" cy="78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96" h="78978" extrusionOk="0">
                      <a:moveTo>
                        <a:pt x="29408" y="0"/>
                      </a:moveTo>
                      <a:lnTo>
                        <a:pt x="29408" y="11762"/>
                      </a:lnTo>
                      <a:cubicBezTo>
                        <a:pt x="27727" y="12603"/>
                        <a:pt x="26046" y="13443"/>
                        <a:pt x="25205" y="14284"/>
                      </a:cubicBezTo>
                      <a:lnTo>
                        <a:pt x="12603" y="6725"/>
                      </a:lnTo>
                      <a:lnTo>
                        <a:pt x="0" y="27727"/>
                      </a:lnTo>
                      <a:lnTo>
                        <a:pt x="10921" y="34445"/>
                      </a:lnTo>
                      <a:cubicBezTo>
                        <a:pt x="10921" y="36127"/>
                        <a:pt x="10081" y="38649"/>
                        <a:pt x="10081" y="40330"/>
                      </a:cubicBezTo>
                      <a:cubicBezTo>
                        <a:pt x="10081" y="41170"/>
                        <a:pt x="10081" y="42011"/>
                        <a:pt x="10081" y="42852"/>
                      </a:cubicBezTo>
                      <a:lnTo>
                        <a:pt x="0" y="48729"/>
                      </a:lnTo>
                      <a:lnTo>
                        <a:pt x="12603" y="69732"/>
                      </a:lnTo>
                      <a:lnTo>
                        <a:pt x="21843" y="63854"/>
                      </a:lnTo>
                      <a:cubicBezTo>
                        <a:pt x="24365" y="65535"/>
                        <a:pt x="26046" y="67216"/>
                        <a:pt x="29408" y="68057"/>
                      </a:cubicBezTo>
                      <a:lnTo>
                        <a:pt x="29408" y="78978"/>
                      </a:lnTo>
                      <a:lnTo>
                        <a:pt x="56288" y="78978"/>
                      </a:lnTo>
                      <a:lnTo>
                        <a:pt x="56288" y="68057"/>
                      </a:lnTo>
                      <a:cubicBezTo>
                        <a:pt x="58810" y="66376"/>
                        <a:pt x="61332" y="65535"/>
                        <a:pt x="63854" y="63854"/>
                      </a:cubicBezTo>
                      <a:lnTo>
                        <a:pt x="73094" y="69732"/>
                      </a:lnTo>
                      <a:lnTo>
                        <a:pt x="85697" y="48729"/>
                      </a:lnTo>
                      <a:lnTo>
                        <a:pt x="75616" y="42852"/>
                      </a:lnTo>
                      <a:cubicBezTo>
                        <a:pt x="75616" y="42011"/>
                        <a:pt x="75616" y="41170"/>
                        <a:pt x="75616" y="40330"/>
                      </a:cubicBezTo>
                      <a:cubicBezTo>
                        <a:pt x="75616" y="38649"/>
                        <a:pt x="75616" y="36127"/>
                        <a:pt x="74775" y="34445"/>
                      </a:cubicBezTo>
                      <a:lnTo>
                        <a:pt x="85697" y="27727"/>
                      </a:lnTo>
                      <a:lnTo>
                        <a:pt x="73094" y="6725"/>
                      </a:lnTo>
                      <a:lnTo>
                        <a:pt x="60492" y="14284"/>
                      </a:lnTo>
                      <a:cubicBezTo>
                        <a:pt x="58810" y="13443"/>
                        <a:pt x="57970" y="12603"/>
                        <a:pt x="56288" y="11762"/>
                      </a:cubicBezTo>
                      <a:lnTo>
                        <a:pt x="56288" y="0"/>
                      </a:lnTo>
                      <a:cubicBezTo>
                        <a:pt x="57129" y="0"/>
                        <a:pt x="29408" y="0"/>
                        <a:pt x="29408" y="0"/>
                      </a:cubicBezTo>
                      <a:close/>
                      <a:moveTo>
                        <a:pt x="42852" y="56295"/>
                      </a:moveTo>
                      <a:cubicBezTo>
                        <a:pt x="34445" y="56295"/>
                        <a:pt x="26887" y="49570"/>
                        <a:pt x="26887" y="40330"/>
                      </a:cubicBezTo>
                      <a:cubicBezTo>
                        <a:pt x="26887" y="31924"/>
                        <a:pt x="33605" y="24365"/>
                        <a:pt x="42852" y="24365"/>
                      </a:cubicBezTo>
                      <a:cubicBezTo>
                        <a:pt x="51251" y="24365"/>
                        <a:pt x="58810" y="31090"/>
                        <a:pt x="58810" y="40330"/>
                      </a:cubicBezTo>
                      <a:cubicBezTo>
                        <a:pt x="58810" y="49570"/>
                        <a:pt x="51251" y="56295"/>
                        <a:pt x="42852" y="5629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30" name="Google Shape;1230;p7"/>
            <p:cNvSpPr txBox="1"/>
            <p:nvPr/>
          </p:nvSpPr>
          <p:spPr>
            <a:xfrm>
              <a:off x="8747087" y="3489429"/>
              <a:ext cx="827631" cy="52900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Email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Delivery</a:t>
              </a:r>
              <a:endParaRPr/>
            </a:p>
          </p:txBody>
        </p:sp>
      </p:grpSp>
      <p:cxnSp>
        <p:nvCxnSpPr>
          <p:cNvPr id="1231" name="Google Shape;1231;p7"/>
          <p:cNvCxnSpPr/>
          <p:nvPr/>
        </p:nvCxnSpPr>
        <p:spPr>
          <a:xfrm rot="10800000">
            <a:off x="1534021" y="5927339"/>
            <a:ext cx="0" cy="250025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1232" name="Google Shape;1232;p7"/>
          <p:cNvCxnSpPr/>
          <p:nvPr/>
        </p:nvCxnSpPr>
        <p:spPr>
          <a:xfrm rot="10800000">
            <a:off x="1850149" y="6284944"/>
            <a:ext cx="4905157" cy="0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233" name="Google Shape;1233;p7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328137" y="6107933"/>
            <a:ext cx="431134" cy="43113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4" name="Google Shape;1234;p7"/>
          <p:cNvGrpSpPr/>
          <p:nvPr/>
        </p:nvGrpSpPr>
        <p:grpSpPr>
          <a:xfrm>
            <a:off x="9950606" y="4915669"/>
            <a:ext cx="880751" cy="470351"/>
            <a:chOff x="9655354" y="5426794"/>
            <a:chExt cx="1335622" cy="708618"/>
          </a:xfrm>
        </p:grpSpPr>
        <p:sp>
          <p:nvSpPr>
            <p:cNvPr id="1235" name="Google Shape;1235;p7"/>
            <p:cNvSpPr txBox="1"/>
            <p:nvPr/>
          </p:nvSpPr>
          <p:spPr>
            <a:xfrm>
              <a:off x="9655354" y="5873802"/>
              <a:ext cx="1335622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Transforms</a:t>
              </a:r>
              <a:endParaRPr/>
            </a:p>
          </p:txBody>
        </p:sp>
        <p:grpSp>
          <p:nvGrpSpPr>
            <p:cNvPr id="1236" name="Google Shape;1236;p7"/>
            <p:cNvGrpSpPr/>
            <p:nvPr/>
          </p:nvGrpSpPr>
          <p:grpSpPr>
            <a:xfrm>
              <a:off x="10042275" y="5426794"/>
              <a:ext cx="512121" cy="513347"/>
              <a:chOff x="3667225" y="1582905"/>
              <a:chExt cx="512121" cy="513347"/>
            </a:xfrm>
          </p:grpSpPr>
          <p:grpSp>
            <p:nvGrpSpPr>
              <p:cNvPr id="1237" name="Google Shape;1237;p7"/>
              <p:cNvGrpSpPr/>
              <p:nvPr/>
            </p:nvGrpSpPr>
            <p:grpSpPr>
              <a:xfrm>
                <a:off x="3667225" y="1582905"/>
                <a:ext cx="512121" cy="513347"/>
                <a:chOff x="3667225" y="1582905"/>
                <a:chExt cx="512121" cy="513347"/>
              </a:xfrm>
            </p:grpSpPr>
            <p:sp>
              <p:nvSpPr>
                <p:cNvPr id="1238" name="Google Shape;1238;p7"/>
                <p:cNvSpPr/>
                <p:nvPr/>
              </p:nvSpPr>
              <p:spPr>
                <a:xfrm>
                  <a:off x="3673353" y="1589047"/>
                  <a:ext cx="504748" cy="504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748" h="504753" extrusionOk="0">
                      <a:moveTo>
                        <a:pt x="187898" y="503521"/>
                      </a:moveTo>
                      <a:lnTo>
                        <a:pt x="180531" y="442119"/>
                      </a:lnTo>
                      <a:cubicBezTo>
                        <a:pt x="175622" y="440887"/>
                        <a:pt x="171933" y="438435"/>
                        <a:pt x="167024" y="435978"/>
                      </a:cubicBezTo>
                      <a:lnTo>
                        <a:pt x="119129" y="474049"/>
                      </a:lnTo>
                      <a:lnTo>
                        <a:pt x="28247" y="383167"/>
                      </a:lnTo>
                      <a:lnTo>
                        <a:pt x="66318" y="335272"/>
                      </a:lnTo>
                      <a:cubicBezTo>
                        <a:pt x="63860" y="330363"/>
                        <a:pt x="62635" y="326673"/>
                        <a:pt x="61403" y="321764"/>
                      </a:cubicBezTo>
                      <a:lnTo>
                        <a:pt x="0" y="314395"/>
                      </a:lnTo>
                      <a:lnTo>
                        <a:pt x="0" y="187900"/>
                      </a:lnTo>
                      <a:lnTo>
                        <a:pt x="61403" y="180531"/>
                      </a:lnTo>
                      <a:cubicBezTo>
                        <a:pt x="62635" y="175619"/>
                        <a:pt x="65092" y="171934"/>
                        <a:pt x="66318" y="167022"/>
                      </a:cubicBezTo>
                      <a:lnTo>
                        <a:pt x="28247" y="119126"/>
                      </a:lnTo>
                      <a:lnTo>
                        <a:pt x="119129" y="28246"/>
                      </a:lnTo>
                      <a:lnTo>
                        <a:pt x="167024" y="66317"/>
                      </a:lnTo>
                      <a:cubicBezTo>
                        <a:pt x="171933" y="63861"/>
                        <a:pt x="175622" y="62633"/>
                        <a:pt x="180531" y="61405"/>
                      </a:cubicBezTo>
                      <a:lnTo>
                        <a:pt x="187898" y="0"/>
                      </a:lnTo>
                      <a:lnTo>
                        <a:pt x="316851" y="0"/>
                      </a:lnTo>
                      <a:lnTo>
                        <a:pt x="322992" y="61405"/>
                      </a:lnTo>
                      <a:cubicBezTo>
                        <a:pt x="327907" y="62633"/>
                        <a:pt x="331590" y="65089"/>
                        <a:pt x="336499" y="66317"/>
                      </a:cubicBezTo>
                      <a:lnTo>
                        <a:pt x="384394" y="28246"/>
                      </a:lnTo>
                      <a:lnTo>
                        <a:pt x="475276" y="119126"/>
                      </a:lnTo>
                      <a:lnTo>
                        <a:pt x="437205" y="167022"/>
                      </a:lnTo>
                      <a:cubicBezTo>
                        <a:pt x="439663" y="171934"/>
                        <a:pt x="440888" y="175619"/>
                        <a:pt x="443346" y="180531"/>
                      </a:cubicBezTo>
                      <a:lnTo>
                        <a:pt x="504749" y="187900"/>
                      </a:lnTo>
                      <a:lnTo>
                        <a:pt x="504749" y="316849"/>
                      </a:lnTo>
                      <a:lnTo>
                        <a:pt x="443346" y="322990"/>
                      </a:lnTo>
                      <a:cubicBezTo>
                        <a:pt x="442120" y="327905"/>
                        <a:pt x="439663" y="331588"/>
                        <a:pt x="437205" y="336497"/>
                      </a:cubicBezTo>
                      <a:lnTo>
                        <a:pt x="475276" y="384399"/>
                      </a:lnTo>
                      <a:lnTo>
                        <a:pt x="384394" y="475274"/>
                      </a:lnTo>
                      <a:lnTo>
                        <a:pt x="336499" y="437203"/>
                      </a:lnTo>
                      <a:cubicBezTo>
                        <a:pt x="331590" y="439661"/>
                        <a:pt x="327907" y="440887"/>
                        <a:pt x="322992" y="443344"/>
                      </a:cubicBezTo>
                      <a:lnTo>
                        <a:pt x="316851" y="504753"/>
                      </a:lnTo>
                      <a:lnTo>
                        <a:pt x="187898" y="504753"/>
                      </a:lnTo>
                      <a:lnTo>
                        <a:pt x="187898" y="5035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9" name="Google Shape;1239;p7"/>
                <p:cNvSpPr/>
                <p:nvPr/>
              </p:nvSpPr>
              <p:spPr>
                <a:xfrm>
                  <a:off x="3667225" y="1582905"/>
                  <a:ext cx="512121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121" h="513347" extrusionOk="0">
                      <a:moveTo>
                        <a:pt x="316851" y="12281"/>
                      </a:moveTo>
                      <a:lnTo>
                        <a:pt x="322992" y="71230"/>
                      </a:lnTo>
                      <a:cubicBezTo>
                        <a:pt x="330358" y="73687"/>
                        <a:pt x="336499" y="76142"/>
                        <a:pt x="343872" y="79827"/>
                      </a:cubicBezTo>
                      <a:lnTo>
                        <a:pt x="390536" y="42984"/>
                      </a:lnTo>
                      <a:lnTo>
                        <a:pt x="474050" y="126495"/>
                      </a:lnTo>
                      <a:lnTo>
                        <a:pt x="437205" y="173162"/>
                      </a:lnTo>
                      <a:cubicBezTo>
                        <a:pt x="439663" y="179303"/>
                        <a:pt x="443346" y="186672"/>
                        <a:pt x="445804" y="192812"/>
                      </a:cubicBezTo>
                      <a:lnTo>
                        <a:pt x="504749" y="198953"/>
                      </a:lnTo>
                      <a:lnTo>
                        <a:pt x="504749" y="316851"/>
                      </a:lnTo>
                      <a:lnTo>
                        <a:pt x="445804" y="322992"/>
                      </a:lnTo>
                      <a:cubicBezTo>
                        <a:pt x="443346" y="329133"/>
                        <a:pt x="440888" y="336499"/>
                        <a:pt x="437205" y="342640"/>
                      </a:cubicBezTo>
                      <a:lnTo>
                        <a:pt x="474050" y="389310"/>
                      </a:lnTo>
                      <a:lnTo>
                        <a:pt x="390536" y="472819"/>
                      </a:lnTo>
                      <a:lnTo>
                        <a:pt x="343872" y="435980"/>
                      </a:lnTo>
                      <a:cubicBezTo>
                        <a:pt x="337731" y="438431"/>
                        <a:pt x="330358" y="442120"/>
                        <a:pt x="324217" y="444572"/>
                      </a:cubicBezTo>
                      <a:lnTo>
                        <a:pt x="316851" y="503523"/>
                      </a:lnTo>
                      <a:lnTo>
                        <a:pt x="198954" y="503523"/>
                      </a:lnTo>
                      <a:lnTo>
                        <a:pt x="192813" y="444572"/>
                      </a:lnTo>
                      <a:cubicBezTo>
                        <a:pt x="185447" y="442120"/>
                        <a:pt x="179306" y="439663"/>
                        <a:pt x="173165" y="435980"/>
                      </a:cubicBezTo>
                      <a:lnTo>
                        <a:pt x="126495" y="472819"/>
                      </a:lnTo>
                      <a:lnTo>
                        <a:pt x="42986" y="389310"/>
                      </a:lnTo>
                      <a:lnTo>
                        <a:pt x="79826" y="342640"/>
                      </a:lnTo>
                      <a:cubicBezTo>
                        <a:pt x="77368" y="336499"/>
                        <a:pt x="73684" y="329133"/>
                        <a:pt x="71227" y="322992"/>
                      </a:cubicBezTo>
                      <a:lnTo>
                        <a:pt x="12282" y="316851"/>
                      </a:lnTo>
                      <a:lnTo>
                        <a:pt x="12282" y="198953"/>
                      </a:lnTo>
                      <a:lnTo>
                        <a:pt x="71227" y="192812"/>
                      </a:lnTo>
                      <a:cubicBezTo>
                        <a:pt x="73684" y="185444"/>
                        <a:pt x="76142" y="179303"/>
                        <a:pt x="79826" y="171935"/>
                      </a:cubicBezTo>
                      <a:lnTo>
                        <a:pt x="42986" y="125266"/>
                      </a:lnTo>
                      <a:lnTo>
                        <a:pt x="126495" y="41756"/>
                      </a:lnTo>
                      <a:lnTo>
                        <a:pt x="173165" y="78599"/>
                      </a:lnTo>
                      <a:cubicBezTo>
                        <a:pt x="179306" y="76142"/>
                        <a:pt x="186672" y="72458"/>
                        <a:pt x="192813" y="70002"/>
                      </a:cubicBezTo>
                      <a:lnTo>
                        <a:pt x="198954" y="12281"/>
                      </a:lnTo>
                      <a:lnTo>
                        <a:pt x="316851" y="12281"/>
                      </a:lnTo>
                      <a:close/>
                      <a:moveTo>
                        <a:pt x="327900" y="0"/>
                      </a:moveTo>
                      <a:lnTo>
                        <a:pt x="316851" y="0"/>
                      </a:lnTo>
                      <a:lnTo>
                        <a:pt x="198954" y="0"/>
                      </a:lnTo>
                      <a:lnTo>
                        <a:pt x="187898" y="0"/>
                      </a:lnTo>
                      <a:lnTo>
                        <a:pt x="186672" y="11053"/>
                      </a:lnTo>
                      <a:lnTo>
                        <a:pt x="180531" y="62634"/>
                      </a:lnTo>
                      <a:cubicBezTo>
                        <a:pt x="178074" y="63862"/>
                        <a:pt x="175616" y="65089"/>
                        <a:pt x="173165" y="65089"/>
                      </a:cubicBezTo>
                      <a:lnTo>
                        <a:pt x="132636" y="31931"/>
                      </a:lnTo>
                      <a:lnTo>
                        <a:pt x="124038" y="24562"/>
                      </a:lnTo>
                      <a:lnTo>
                        <a:pt x="116671" y="34387"/>
                      </a:lnTo>
                      <a:lnTo>
                        <a:pt x="34388" y="116670"/>
                      </a:lnTo>
                      <a:lnTo>
                        <a:pt x="27021" y="124038"/>
                      </a:lnTo>
                      <a:lnTo>
                        <a:pt x="34388" y="132635"/>
                      </a:lnTo>
                      <a:lnTo>
                        <a:pt x="67544" y="173162"/>
                      </a:lnTo>
                      <a:cubicBezTo>
                        <a:pt x="66318" y="175619"/>
                        <a:pt x="65092" y="178075"/>
                        <a:pt x="65092" y="180531"/>
                      </a:cubicBezTo>
                      <a:lnTo>
                        <a:pt x="13507" y="186672"/>
                      </a:lnTo>
                      <a:lnTo>
                        <a:pt x="0" y="187900"/>
                      </a:lnTo>
                      <a:lnTo>
                        <a:pt x="0" y="198953"/>
                      </a:lnTo>
                      <a:lnTo>
                        <a:pt x="0" y="316851"/>
                      </a:lnTo>
                      <a:lnTo>
                        <a:pt x="0" y="327901"/>
                      </a:lnTo>
                      <a:lnTo>
                        <a:pt x="11050" y="329133"/>
                      </a:lnTo>
                      <a:lnTo>
                        <a:pt x="62635" y="335274"/>
                      </a:lnTo>
                      <a:cubicBezTo>
                        <a:pt x="63861" y="337731"/>
                        <a:pt x="65092" y="340183"/>
                        <a:pt x="65092" y="341415"/>
                      </a:cubicBezTo>
                      <a:lnTo>
                        <a:pt x="31930" y="381943"/>
                      </a:lnTo>
                      <a:lnTo>
                        <a:pt x="24564" y="390535"/>
                      </a:lnTo>
                      <a:lnTo>
                        <a:pt x="31930" y="397908"/>
                      </a:lnTo>
                      <a:lnTo>
                        <a:pt x="115439" y="481417"/>
                      </a:lnTo>
                      <a:lnTo>
                        <a:pt x="122812" y="488784"/>
                      </a:lnTo>
                      <a:lnTo>
                        <a:pt x="131404" y="481417"/>
                      </a:lnTo>
                      <a:lnTo>
                        <a:pt x="171933" y="448255"/>
                      </a:lnTo>
                      <a:cubicBezTo>
                        <a:pt x="174391" y="449487"/>
                        <a:pt x="176848" y="450713"/>
                        <a:pt x="179306" y="450713"/>
                      </a:cubicBezTo>
                      <a:lnTo>
                        <a:pt x="185447" y="502298"/>
                      </a:lnTo>
                      <a:lnTo>
                        <a:pt x="186672" y="513347"/>
                      </a:lnTo>
                      <a:lnTo>
                        <a:pt x="197722" y="513347"/>
                      </a:lnTo>
                      <a:lnTo>
                        <a:pt x="315625" y="513347"/>
                      </a:lnTo>
                      <a:lnTo>
                        <a:pt x="326675" y="513347"/>
                      </a:lnTo>
                      <a:lnTo>
                        <a:pt x="327900" y="502298"/>
                      </a:lnTo>
                      <a:lnTo>
                        <a:pt x="334042" y="450713"/>
                      </a:lnTo>
                      <a:cubicBezTo>
                        <a:pt x="336499" y="449487"/>
                        <a:pt x="338957" y="448255"/>
                        <a:pt x="340182" y="448255"/>
                      </a:cubicBezTo>
                      <a:lnTo>
                        <a:pt x="380711" y="481417"/>
                      </a:lnTo>
                      <a:lnTo>
                        <a:pt x="389310" y="488784"/>
                      </a:lnTo>
                      <a:lnTo>
                        <a:pt x="396676" y="481417"/>
                      </a:lnTo>
                      <a:lnTo>
                        <a:pt x="480192" y="397908"/>
                      </a:lnTo>
                      <a:lnTo>
                        <a:pt x="487558" y="390535"/>
                      </a:lnTo>
                      <a:lnTo>
                        <a:pt x="480192" y="381943"/>
                      </a:lnTo>
                      <a:lnTo>
                        <a:pt x="447029" y="341415"/>
                      </a:lnTo>
                      <a:cubicBezTo>
                        <a:pt x="448255" y="338957"/>
                        <a:pt x="449487" y="336499"/>
                        <a:pt x="449487" y="335274"/>
                      </a:cubicBezTo>
                      <a:lnTo>
                        <a:pt x="501066" y="329133"/>
                      </a:lnTo>
                      <a:lnTo>
                        <a:pt x="512122" y="327901"/>
                      </a:lnTo>
                      <a:lnTo>
                        <a:pt x="512122" y="316851"/>
                      </a:lnTo>
                      <a:lnTo>
                        <a:pt x="512122" y="198953"/>
                      </a:lnTo>
                      <a:lnTo>
                        <a:pt x="512122" y="187900"/>
                      </a:lnTo>
                      <a:lnTo>
                        <a:pt x="501066" y="186672"/>
                      </a:lnTo>
                      <a:lnTo>
                        <a:pt x="449487" y="180531"/>
                      </a:lnTo>
                      <a:cubicBezTo>
                        <a:pt x="448255" y="178075"/>
                        <a:pt x="447029" y="175619"/>
                        <a:pt x="447029" y="173162"/>
                      </a:cubicBezTo>
                      <a:lnTo>
                        <a:pt x="480192" y="132635"/>
                      </a:lnTo>
                      <a:lnTo>
                        <a:pt x="487558" y="124038"/>
                      </a:lnTo>
                      <a:lnTo>
                        <a:pt x="480192" y="116670"/>
                      </a:lnTo>
                      <a:lnTo>
                        <a:pt x="396676" y="33159"/>
                      </a:lnTo>
                      <a:lnTo>
                        <a:pt x="389310" y="25790"/>
                      </a:lnTo>
                      <a:lnTo>
                        <a:pt x="380711" y="33159"/>
                      </a:lnTo>
                      <a:lnTo>
                        <a:pt x="340182" y="66317"/>
                      </a:lnTo>
                      <a:cubicBezTo>
                        <a:pt x="337731" y="65089"/>
                        <a:pt x="335274" y="63862"/>
                        <a:pt x="334042" y="63862"/>
                      </a:cubicBezTo>
                      <a:lnTo>
                        <a:pt x="327900" y="12281"/>
                      </a:lnTo>
                      <a:lnTo>
                        <a:pt x="32790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40" name="Google Shape;1240;p7"/>
              <p:cNvGrpSpPr/>
              <p:nvPr/>
            </p:nvGrpSpPr>
            <p:grpSpPr>
              <a:xfrm>
                <a:off x="3679513" y="1595190"/>
                <a:ext cx="491241" cy="492469"/>
                <a:chOff x="3679513" y="1595190"/>
                <a:chExt cx="491241" cy="492469"/>
              </a:xfrm>
            </p:grpSpPr>
            <p:sp>
              <p:nvSpPr>
                <p:cNvPr id="1241" name="Google Shape;1241;p7"/>
                <p:cNvSpPr/>
                <p:nvPr/>
              </p:nvSpPr>
              <p:spPr>
                <a:xfrm>
                  <a:off x="3679513" y="1595190"/>
                  <a:ext cx="491241" cy="492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41" h="492469" extrusionOk="0">
                      <a:moveTo>
                        <a:pt x="491241" y="304570"/>
                      </a:moveTo>
                      <a:lnTo>
                        <a:pt x="491241" y="186672"/>
                      </a:lnTo>
                      <a:lnTo>
                        <a:pt x="432290" y="180531"/>
                      </a:lnTo>
                      <a:cubicBezTo>
                        <a:pt x="429832" y="173162"/>
                        <a:pt x="427375" y="167022"/>
                        <a:pt x="423691" y="160881"/>
                      </a:cubicBezTo>
                      <a:lnTo>
                        <a:pt x="460537" y="114213"/>
                      </a:lnTo>
                      <a:lnTo>
                        <a:pt x="377028" y="30702"/>
                      </a:lnTo>
                      <a:lnTo>
                        <a:pt x="330359" y="67546"/>
                      </a:lnTo>
                      <a:cubicBezTo>
                        <a:pt x="324217" y="65089"/>
                        <a:pt x="316851" y="61405"/>
                        <a:pt x="310710" y="58949"/>
                      </a:cubicBezTo>
                      <a:lnTo>
                        <a:pt x="304569" y="0"/>
                      </a:lnTo>
                      <a:lnTo>
                        <a:pt x="186666" y="0"/>
                      </a:lnTo>
                      <a:lnTo>
                        <a:pt x="180532" y="58949"/>
                      </a:lnTo>
                      <a:cubicBezTo>
                        <a:pt x="173159" y="61405"/>
                        <a:pt x="167018" y="63861"/>
                        <a:pt x="159651" y="67546"/>
                      </a:cubicBezTo>
                      <a:lnTo>
                        <a:pt x="112981" y="30702"/>
                      </a:lnTo>
                      <a:lnTo>
                        <a:pt x="29473" y="114213"/>
                      </a:lnTo>
                      <a:lnTo>
                        <a:pt x="66312" y="160881"/>
                      </a:lnTo>
                      <a:cubicBezTo>
                        <a:pt x="63861" y="167022"/>
                        <a:pt x="60177" y="174391"/>
                        <a:pt x="57719" y="180531"/>
                      </a:cubicBezTo>
                      <a:lnTo>
                        <a:pt x="0" y="186672"/>
                      </a:lnTo>
                      <a:lnTo>
                        <a:pt x="0" y="304570"/>
                      </a:lnTo>
                      <a:lnTo>
                        <a:pt x="58945" y="310713"/>
                      </a:lnTo>
                      <a:cubicBezTo>
                        <a:pt x="61403" y="318079"/>
                        <a:pt x="63861" y="324220"/>
                        <a:pt x="67544" y="331586"/>
                      </a:cubicBezTo>
                      <a:lnTo>
                        <a:pt x="30698" y="378256"/>
                      </a:lnTo>
                      <a:lnTo>
                        <a:pt x="114213" y="461765"/>
                      </a:lnTo>
                      <a:lnTo>
                        <a:pt x="160877" y="424926"/>
                      </a:lnTo>
                      <a:cubicBezTo>
                        <a:pt x="167018" y="427377"/>
                        <a:pt x="174391" y="431067"/>
                        <a:pt x="180532" y="433518"/>
                      </a:cubicBezTo>
                      <a:lnTo>
                        <a:pt x="186666" y="492470"/>
                      </a:lnTo>
                      <a:lnTo>
                        <a:pt x="304569" y="492470"/>
                      </a:lnTo>
                      <a:lnTo>
                        <a:pt x="310710" y="433518"/>
                      </a:lnTo>
                      <a:cubicBezTo>
                        <a:pt x="316851" y="431067"/>
                        <a:pt x="324217" y="428609"/>
                        <a:pt x="330359" y="424926"/>
                      </a:cubicBezTo>
                      <a:lnTo>
                        <a:pt x="377028" y="461765"/>
                      </a:lnTo>
                      <a:lnTo>
                        <a:pt x="460537" y="378256"/>
                      </a:lnTo>
                      <a:lnTo>
                        <a:pt x="423691" y="331586"/>
                      </a:lnTo>
                      <a:cubicBezTo>
                        <a:pt x="426149" y="325446"/>
                        <a:pt x="429832" y="318079"/>
                        <a:pt x="432290" y="311938"/>
                      </a:cubicBezTo>
                      <a:lnTo>
                        <a:pt x="491241" y="304570"/>
                      </a:lnTo>
                      <a:close/>
                      <a:moveTo>
                        <a:pt x="435973" y="375799"/>
                      </a:moveTo>
                      <a:lnTo>
                        <a:pt x="375796" y="435976"/>
                      </a:lnTo>
                      <a:lnTo>
                        <a:pt x="332816" y="401588"/>
                      </a:lnTo>
                      <a:lnTo>
                        <a:pt x="327901" y="405271"/>
                      </a:lnTo>
                      <a:cubicBezTo>
                        <a:pt x="319302" y="410186"/>
                        <a:pt x="309478" y="413870"/>
                        <a:pt x="299654" y="417553"/>
                      </a:cubicBezTo>
                      <a:lnTo>
                        <a:pt x="294745" y="418785"/>
                      </a:lnTo>
                      <a:lnTo>
                        <a:pt x="288604" y="474047"/>
                      </a:lnTo>
                      <a:lnTo>
                        <a:pt x="203863" y="474047"/>
                      </a:lnTo>
                      <a:lnTo>
                        <a:pt x="196497" y="418785"/>
                      </a:lnTo>
                      <a:lnTo>
                        <a:pt x="190356" y="416327"/>
                      </a:lnTo>
                      <a:cubicBezTo>
                        <a:pt x="180532" y="413870"/>
                        <a:pt x="170701" y="408961"/>
                        <a:pt x="162109" y="404045"/>
                      </a:cubicBezTo>
                      <a:lnTo>
                        <a:pt x="157193" y="401588"/>
                      </a:lnTo>
                      <a:lnTo>
                        <a:pt x="114213" y="435976"/>
                      </a:lnTo>
                      <a:lnTo>
                        <a:pt x="54036" y="375799"/>
                      </a:lnTo>
                      <a:lnTo>
                        <a:pt x="88418" y="332819"/>
                      </a:lnTo>
                      <a:lnTo>
                        <a:pt x="85967" y="327903"/>
                      </a:lnTo>
                      <a:cubicBezTo>
                        <a:pt x="81051" y="319305"/>
                        <a:pt x="77368" y="309480"/>
                        <a:pt x="74910" y="299657"/>
                      </a:cubicBezTo>
                      <a:lnTo>
                        <a:pt x="72453" y="294745"/>
                      </a:lnTo>
                      <a:lnTo>
                        <a:pt x="17191" y="288604"/>
                      </a:lnTo>
                      <a:lnTo>
                        <a:pt x="17191" y="203865"/>
                      </a:lnTo>
                      <a:lnTo>
                        <a:pt x="72453" y="196497"/>
                      </a:lnTo>
                      <a:lnTo>
                        <a:pt x="74910" y="190356"/>
                      </a:lnTo>
                      <a:cubicBezTo>
                        <a:pt x="77368" y="181759"/>
                        <a:pt x="82283" y="171934"/>
                        <a:pt x="85967" y="163338"/>
                      </a:cubicBezTo>
                      <a:lnTo>
                        <a:pt x="88418" y="158425"/>
                      </a:lnTo>
                      <a:lnTo>
                        <a:pt x="54036" y="115442"/>
                      </a:lnTo>
                      <a:lnTo>
                        <a:pt x="114213" y="55264"/>
                      </a:lnTo>
                      <a:lnTo>
                        <a:pt x="157193" y="89651"/>
                      </a:lnTo>
                      <a:lnTo>
                        <a:pt x="163335" y="85967"/>
                      </a:lnTo>
                      <a:cubicBezTo>
                        <a:pt x="171933" y="81054"/>
                        <a:pt x="181757" y="77370"/>
                        <a:pt x="191581" y="74914"/>
                      </a:cubicBezTo>
                      <a:lnTo>
                        <a:pt x="196497" y="72458"/>
                      </a:lnTo>
                      <a:lnTo>
                        <a:pt x="202631" y="17193"/>
                      </a:lnTo>
                      <a:lnTo>
                        <a:pt x="287372" y="17193"/>
                      </a:lnTo>
                      <a:lnTo>
                        <a:pt x="294745" y="72458"/>
                      </a:lnTo>
                      <a:lnTo>
                        <a:pt x="300886" y="74914"/>
                      </a:lnTo>
                      <a:cubicBezTo>
                        <a:pt x="309478" y="77370"/>
                        <a:pt x="319302" y="82283"/>
                        <a:pt x="327901" y="85967"/>
                      </a:cubicBezTo>
                      <a:lnTo>
                        <a:pt x="332816" y="88423"/>
                      </a:lnTo>
                      <a:lnTo>
                        <a:pt x="375796" y="54036"/>
                      </a:lnTo>
                      <a:lnTo>
                        <a:pt x="435973" y="114213"/>
                      </a:lnTo>
                      <a:lnTo>
                        <a:pt x="401585" y="157197"/>
                      </a:lnTo>
                      <a:lnTo>
                        <a:pt x="404043" y="162109"/>
                      </a:lnTo>
                      <a:cubicBezTo>
                        <a:pt x="408958" y="170706"/>
                        <a:pt x="412642" y="180531"/>
                        <a:pt x="416325" y="190356"/>
                      </a:cubicBezTo>
                      <a:lnTo>
                        <a:pt x="418782" y="196497"/>
                      </a:lnTo>
                      <a:lnTo>
                        <a:pt x="474044" y="202637"/>
                      </a:lnTo>
                      <a:lnTo>
                        <a:pt x="474044" y="287376"/>
                      </a:lnTo>
                      <a:lnTo>
                        <a:pt x="418782" y="294745"/>
                      </a:lnTo>
                      <a:lnTo>
                        <a:pt x="416325" y="300885"/>
                      </a:lnTo>
                      <a:cubicBezTo>
                        <a:pt x="413867" y="310713"/>
                        <a:pt x="408958" y="319305"/>
                        <a:pt x="404043" y="329129"/>
                      </a:cubicBezTo>
                      <a:lnTo>
                        <a:pt x="401585" y="334044"/>
                      </a:lnTo>
                      <a:lnTo>
                        <a:pt x="435973" y="375799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2" name="Google Shape;1242;p7"/>
                <p:cNvSpPr/>
                <p:nvPr/>
              </p:nvSpPr>
              <p:spPr>
                <a:xfrm>
                  <a:off x="3977935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3" name="Google Shape;1243;p7"/>
                <p:cNvSpPr/>
                <p:nvPr/>
              </p:nvSpPr>
              <p:spPr>
                <a:xfrm>
                  <a:off x="4036899" y="1788003"/>
                  <a:ext cx="45437" cy="45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40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4" name="Google Shape;1244;p7"/>
                <p:cNvSpPr/>
                <p:nvPr/>
              </p:nvSpPr>
              <p:spPr>
                <a:xfrm>
                  <a:off x="3977935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5" name="Google Shape;1245;p7"/>
                <p:cNvSpPr/>
                <p:nvPr/>
              </p:nvSpPr>
              <p:spPr>
                <a:xfrm>
                  <a:off x="4036899" y="1848184"/>
                  <a:ext cx="45437" cy="45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37" h="45439" extrusionOk="0">
                      <a:moveTo>
                        <a:pt x="45438" y="0"/>
                      </a:moveTo>
                      <a:lnTo>
                        <a:pt x="0" y="0"/>
                      </a:lnTo>
                      <a:lnTo>
                        <a:pt x="0" y="45440"/>
                      </a:lnTo>
                      <a:lnTo>
                        <a:pt x="45438" y="45440"/>
                      </a:lnTo>
                      <a:lnTo>
                        <a:pt x="4543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6" name="Google Shape;1246;p7"/>
                <p:cNvSpPr/>
                <p:nvPr/>
              </p:nvSpPr>
              <p:spPr>
                <a:xfrm>
                  <a:off x="3872326" y="1788003"/>
                  <a:ext cx="93332" cy="1056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32" h="105617" extrusionOk="0">
                      <a:moveTo>
                        <a:pt x="0" y="0"/>
                      </a:moveTo>
                      <a:lnTo>
                        <a:pt x="52804" y="52809"/>
                      </a:lnTo>
                      <a:lnTo>
                        <a:pt x="0" y="105617"/>
                      </a:lnTo>
                      <a:lnTo>
                        <a:pt x="41754" y="105617"/>
                      </a:lnTo>
                      <a:lnTo>
                        <a:pt x="93333" y="52809"/>
                      </a:lnTo>
                      <a:lnTo>
                        <a:pt x="417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" name="Google Shape;1247;p7"/>
                <p:cNvSpPr/>
                <p:nvPr/>
              </p:nvSpPr>
              <p:spPr>
                <a:xfrm>
                  <a:off x="3759351" y="1792914"/>
                  <a:ext cx="36845" cy="36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5" h="36842" extrusionOk="0">
                      <a:moveTo>
                        <a:pt x="18423" y="36843"/>
                      </a:moveTo>
                      <a:cubicBezTo>
                        <a:pt x="28593" y="36843"/>
                        <a:pt x="36846" y="28595"/>
                        <a:pt x="36846" y="18421"/>
                      </a:cubicBezTo>
                      <a:cubicBezTo>
                        <a:pt x="36846" y="8248"/>
                        <a:pt x="28593" y="0"/>
                        <a:pt x="18423" y="0"/>
                      </a:cubicBezTo>
                      <a:cubicBezTo>
                        <a:pt x="8246" y="0"/>
                        <a:pt x="0" y="8248"/>
                        <a:pt x="0" y="18421"/>
                      </a:cubicBezTo>
                      <a:cubicBezTo>
                        <a:pt x="0" y="28595"/>
                        <a:pt x="8246" y="36843"/>
                        <a:pt x="18423" y="36843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" name="Google Shape;1248;p7"/>
                <p:cNvSpPr/>
                <p:nvPr/>
              </p:nvSpPr>
              <p:spPr>
                <a:xfrm>
                  <a:off x="3810923" y="1864148"/>
                  <a:ext cx="29478" cy="29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78" h="29474" extrusionOk="0">
                      <a:moveTo>
                        <a:pt x="14739" y="29474"/>
                      </a:moveTo>
                      <a:cubicBezTo>
                        <a:pt x="22876" y="29474"/>
                        <a:pt x="29479" y="22876"/>
                        <a:pt x="29479" y="14737"/>
                      </a:cubicBezTo>
                      <a:cubicBezTo>
                        <a:pt x="29479" y="6598"/>
                        <a:pt x="22876" y="0"/>
                        <a:pt x="14739" y="0"/>
                      </a:cubicBezTo>
                      <a:cubicBezTo>
                        <a:pt x="6603" y="0"/>
                        <a:pt x="0" y="6598"/>
                        <a:pt x="0" y="14737"/>
                      </a:cubicBezTo>
                      <a:cubicBezTo>
                        <a:pt x="0" y="22876"/>
                        <a:pt x="6603" y="29474"/>
                        <a:pt x="14739" y="29474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" name="Google Shape;1249;p7"/>
                <p:cNvSpPr/>
                <p:nvPr/>
              </p:nvSpPr>
              <p:spPr>
                <a:xfrm>
                  <a:off x="3751966" y="1842041"/>
                  <a:ext cx="46663" cy="466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3" h="46667" extrusionOk="0">
                      <a:moveTo>
                        <a:pt x="23332" y="46668"/>
                      </a:moveTo>
                      <a:cubicBezTo>
                        <a:pt x="36217" y="46668"/>
                        <a:pt x="46663" y="36221"/>
                        <a:pt x="46663" y="23334"/>
                      </a:cubicBezTo>
                      <a:cubicBezTo>
                        <a:pt x="46663" y="10447"/>
                        <a:pt x="36217" y="0"/>
                        <a:pt x="23332" y="0"/>
                      </a:cubicBezTo>
                      <a:cubicBezTo>
                        <a:pt x="10447" y="0"/>
                        <a:pt x="0" y="10447"/>
                        <a:pt x="0" y="23334"/>
                      </a:cubicBezTo>
                      <a:cubicBezTo>
                        <a:pt x="0" y="36221"/>
                        <a:pt x="10447" y="46668"/>
                        <a:pt x="23332" y="46668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" name="Google Shape;1250;p7"/>
                <p:cNvSpPr/>
                <p:nvPr/>
              </p:nvSpPr>
              <p:spPr>
                <a:xfrm>
                  <a:off x="3809698" y="1788003"/>
                  <a:ext cx="61402" cy="61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2" h="61405" extrusionOk="0">
                      <a:moveTo>
                        <a:pt x="30698" y="61405"/>
                      </a:moveTo>
                      <a:cubicBezTo>
                        <a:pt x="47658" y="61405"/>
                        <a:pt x="61403" y="47659"/>
                        <a:pt x="61403" y="30703"/>
                      </a:cubicBezTo>
                      <a:cubicBezTo>
                        <a:pt x="61403" y="13746"/>
                        <a:pt x="47658" y="0"/>
                        <a:pt x="30698" y="0"/>
                      </a:cubicBezTo>
                      <a:cubicBezTo>
                        <a:pt x="13745" y="0"/>
                        <a:pt x="0" y="13746"/>
                        <a:pt x="0" y="30703"/>
                      </a:cubicBezTo>
                      <a:cubicBezTo>
                        <a:pt x="0" y="47659"/>
                        <a:pt x="13745" y="61405"/>
                        <a:pt x="30698" y="61405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cxnSp>
        <p:nvCxnSpPr>
          <p:cNvPr id="1251" name="Google Shape;1251;p7"/>
          <p:cNvCxnSpPr/>
          <p:nvPr/>
        </p:nvCxnSpPr>
        <p:spPr>
          <a:xfrm>
            <a:off x="7133441" y="5627286"/>
            <a:ext cx="0" cy="349521"/>
          </a:xfrm>
          <a:prstGeom prst="straightConnector1">
            <a:avLst/>
          </a:prstGeom>
          <a:solidFill>
            <a:srgbClr val="00B8FF"/>
          </a:solidFill>
          <a:ln w="12700" cap="flat" cmpd="sng">
            <a:solidFill>
              <a:srgbClr val="312D2A"/>
            </a:solidFill>
            <a:prstDash val="solid"/>
            <a:round/>
            <a:headEnd type="none" w="sm" len="sm"/>
            <a:tailEnd type="stealth" w="med" len="med"/>
          </a:ln>
        </p:spPr>
      </p:cxnSp>
      <p:grpSp>
        <p:nvGrpSpPr>
          <p:cNvPr id="1252" name="Google Shape;1252;p7"/>
          <p:cNvGrpSpPr/>
          <p:nvPr/>
        </p:nvGrpSpPr>
        <p:grpSpPr>
          <a:xfrm>
            <a:off x="7825840" y="3744779"/>
            <a:ext cx="288000" cy="288000"/>
            <a:chOff x="1167865" y="3801176"/>
            <a:chExt cx="513347" cy="513347"/>
          </a:xfrm>
        </p:grpSpPr>
        <p:grpSp>
          <p:nvGrpSpPr>
            <p:cNvPr id="1253" name="Google Shape;1253;p7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sp>
            <p:nvSpPr>
              <p:cNvPr id="1254" name="Google Shape;1254;p7"/>
              <p:cNvSpPr/>
              <p:nvPr/>
            </p:nvSpPr>
            <p:spPr>
              <a:xfrm>
                <a:off x="1173974" y="3807285"/>
                <a:ext cx="501155" cy="502348"/>
              </a:xfrm>
              <a:custGeom>
                <a:avLst/>
                <a:gdLst/>
                <a:ahLst/>
                <a:cxnLst/>
                <a:rect l="l" t="t" r="r" b="b"/>
                <a:pathLst>
                  <a:path w="501155" h="502348" extrusionOk="0">
                    <a:moveTo>
                      <a:pt x="26829" y="501123"/>
                    </a:moveTo>
                    <a:cubicBezTo>
                      <a:pt x="12198" y="501123"/>
                      <a:pt x="0" y="488906"/>
                      <a:pt x="0" y="474237"/>
                    </a:cubicBezTo>
                    <a:lnTo>
                      <a:pt x="0" y="26893"/>
                    </a:lnTo>
                    <a:cubicBezTo>
                      <a:pt x="0" y="12224"/>
                      <a:pt x="12198" y="0"/>
                      <a:pt x="26829" y="0"/>
                    </a:cubicBezTo>
                    <a:lnTo>
                      <a:pt x="474333" y="0"/>
                    </a:lnTo>
                    <a:cubicBezTo>
                      <a:pt x="488963" y="0"/>
                      <a:pt x="501155" y="12224"/>
                      <a:pt x="501155" y="26893"/>
                    </a:cubicBezTo>
                    <a:lnTo>
                      <a:pt x="501155" y="475456"/>
                    </a:lnTo>
                    <a:cubicBezTo>
                      <a:pt x="501155" y="490125"/>
                      <a:pt x="488963" y="502349"/>
                      <a:pt x="474333" y="502349"/>
                    </a:cubicBezTo>
                    <a:lnTo>
                      <a:pt x="26829" y="501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" name="Google Shape;1255;p7"/>
              <p:cNvSpPr/>
              <p:nvPr/>
            </p:nvSpPr>
            <p:spPr>
              <a:xfrm>
                <a:off x="1167865" y="3801176"/>
                <a:ext cx="513347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513347" extrusionOk="0">
                    <a:moveTo>
                      <a:pt x="479203" y="12224"/>
                    </a:moveTo>
                    <a:cubicBezTo>
                      <a:pt x="490183" y="12224"/>
                      <a:pt x="499936" y="22003"/>
                      <a:pt x="499936" y="33002"/>
                    </a:cubicBezTo>
                    <a:lnTo>
                      <a:pt x="499936" y="481571"/>
                    </a:lnTo>
                    <a:cubicBezTo>
                      <a:pt x="499936" y="492570"/>
                      <a:pt x="490183" y="502349"/>
                      <a:pt x="479203" y="502349"/>
                    </a:cubicBezTo>
                    <a:lnTo>
                      <a:pt x="32925" y="502349"/>
                    </a:lnTo>
                    <a:cubicBezTo>
                      <a:pt x="21946" y="501123"/>
                      <a:pt x="12192" y="491344"/>
                      <a:pt x="12192" y="480345"/>
                    </a:cubicBezTo>
                    <a:lnTo>
                      <a:pt x="12192" y="33002"/>
                    </a:lnTo>
                    <a:cubicBezTo>
                      <a:pt x="12192" y="22003"/>
                      <a:pt x="21946" y="12224"/>
                      <a:pt x="32925" y="12224"/>
                    </a:cubicBezTo>
                    <a:lnTo>
                      <a:pt x="479203" y="12224"/>
                    </a:lnTo>
                    <a:close/>
                    <a:moveTo>
                      <a:pt x="479203" y="0"/>
                    </a:moveTo>
                    <a:lnTo>
                      <a:pt x="32925" y="0"/>
                    </a:lnTo>
                    <a:cubicBezTo>
                      <a:pt x="14630" y="0"/>
                      <a:pt x="0" y="14669"/>
                      <a:pt x="0" y="33002"/>
                    </a:cubicBezTo>
                    <a:lnTo>
                      <a:pt x="0" y="481571"/>
                    </a:lnTo>
                    <a:cubicBezTo>
                      <a:pt x="0" y="498678"/>
                      <a:pt x="14630" y="513347"/>
                      <a:pt x="32925" y="513347"/>
                    </a:cubicBezTo>
                    <a:lnTo>
                      <a:pt x="480422" y="513347"/>
                    </a:lnTo>
                    <a:cubicBezTo>
                      <a:pt x="498717" y="513347"/>
                      <a:pt x="513347" y="498678"/>
                      <a:pt x="513347" y="480345"/>
                    </a:cubicBezTo>
                    <a:lnTo>
                      <a:pt x="513347" y="33002"/>
                    </a:lnTo>
                    <a:cubicBezTo>
                      <a:pt x="512128" y="14669"/>
                      <a:pt x="497498" y="0"/>
                      <a:pt x="479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6" name="Google Shape;1256;p7"/>
            <p:cNvGrpSpPr/>
            <p:nvPr/>
          </p:nvGrpSpPr>
          <p:grpSpPr>
            <a:xfrm>
              <a:off x="1250777" y="3920959"/>
              <a:ext cx="342639" cy="331231"/>
              <a:chOff x="1250777" y="3920959"/>
              <a:chExt cx="342639" cy="331231"/>
            </a:xfrm>
          </p:grpSpPr>
          <p:sp>
            <p:nvSpPr>
              <p:cNvPr id="1257" name="Google Shape;1257;p7"/>
              <p:cNvSpPr/>
              <p:nvPr/>
            </p:nvSpPr>
            <p:spPr>
              <a:xfrm>
                <a:off x="1417826" y="3925849"/>
                <a:ext cx="17559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75590" h="151559" extrusionOk="0">
                    <a:moveTo>
                      <a:pt x="120720" y="17114"/>
                    </a:moveTo>
                    <a:lnTo>
                      <a:pt x="153639" y="74557"/>
                    </a:lnTo>
                    <a:lnTo>
                      <a:pt x="120720" y="132007"/>
                    </a:lnTo>
                    <a:lnTo>
                      <a:pt x="54870" y="132007"/>
                    </a:lnTo>
                    <a:lnTo>
                      <a:pt x="21952" y="74557"/>
                    </a:lnTo>
                    <a:lnTo>
                      <a:pt x="54870" y="17114"/>
                    </a:lnTo>
                    <a:lnTo>
                      <a:pt x="120720" y="17114"/>
                    </a:lnTo>
                    <a:lnTo>
                      <a:pt x="120720" y="17114"/>
                    </a:lnTo>
                    <a:close/>
                    <a:moveTo>
                      <a:pt x="131693" y="0"/>
                    </a:moveTo>
                    <a:lnTo>
                      <a:pt x="43898" y="0"/>
                    </a:lnTo>
                    <a:lnTo>
                      <a:pt x="0" y="75783"/>
                    </a:lnTo>
                    <a:lnTo>
                      <a:pt x="43898" y="151560"/>
                    </a:lnTo>
                    <a:lnTo>
                      <a:pt x="131693" y="151560"/>
                    </a:lnTo>
                    <a:lnTo>
                      <a:pt x="175590" y="75783"/>
                    </a:lnTo>
                    <a:lnTo>
                      <a:pt x="13169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7"/>
              <p:cNvSpPr/>
              <p:nvPr/>
            </p:nvSpPr>
            <p:spPr>
              <a:xfrm>
                <a:off x="1344655" y="4100631"/>
                <a:ext cx="15120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51200" h="151559" extrusionOk="0">
                    <a:moveTo>
                      <a:pt x="75603" y="17107"/>
                    </a:moveTo>
                    <a:cubicBezTo>
                      <a:pt x="107302" y="17107"/>
                      <a:pt x="132912" y="42775"/>
                      <a:pt x="132912" y="74557"/>
                    </a:cubicBezTo>
                    <a:cubicBezTo>
                      <a:pt x="132912" y="106334"/>
                      <a:pt x="107302" y="132001"/>
                      <a:pt x="75603" y="132001"/>
                    </a:cubicBezTo>
                    <a:cubicBezTo>
                      <a:pt x="43898" y="132001"/>
                      <a:pt x="18294" y="106334"/>
                      <a:pt x="18294" y="74557"/>
                    </a:cubicBezTo>
                    <a:cubicBezTo>
                      <a:pt x="18294" y="42775"/>
                      <a:pt x="43898" y="17107"/>
                      <a:pt x="75603" y="17107"/>
                    </a:cubicBezTo>
                    <a:close/>
                    <a:moveTo>
                      <a:pt x="75603" y="0"/>
                    </a:moveTo>
                    <a:cubicBezTo>
                      <a:pt x="34144" y="0"/>
                      <a:pt x="0" y="34221"/>
                      <a:pt x="0" y="75777"/>
                    </a:cubicBezTo>
                    <a:cubicBezTo>
                      <a:pt x="0" y="117332"/>
                      <a:pt x="34144" y="151560"/>
                      <a:pt x="75603" y="151560"/>
                    </a:cubicBezTo>
                    <a:cubicBezTo>
                      <a:pt x="117056" y="151560"/>
                      <a:pt x="151200" y="117332"/>
                      <a:pt x="151200" y="75777"/>
                    </a:cubicBezTo>
                    <a:cubicBezTo>
                      <a:pt x="151200" y="32995"/>
                      <a:pt x="117056" y="0"/>
                      <a:pt x="75603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7"/>
              <p:cNvSpPr/>
              <p:nvPr/>
            </p:nvSpPr>
            <p:spPr>
              <a:xfrm>
                <a:off x="1250777" y="3920959"/>
                <a:ext cx="167049" cy="151565"/>
              </a:xfrm>
              <a:custGeom>
                <a:avLst/>
                <a:gdLst/>
                <a:ahLst/>
                <a:cxnLst/>
                <a:rect l="l" t="t" r="r" b="b"/>
                <a:pathLst>
                  <a:path w="167049" h="151565" extrusionOk="0">
                    <a:moveTo>
                      <a:pt x="82912" y="36672"/>
                    </a:moveTo>
                    <a:lnTo>
                      <a:pt x="136563" y="133226"/>
                    </a:lnTo>
                    <a:lnTo>
                      <a:pt x="30480" y="133226"/>
                    </a:lnTo>
                    <a:lnTo>
                      <a:pt x="82912" y="36672"/>
                    </a:lnTo>
                    <a:close/>
                    <a:moveTo>
                      <a:pt x="82912" y="0"/>
                    </a:moveTo>
                    <a:lnTo>
                      <a:pt x="0" y="151566"/>
                    </a:lnTo>
                    <a:lnTo>
                      <a:pt x="167050" y="151566"/>
                    </a:lnTo>
                    <a:lnTo>
                      <a:pt x="8291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0" name="Google Shape;1260;p7"/>
            <p:cNvSpPr/>
            <p:nvPr/>
          </p:nvSpPr>
          <p:spPr>
            <a:xfrm>
              <a:off x="1180063" y="3862296"/>
              <a:ext cx="487737" cy="440009"/>
            </a:xfrm>
            <a:custGeom>
              <a:avLst/>
              <a:gdLst/>
              <a:ahLst/>
              <a:cxnLst/>
              <a:rect l="l" t="t" r="r" b="b"/>
              <a:pathLst>
                <a:path w="487737" h="440009" extrusionOk="0">
                  <a:moveTo>
                    <a:pt x="467011" y="440009"/>
                  </a:moveTo>
                  <a:lnTo>
                    <a:pt x="20726" y="440009"/>
                  </a:lnTo>
                  <a:cubicBezTo>
                    <a:pt x="9754" y="440009"/>
                    <a:pt x="0" y="430236"/>
                    <a:pt x="0" y="419232"/>
                  </a:cubicBezTo>
                  <a:lnTo>
                    <a:pt x="0" y="0"/>
                  </a:lnTo>
                  <a:lnTo>
                    <a:pt x="487738" y="0"/>
                  </a:lnTo>
                  <a:lnTo>
                    <a:pt x="487738" y="419232"/>
                  </a:lnTo>
                  <a:cubicBezTo>
                    <a:pt x="487738" y="430236"/>
                    <a:pt x="477984" y="440009"/>
                    <a:pt x="467011" y="440009"/>
                  </a:cubicBezTo>
                  <a:close/>
                  <a:moveTo>
                    <a:pt x="18288" y="18333"/>
                  </a:moveTo>
                  <a:lnTo>
                    <a:pt x="18288" y="420457"/>
                  </a:lnTo>
                  <a:cubicBezTo>
                    <a:pt x="18288" y="421676"/>
                    <a:pt x="19507" y="422902"/>
                    <a:pt x="20726" y="422902"/>
                  </a:cubicBezTo>
                  <a:lnTo>
                    <a:pt x="468231" y="422902"/>
                  </a:lnTo>
                  <a:cubicBezTo>
                    <a:pt x="469450" y="422902"/>
                    <a:pt x="470669" y="421676"/>
                    <a:pt x="470669" y="420457"/>
                  </a:cubicBezTo>
                  <a:lnTo>
                    <a:pt x="470669" y="18333"/>
                  </a:lnTo>
                  <a:lnTo>
                    <a:pt x="18288" y="18333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1180063" y="3813400"/>
              <a:ext cx="487737" cy="35446"/>
            </a:xfrm>
            <a:custGeom>
              <a:avLst/>
              <a:gdLst/>
              <a:ahLst/>
              <a:cxnLst/>
              <a:rect l="l" t="t" r="r" b="b"/>
              <a:pathLst>
                <a:path w="487737" h="35446" extrusionOk="0">
                  <a:moveTo>
                    <a:pt x="487738" y="35447"/>
                  </a:moveTo>
                  <a:lnTo>
                    <a:pt x="0" y="35447"/>
                  </a:lnTo>
                  <a:lnTo>
                    <a:pt x="0" y="20778"/>
                  </a:lnTo>
                  <a:cubicBezTo>
                    <a:pt x="0" y="9779"/>
                    <a:pt x="9754" y="0"/>
                    <a:pt x="20726" y="0"/>
                  </a:cubicBezTo>
                  <a:lnTo>
                    <a:pt x="468231" y="0"/>
                  </a:lnTo>
                  <a:cubicBezTo>
                    <a:pt x="477984" y="0"/>
                    <a:pt x="487738" y="9779"/>
                    <a:pt x="487738" y="20778"/>
                  </a:cubicBezTo>
                  <a:lnTo>
                    <a:pt x="487738" y="35447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2" name="Google Shape;1262;p7"/>
          <p:cNvGrpSpPr/>
          <p:nvPr/>
        </p:nvGrpSpPr>
        <p:grpSpPr>
          <a:xfrm>
            <a:off x="9026634" y="5023061"/>
            <a:ext cx="288000" cy="288000"/>
            <a:chOff x="1167865" y="3801176"/>
            <a:chExt cx="513347" cy="513347"/>
          </a:xfrm>
        </p:grpSpPr>
        <p:grpSp>
          <p:nvGrpSpPr>
            <p:cNvPr id="1263" name="Google Shape;1263;p7"/>
            <p:cNvGrpSpPr/>
            <p:nvPr/>
          </p:nvGrpSpPr>
          <p:grpSpPr>
            <a:xfrm>
              <a:off x="1167865" y="3801176"/>
              <a:ext cx="513347" cy="513347"/>
              <a:chOff x="1167865" y="3801176"/>
              <a:chExt cx="513347" cy="513347"/>
            </a:xfrm>
          </p:grpSpPr>
          <p:sp>
            <p:nvSpPr>
              <p:cNvPr id="1264" name="Google Shape;1264;p7"/>
              <p:cNvSpPr/>
              <p:nvPr/>
            </p:nvSpPr>
            <p:spPr>
              <a:xfrm>
                <a:off x="1173974" y="3807285"/>
                <a:ext cx="501155" cy="502348"/>
              </a:xfrm>
              <a:custGeom>
                <a:avLst/>
                <a:gdLst/>
                <a:ahLst/>
                <a:cxnLst/>
                <a:rect l="l" t="t" r="r" b="b"/>
                <a:pathLst>
                  <a:path w="501155" h="502348" extrusionOk="0">
                    <a:moveTo>
                      <a:pt x="26829" y="501123"/>
                    </a:moveTo>
                    <a:cubicBezTo>
                      <a:pt x="12198" y="501123"/>
                      <a:pt x="0" y="488906"/>
                      <a:pt x="0" y="474237"/>
                    </a:cubicBezTo>
                    <a:lnTo>
                      <a:pt x="0" y="26893"/>
                    </a:lnTo>
                    <a:cubicBezTo>
                      <a:pt x="0" y="12224"/>
                      <a:pt x="12198" y="0"/>
                      <a:pt x="26829" y="0"/>
                    </a:cubicBezTo>
                    <a:lnTo>
                      <a:pt x="474333" y="0"/>
                    </a:lnTo>
                    <a:cubicBezTo>
                      <a:pt x="488963" y="0"/>
                      <a:pt x="501155" y="12224"/>
                      <a:pt x="501155" y="26893"/>
                    </a:cubicBezTo>
                    <a:lnTo>
                      <a:pt x="501155" y="475456"/>
                    </a:lnTo>
                    <a:cubicBezTo>
                      <a:pt x="501155" y="490125"/>
                      <a:pt x="488963" y="502349"/>
                      <a:pt x="474333" y="502349"/>
                    </a:cubicBezTo>
                    <a:lnTo>
                      <a:pt x="26829" y="5011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7"/>
              <p:cNvSpPr/>
              <p:nvPr/>
            </p:nvSpPr>
            <p:spPr>
              <a:xfrm>
                <a:off x="1167865" y="3801176"/>
                <a:ext cx="513347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7" h="513347" extrusionOk="0">
                    <a:moveTo>
                      <a:pt x="479203" y="12224"/>
                    </a:moveTo>
                    <a:cubicBezTo>
                      <a:pt x="490183" y="12224"/>
                      <a:pt x="499936" y="22003"/>
                      <a:pt x="499936" y="33002"/>
                    </a:cubicBezTo>
                    <a:lnTo>
                      <a:pt x="499936" y="481571"/>
                    </a:lnTo>
                    <a:cubicBezTo>
                      <a:pt x="499936" y="492570"/>
                      <a:pt x="490183" y="502349"/>
                      <a:pt x="479203" y="502349"/>
                    </a:cubicBezTo>
                    <a:lnTo>
                      <a:pt x="32925" y="502349"/>
                    </a:lnTo>
                    <a:cubicBezTo>
                      <a:pt x="21946" y="501123"/>
                      <a:pt x="12192" y="491344"/>
                      <a:pt x="12192" y="480345"/>
                    </a:cubicBezTo>
                    <a:lnTo>
                      <a:pt x="12192" y="33002"/>
                    </a:lnTo>
                    <a:cubicBezTo>
                      <a:pt x="12192" y="22003"/>
                      <a:pt x="21946" y="12224"/>
                      <a:pt x="32925" y="12224"/>
                    </a:cubicBezTo>
                    <a:lnTo>
                      <a:pt x="479203" y="12224"/>
                    </a:lnTo>
                    <a:close/>
                    <a:moveTo>
                      <a:pt x="479203" y="0"/>
                    </a:moveTo>
                    <a:lnTo>
                      <a:pt x="32925" y="0"/>
                    </a:lnTo>
                    <a:cubicBezTo>
                      <a:pt x="14630" y="0"/>
                      <a:pt x="0" y="14669"/>
                      <a:pt x="0" y="33002"/>
                    </a:cubicBezTo>
                    <a:lnTo>
                      <a:pt x="0" y="481571"/>
                    </a:lnTo>
                    <a:cubicBezTo>
                      <a:pt x="0" y="498678"/>
                      <a:pt x="14630" y="513347"/>
                      <a:pt x="32925" y="513347"/>
                    </a:cubicBezTo>
                    <a:lnTo>
                      <a:pt x="480422" y="513347"/>
                    </a:lnTo>
                    <a:cubicBezTo>
                      <a:pt x="498717" y="513347"/>
                      <a:pt x="513347" y="498678"/>
                      <a:pt x="513347" y="480345"/>
                    </a:cubicBezTo>
                    <a:lnTo>
                      <a:pt x="513347" y="33002"/>
                    </a:lnTo>
                    <a:cubicBezTo>
                      <a:pt x="512128" y="14669"/>
                      <a:pt x="497498" y="0"/>
                      <a:pt x="479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6" name="Google Shape;1266;p7"/>
            <p:cNvGrpSpPr/>
            <p:nvPr/>
          </p:nvGrpSpPr>
          <p:grpSpPr>
            <a:xfrm>
              <a:off x="1250777" y="3920959"/>
              <a:ext cx="342639" cy="331231"/>
              <a:chOff x="1250777" y="3920959"/>
              <a:chExt cx="342639" cy="331231"/>
            </a:xfrm>
          </p:grpSpPr>
          <p:sp>
            <p:nvSpPr>
              <p:cNvPr id="1267" name="Google Shape;1267;p7"/>
              <p:cNvSpPr/>
              <p:nvPr/>
            </p:nvSpPr>
            <p:spPr>
              <a:xfrm>
                <a:off x="1417826" y="3925849"/>
                <a:ext cx="17559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75590" h="151559" extrusionOk="0">
                    <a:moveTo>
                      <a:pt x="120720" y="17114"/>
                    </a:moveTo>
                    <a:lnTo>
                      <a:pt x="153639" y="74557"/>
                    </a:lnTo>
                    <a:lnTo>
                      <a:pt x="120720" y="132007"/>
                    </a:lnTo>
                    <a:lnTo>
                      <a:pt x="54870" y="132007"/>
                    </a:lnTo>
                    <a:lnTo>
                      <a:pt x="21952" y="74557"/>
                    </a:lnTo>
                    <a:lnTo>
                      <a:pt x="54870" y="17114"/>
                    </a:lnTo>
                    <a:lnTo>
                      <a:pt x="120720" y="17114"/>
                    </a:lnTo>
                    <a:lnTo>
                      <a:pt x="120720" y="17114"/>
                    </a:lnTo>
                    <a:close/>
                    <a:moveTo>
                      <a:pt x="131693" y="0"/>
                    </a:moveTo>
                    <a:lnTo>
                      <a:pt x="43898" y="0"/>
                    </a:lnTo>
                    <a:lnTo>
                      <a:pt x="0" y="75783"/>
                    </a:lnTo>
                    <a:lnTo>
                      <a:pt x="43898" y="151560"/>
                    </a:lnTo>
                    <a:lnTo>
                      <a:pt x="131693" y="151560"/>
                    </a:lnTo>
                    <a:lnTo>
                      <a:pt x="175590" y="75783"/>
                    </a:lnTo>
                    <a:lnTo>
                      <a:pt x="131693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7"/>
              <p:cNvSpPr/>
              <p:nvPr/>
            </p:nvSpPr>
            <p:spPr>
              <a:xfrm>
                <a:off x="1344655" y="4100631"/>
                <a:ext cx="151200" cy="151559"/>
              </a:xfrm>
              <a:custGeom>
                <a:avLst/>
                <a:gdLst/>
                <a:ahLst/>
                <a:cxnLst/>
                <a:rect l="l" t="t" r="r" b="b"/>
                <a:pathLst>
                  <a:path w="151200" h="151559" extrusionOk="0">
                    <a:moveTo>
                      <a:pt x="75603" y="17107"/>
                    </a:moveTo>
                    <a:cubicBezTo>
                      <a:pt x="107302" y="17107"/>
                      <a:pt x="132912" y="42775"/>
                      <a:pt x="132912" y="74557"/>
                    </a:cubicBezTo>
                    <a:cubicBezTo>
                      <a:pt x="132912" y="106334"/>
                      <a:pt x="107302" y="132001"/>
                      <a:pt x="75603" y="132001"/>
                    </a:cubicBezTo>
                    <a:cubicBezTo>
                      <a:pt x="43898" y="132001"/>
                      <a:pt x="18294" y="106334"/>
                      <a:pt x="18294" y="74557"/>
                    </a:cubicBezTo>
                    <a:cubicBezTo>
                      <a:pt x="18294" y="42775"/>
                      <a:pt x="43898" y="17107"/>
                      <a:pt x="75603" y="17107"/>
                    </a:cubicBezTo>
                    <a:close/>
                    <a:moveTo>
                      <a:pt x="75603" y="0"/>
                    </a:moveTo>
                    <a:cubicBezTo>
                      <a:pt x="34144" y="0"/>
                      <a:pt x="0" y="34221"/>
                      <a:pt x="0" y="75777"/>
                    </a:cubicBezTo>
                    <a:cubicBezTo>
                      <a:pt x="0" y="117332"/>
                      <a:pt x="34144" y="151560"/>
                      <a:pt x="75603" y="151560"/>
                    </a:cubicBezTo>
                    <a:cubicBezTo>
                      <a:pt x="117056" y="151560"/>
                      <a:pt x="151200" y="117332"/>
                      <a:pt x="151200" y="75777"/>
                    </a:cubicBezTo>
                    <a:cubicBezTo>
                      <a:pt x="151200" y="32995"/>
                      <a:pt x="117056" y="0"/>
                      <a:pt x="75603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7"/>
              <p:cNvSpPr/>
              <p:nvPr/>
            </p:nvSpPr>
            <p:spPr>
              <a:xfrm>
                <a:off x="1250777" y="3920959"/>
                <a:ext cx="167049" cy="151565"/>
              </a:xfrm>
              <a:custGeom>
                <a:avLst/>
                <a:gdLst/>
                <a:ahLst/>
                <a:cxnLst/>
                <a:rect l="l" t="t" r="r" b="b"/>
                <a:pathLst>
                  <a:path w="167049" h="151565" extrusionOk="0">
                    <a:moveTo>
                      <a:pt x="82912" y="36672"/>
                    </a:moveTo>
                    <a:lnTo>
                      <a:pt x="136563" y="133226"/>
                    </a:lnTo>
                    <a:lnTo>
                      <a:pt x="30480" y="133226"/>
                    </a:lnTo>
                    <a:lnTo>
                      <a:pt x="82912" y="36672"/>
                    </a:lnTo>
                    <a:close/>
                    <a:moveTo>
                      <a:pt x="82912" y="0"/>
                    </a:moveTo>
                    <a:lnTo>
                      <a:pt x="0" y="151566"/>
                    </a:lnTo>
                    <a:lnTo>
                      <a:pt x="167050" y="151566"/>
                    </a:lnTo>
                    <a:lnTo>
                      <a:pt x="82912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70" name="Google Shape;1270;p7"/>
            <p:cNvSpPr/>
            <p:nvPr/>
          </p:nvSpPr>
          <p:spPr>
            <a:xfrm>
              <a:off x="1180063" y="3862296"/>
              <a:ext cx="487737" cy="440009"/>
            </a:xfrm>
            <a:custGeom>
              <a:avLst/>
              <a:gdLst/>
              <a:ahLst/>
              <a:cxnLst/>
              <a:rect l="l" t="t" r="r" b="b"/>
              <a:pathLst>
                <a:path w="487737" h="440009" extrusionOk="0">
                  <a:moveTo>
                    <a:pt x="467011" y="440009"/>
                  </a:moveTo>
                  <a:lnTo>
                    <a:pt x="20726" y="440009"/>
                  </a:lnTo>
                  <a:cubicBezTo>
                    <a:pt x="9754" y="440009"/>
                    <a:pt x="0" y="430236"/>
                    <a:pt x="0" y="419232"/>
                  </a:cubicBezTo>
                  <a:lnTo>
                    <a:pt x="0" y="0"/>
                  </a:lnTo>
                  <a:lnTo>
                    <a:pt x="487738" y="0"/>
                  </a:lnTo>
                  <a:lnTo>
                    <a:pt x="487738" y="419232"/>
                  </a:lnTo>
                  <a:cubicBezTo>
                    <a:pt x="487738" y="430236"/>
                    <a:pt x="477984" y="440009"/>
                    <a:pt x="467011" y="440009"/>
                  </a:cubicBezTo>
                  <a:close/>
                  <a:moveTo>
                    <a:pt x="18288" y="18333"/>
                  </a:moveTo>
                  <a:lnTo>
                    <a:pt x="18288" y="420457"/>
                  </a:lnTo>
                  <a:cubicBezTo>
                    <a:pt x="18288" y="421676"/>
                    <a:pt x="19507" y="422902"/>
                    <a:pt x="20726" y="422902"/>
                  </a:cubicBezTo>
                  <a:lnTo>
                    <a:pt x="468231" y="422902"/>
                  </a:lnTo>
                  <a:cubicBezTo>
                    <a:pt x="469450" y="422902"/>
                    <a:pt x="470669" y="421676"/>
                    <a:pt x="470669" y="420457"/>
                  </a:cubicBezTo>
                  <a:lnTo>
                    <a:pt x="470669" y="18333"/>
                  </a:lnTo>
                  <a:lnTo>
                    <a:pt x="18288" y="18333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1180063" y="3813400"/>
              <a:ext cx="487737" cy="35446"/>
            </a:xfrm>
            <a:custGeom>
              <a:avLst/>
              <a:gdLst/>
              <a:ahLst/>
              <a:cxnLst/>
              <a:rect l="l" t="t" r="r" b="b"/>
              <a:pathLst>
                <a:path w="487737" h="35446" extrusionOk="0">
                  <a:moveTo>
                    <a:pt x="487738" y="35447"/>
                  </a:moveTo>
                  <a:lnTo>
                    <a:pt x="0" y="35447"/>
                  </a:lnTo>
                  <a:lnTo>
                    <a:pt x="0" y="20778"/>
                  </a:lnTo>
                  <a:cubicBezTo>
                    <a:pt x="0" y="9779"/>
                    <a:pt x="9754" y="0"/>
                    <a:pt x="20726" y="0"/>
                  </a:cubicBezTo>
                  <a:lnTo>
                    <a:pt x="468231" y="0"/>
                  </a:lnTo>
                  <a:cubicBezTo>
                    <a:pt x="477984" y="0"/>
                    <a:pt x="487738" y="9779"/>
                    <a:pt x="487738" y="20778"/>
                  </a:cubicBezTo>
                  <a:lnTo>
                    <a:pt x="487738" y="35447"/>
                  </a:lnTo>
                  <a:close/>
                </a:path>
              </a:pathLst>
            </a:custGeom>
            <a:solidFill>
              <a:srgbClr val="2D59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72" name="Google Shape;1272;p7"/>
          <p:cNvSpPr txBox="1"/>
          <p:nvPr/>
        </p:nvSpPr>
        <p:spPr>
          <a:xfrm>
            <a:off x="8032842" y="5298083"/>
            <a:ext cx="803425" cy="3385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Autonomous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Database</a:t>
            </a:r>
            <a:endParaRPr/>
          </a:p>
        </p:txBody>
      </p:sp>
      <p:sp>
        <p:nvSpPr>
          <p:cNvPr id="1273" name="Google Shape;1273;p7"/>
          <p:cNvSpPr/>
          <p:nvPr/>
        </p:nvSpPr>
        <p:spPr>
          <a:xfrm>
            <a:off x="10121262" y="6919127"/>
            <a:ext cx="4941576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セキュリティ管理機能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4" name="Google Shape;1274;p7"/>
          <p:cNvGrpSpPr/>
          <p:nvPr/>
        </p:nvGrpSpPr>
        <p:grpSpPr>
          <a:xfrm>
            <a:off x="10368689" y="7222216"/>
            <a:ext cx="599843" cy="843269"/>
            <a:chOff x="10515621" y="3754054"/>
            <a:chExt cx="599862" cy="843294"/>
          </a:xfrm>
        </p:grpSpPr>
        <p:pic>
          <p:nvPicPr>
            <p:cNvPr id="1275" name="Google Shape;1275;p7"/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0591715" y="3754054"/>
              <a:ext cx="4476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76" name="Google Shape;1276;p7"/>
            <p:cNvSpPr txBox="1"/>
            <p:nvPr/>
          </p:nvSpPr>
          <p:spPr>
            <a:xfrm>
              <a:off x="10515621" y="4166448"/>
              <a:ext cx="59986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Cloud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Guard</a:t>
              </a:r>
              <a:endParaRPr/>
            </a:p>
          </p:txBody>
        </p:sp>
      </p:grpSp>
      <p:grpSp>
        <p:nvGrpSpPr>
          <p:cNvPr id="1277" name="Google Shape;1277;p7"/>
          <p:cNvGrpSpPr/>
          <p:nvPr/>
        </p:nvGrpSpPr>
        <p:grpSpPr>
          <a:xfrm>
            <a:off x="14031255" y="7239904"/>
            <a:ext cx="1026242" cy="661647"/>
            <a:chOff x="10302419" y="5156668"/>
            <a:chExt cx="1026272" cy="661668"/>
          </a:xfrm>
        </p:grpSpPr>
        <p:pic>
          <p:nvPicPr>
            <p:cNvPr id="1278" name="Google Shape;1278;p7"/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10615526" y="515666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79" name="Google Shape;1279;p7"/>
            <p:cNvSpPr txBox="1"/>
            <p:nvPr/>
          </p:nvSpPr>
          <p:spPr>
            <a:xfrm>
              <a:off x="10302419" y="5556718"/>
              <a:ext cx="1026272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Notifications</a:t>
              </a:r>
              <a:endParaRPr/>
            </a:p>
          </p:txBody>
        </p:sp>
      </p:grpSp>
      <p:grpSp>
        <p:nvGrpSpPr>
          <p:cNvPr id="1280" name="Google Shape;1280;p7"/>
          <p:cNvGrpSpPr/>
          <p:nvPr/>
        </p:nvGrpSpPr>
        <p:grpSpPr>
          <a:xfrm>
            <a:off x="11654493" y="7272520"/>
            <a:ext cx="974946" cy="785693"/>
            <a:chOff x="10328069" y="6650877"/>
            <a:chExt cx="974974" cy="785716"/>
          </a:xfrm>
        </p:grpSpPr>
        <p:pic>
          <p:nvPicPr>
            <p:cNvPr id="1281" name="Google Shape;1281;p7"/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10663151" y="6650877"/>
              <a:ext cx="3048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82" name="Google Shape;1282;p7"/>
            <p:cNvSpPr txBox="1"/>
            <p:nvPr/>
          </p:nvSpPr>
          <p:spPr>
            <a:xfrm>
              <a:off x="10328069" y="7005693"/>
              <a:ext cx="974974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Threat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Intelligence</a:t>
              </a:r>
              <a:endParaRPr/>
            </a:p>
          </p:txBody>
        </p:sp>
      </p:grpSp>
      <p:grpSp>
        <p:nvGrpSpPr>
          <p:cNvPr id="1283" name="Google Shape;1283;p7"/>
          <p:cNvGrpSpPr/>
          <p:nvPr/>
        </p:nvGrpSpPr>
        <p:grpSpPr>
          <a:xfrm>
            <a:off x="12492354" y="7258531"/>
            <a:ext cx="1083950" cy="812890"/>
            <a:chOff x="10256563" y="2687458"/>
            <a:chExt cx="1083982" cy="812912"/>
          </a:xfrm>
        </p:grpSpPr>
        <p:pic>
          <p:nvPicPr>
            <p:cNvPr id="1284" name="Google Shape;1284;p7"/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10636625" y="2687458"/>
              <a:ext cx="323850" cy="381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85" name="Google Shape;1285;p7"/>
            <p:cNvSpPr txBox="1"/>
            <p:nvPr/>
          </p:nvSpPr>
          <p:spPr>
            <a:xfrm>
              <a:off x="10256563" y="3069471"/>
              <a:ext cx="1083982" cy="4308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Vulnerability 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Scanning</a:t>
              </a:r>
              <a:endParaRPr/>
            </a:p>
          </p:txBody>
        </p:sp>
      </p:grpSp>
      <p:grpSp>
        <p:nvGrpSpPr>
          <p:cNvPr id="1286" name="Google Shape;1286;p7"/>
          <p:cNvGrpSpPr/>
          <p:nvPr/>
        </p:nvGrpSpPr>
        <p:grpSpPr>
          <a:xfrm>
            <a:off x="11091857" y="7278422"/>
            <a:ext cx="506870" cy="770894"/>
            <a:chOff x="10545108" y="7974124"/>
            <a:chExt cx="506885" cy="770918"/>
          </a:xfrm>
        </p:grpSpPr>
        <p:pic>
          <p:nvPicPr>
            <p:cNvPr id="1287" name="Google Shape;1287;p7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88" name="Google Shape;1288;p7"/>
            <p:cNvSpPr txBox="1"/>
            <p:nvPr/>
          </p:nvSpPr>
          <p:spPr>
            <a:xfrm>
              <a:off x="10545108" y="8314142"/>
              <a:ext cx="506885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Safe</a:t>
              </a:r>
              <a:endParaRPr/>
            </a:p>
          </p:txBody>
        </p:sp>
      </p:grpSp>
      <p:grpSp>
        <p:nvGrpSpPr>
          <p:cNvPr id="1289" name="Google Shape;1289;p7"/>
          <p:cNvGrpSpPr/>
          <p:nvPr/>
        </p:nvGrpSpPr>
        <p:grpSpPr>
          <a:xfrm>
            <a:off x="13204787" y="7220229"/>
            <a:ext cx="1096564" cy="695324"/>
            <a:chOff x="10715462" y="7773090"/>
            <a:chExt cx="1096597" cy="695344"/>
          </a:xfrm>
        </p:grpSpPr>
        <p:sp>
          <p:nvSpPr>
            <p:cNvPr id="1290" name="Google Shape;1290;p7"/>
            <p:cNvSpPr txBox="1"/>
            <p:nvPr/>
          </p:nvSpPr>
          <p:spPr>
            <a:xfrm>
              <a:off x="10715462" y="8206817"/>
              <a:ext cx="1096597" cy="2616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Events</a:t>
              </a:r>
              <a:endParaRPr/>
            </a:p>
          </p:txBody>
        </p:sp>
        <p:pic>
          <p:nvPicPr>
            <p:cNvPr id="1291" name="Google Shape;1291;p7"/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10999982" y="7773090"/>
              <a:ext cx="497148" cy="48558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92" name="Google Shape;1292;p7"/>
          <p:cNvSpPr/>
          <p:nvPr/>
        </p:nvSpPr>
        <p:spPr>
          <a:xfrm>
            <a:off x="6566595" y="6894499"/>
            <a:ext cx="3491064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通信を介した攻撃への保護機能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3" name="Google Shape;1293;p7"/>
          <p:cNvGrpSpPr/>
          <p:nvPr/>
        </p:nvGrpSpPr>
        <p:grpSpPr>
          <a:xfrm>
            <a:off x="7467013" y="7259090"/>
            <a:ext cx="484428" cy="641879"/>
            <a:chOff x="1528670" y="7429303"/>
            <a:chExt cx="484428" cy="641879"/>
          </a:xfrm>
        </p:grpSpPr>
        <p:pic>
          <p:nvPicPr>
            <p:cNvPr id="1294" name="Google Shape;1294;p7"/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1561334" y="7429303"/>
              <a:ext cx="41910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95" name="Google Shape;1295;p7"/>
            <p:cNvSpPr txBox="1"/>
            <p:nvPr/>
          </p:nvSpPr>
          <p:spPr>
            <a:xfrm>
              <a:off x="1528670" y="7809572"/>
              <a:ext cx="484428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DNS</a:t>
              </a:r>
              <a:endParaRPr/>
            </a:p>
          </p:txBody>
        </p:sp>
      </p:grpSp>
      <p:grpSp>
        <p:nvGrpSpPr>
          <p:cNvPr id="1296" name="Google Shape;1296;p7"/>
          <p:cNvGrpSpPr/>
          <p:nvPr/>
        </p:nvGrpSpPr>
        <p:grpSpPr>
          <a:xfrm>
            <a:off x="8059039" y="7262050"/>
            <a:ext cx="502061" cy="651792"/>
            <a:chOff x="2919266" y="8604037"/>
            <a:chExt cx="502061" cy="651792"/>
          </a:xfrm>
        </p:grpSpPr>
        <p:pic>
          <p:nvPicPr>
            <p:cNvPr id="1297" name="Google Shape;1297;p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2933235" y="8604037"/>
              <a:ext cx="409575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98" name="Google Shape;1298;p7"/>
            <p:cNvSpPr txBox="1"/>
            <p:nvPr/>
          </p:nvSpPr>
          <p:spPr>
            <a:xfrm>
              <a:off x="2919266" y="8994219"/>
              <a:ext cx="502061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WAF</a:t>
              </a:r>
              <a:endParaRPr/>
            </a:p>
          </p:txBody>
        </p:sp>
      </p:grpSp>
      <p:grpSp>
        <p:nvGrpSpPr>
          <p:cNvPr id="1299" name="Google Shape;1299;p7"/>
          <p:cNvGrpSpPr/>
          <p:nvPr/>
        </p:nvGrpSpPr>
        <p:grpSpPr>
          <a:xfrm>
            <a:off x="6588753" y="7268850"/>
            <a:ext cx="972887" cy="791743"/>
            <a:chOff x="1284441" y="8610369"/>
            <a:chExt cx="972887" cy="791743"/>
          </a:xfrm>
        </p:grpSpPr>
        <p:pic>
          <p:nvPicPr>
            <p:cNvPr id="1300" name="Google Shape;1300;p7"/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1551809" y="8610369"/>
              <a:ext cx="4381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01" name="Google Shape;1301;p7"/>
            <p:cNvSpPr txBox="1"/>
            <p:nvPr/>
          </p:nvSpPr>
          <p:spPr>
            <a:xfrm>
              <a:off x="1284441" y="8971225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Network Firewall</a:t>
              </a:r>
              <a:endParaRPr/>
            </a:p>
          </p:txBody>
        </p:sp>
      </p:grpSp>
      <p:grpSp>
        <p:nvGrpSpPr>
          <p:cNvPr id="1302" name="Google Shape;1302;p7"/>
          <p:cNvGrpSpPr/>
          <p:nvPr/>
        </p:nvGrpSpPr>
        <p:grpSpPr>
          <a:xfrm>
            <a:off x="8591012" y="7270681"/>
            <a:ext cx="716863" cy="797569"/>
            <a:chOff x="7891760" y="7929853"/>
            <a:chExt cx="716863" cy="797569"/>
          </a:xfrm>
        </p:grpSpPr>
        <p:pic>
          <p:nvPicPr>
            <p:cNvPr id="1303" name="Google Shape;1303;p7"/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8014995" y="7929853"/>
              <a:ext cx="400050" cy="361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04" name="Google Shape;1304;p7"/>
            <p:cNvSpPr txBox="1"/>
            <p:nvPr/>
          </p:nvSpPr>
          <p:spPr>
            <a:xfrm>
              <a:off x="7891760" y="8296535"/>
              <a:ext cx="716863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Identity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Domain</a:t>
              </a:r>
              <a:endParaRPr/>
            </a:p>
          </p:txBody>
        </p:sp>
      </p:grpSp>
      <p:grpSp>
        <p:nvGrpSpPr>
          <p:cNvPr id="1305" name="Google Shape;1305;p7"/>
          <p:cNvGrpSpPr/>
          <p:nvPr/>
        </p:nvGrpSpPr>
        <p:grpSpPr>
          <a:xfrm>
            <a:off x="9161487" y="7283653"/>
            <a:ext cx="927286" cy="772063"/>
            <a:chOff x="5815140" y="8649267"/>
            <a:chExt cx="927286" cy="772063"/>
          </a:xfrm>
        </p:grpSpPr>
        <p:pic>
          <p:nvPicPr>
            <p:cNvPr id="1306" name="Google Shape;1306;p7"/>
            <p:cNvPicPr preferRelativeResize="0"/>
            <p:nvPr/>
          </p:nvPicPr>
          <p:blipFill rotWithShape="1">
            <a:blip r:embed="rId19">
              <a:alphaModFix/>
            </a:blip>
            <a:srcRect/>
            <a:stretch/>
          </p:blipFill>
          <p:spPr>
            <a:xfrm>
              <a:off x="6126383" y="8649267"/>
              <a:ext cx="304800" cy="39052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07" name="Google Shape;1307;p7"/>
            <p:cNvSpPr txBox="1"/>
            <p:nvPr/>
          </p:nvSpPr>
          <p:spPr>
            <a:xfrm>
              <a:off x="5815140" y="8990443"/>
              <a:ext cx="92728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Security Group</a:t>
              </a:r>
              <a:endParaRPr/>
            </a:p>
          </p:txBody>
        </p:sp>
      </p:grpSp>
      <p:sp>
        <p:nvSpPr>
          <p:cNvPr id="1308" name="Google Shape;1308;p7"/>
          <p:cNvSpPr/>
          <p:nvPr/>
        </p:nvSpPr>
        <p:spPr>
          <a:xfrm>
            <a:off x="5214756" y="6886853"/>
            <a:ext cx="1247491" cy="1332491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システム構成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管理機能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9" name="Google Shape;1309;p7"/>
          <p:cNvGrpSpPr/>
          <p:nvPr/>
        </p:nvGrpSpPr>
        <p:grpSpPr>
          <a:xfrm>
            <a:off x="5424358" y="7416189"/>
            <a:ext cx="814646" cy="803155"/>
            <a:chOff x="1907750" y="4310477"/>
            <a:chExt cx="814646" cy="803155"/>
          </a:xfrm>
        </p:grpSpPr>
        <p:sp>
          <p:nvSpPr>
            <p:cNvPr id="1310" name="Google Shape;1310;p7"/>
            <p:cNvSpPr txBox="1"/>
            <p:nvPr/>
          </p:nvSpPr>
          <p:spPr>
            <a:xfrm>
              <a:off x="1907750" y="4682745"/>
              <a:ext cx="814646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Resource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Manager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1" name="Google Shape;1311;p7"/>
            <p:cNvPicPr preferRelativeResize="0"/>
            <p:nvPr/>
          </p:nvPicPr>
          <p:blipFill rotWithShape="1">
            <a:blip r:embed="rId20">
              <a:alphaModFix/>
            </a:blip>
            <a:srcRect/>
            <a:stretch/>
          </p:blipFill>
          <p:spPr>
            <a:xfrm>
              <a:off x="2096003" y="4310477"/>
              <a:ext cx="438138" cy="40003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12" name="Google Shape;1312;p7"/>
          <p:cNvSpPr/>
          <p:nvPr/>
        </p:nvSpPr>
        <p:spPr>
          <a:xfrm>
            <a:off x="2854165" y="6894499"/>
            <a:ext cx="2284905" cy="1324845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バックアップ機能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3" name="Google Shape;1313;p7"/>
          <p:cNvGrpSpPr/>
          <p:nvPr/>
        </p:nvGrpSpPr>
        <p:grpSpPr>
          <a:xfrm>
            <a:off x="4015909" y="7259939"/>
            <a:ext cx="972887" cy="825552"/>
            <a:chOff x="4360158" y="7332449"/>
            <a:chExt cx="972887" cy="825552"/>
          </a:xfrm>
        </p:grpSpPr>
        <p:pic>
          <p:nvPicPr>
            <p:cNvPr id="1314" name="Google Shape;1314;p7"/>
            <p:cNvPicPr preferRelativeResize="0"/>
            <p:nvPr/>
          </p:nvPicPr>
          <p:blipFill rotWithShape="1">
            <a:blip r:embed="rId21">
              <a:alphaModFix/>
            </a:blip>
            <a:srcRect/>
            <a:stretch/>
          </p:blipFill>
          <p:spPr>
            <a:xfrm>
              <a:off x="4646576" y="7332449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15" name="Google Shape;1315;p7"/>
            <p:cNvSpPr txBox="1"/>
            <p:nvPr/>
          </p:nvSpPr>
          <p:spPr>
            <a:xfrm>
              <a:off x="4360158" y="7727114"/>
              <a:ext cx="972887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Object Storage</a:t>
              </a:r>
              <a:endParaRPr/>
            </a:p>
          </p:txBody>
        </p:sp>
      </p:grpSp>
      <p:pic>
        <p:nvPicPr>
          <p:cNvPr id="1316" name="Google Shape;1316;p7"/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3305948" y="7230818"/>
            <a:ext cx="361950" cy="400050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7"/>
          <p:cNvSpPr txBox="1"/>
          <p:nvPr/>
        </p:nvSpPr>
        <p:spPr>
          <a:xfrm>
            <a:off x="2818313" y="7654604"/>
            <a:ext cx="1337226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Backup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(Object Storage)</a:t>
            </a:r>
            <a:endParaRPr/>
          </a:p>
        </p:txBody>
      </p:sp>
      <p:sp>
        <p:nvSpPr>
          <p:cNvPr id="1318" name="Google Shape;1318;p7"/>
          <p:cNvSpPr/>
          <p:nvPr/>
        </p:nvSpPr>
        <p:spPr>
          <a:xfrm>
            <a:off x="11708593" y="8298537"/>
            <a:ext cx="3354245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ログ管理機能</a:t>
            </a:r>
            <a:endParaRPr/>
          </a:p>
        </p:txBody>
      </p:sp>
      <p:grpSp>
        <p:nvGrpSpPr>
          <p:cNvPr id="1319" name="Google Shape;1319;p7"/>
          <p:cNvGrpSpPr/>
          <p:nvPr/>
        </p:nvGrpSpPr>
        <p:grpSpPr>
          <a:xfrm>
            <a:off x="11732255" y="8664525"/>
            <a:ext cx="723275" cy="661895"/>
            <a:chOff x="12360566" y="4730781"/>
            <a:chExt cx="723275" cy="661895"/>
          </a:xfrm>
        </p:grpSpPr>
        <p:pic>
          <p:nvPicPr>
            <p:cNvPr id="1320" name="Google Shape;1320;p7"/>
            <p:cNvPicPr preferRelativeResize="0"/>
            <p:nvPr/>
          </p:nvPicPr>
          <p:blipFill rotWithShape="1">
            <a:blip r:embed="rId23">
              <a:alphaModFix/>
            </a:blip>
            <a:srcRect/>
            <a:stretch/>
          </p:blipFill>
          <p:spPr>
            <a:xfrm>
              <a:off x="12517422" y="4730781"/>
              <a:ext cx="409564" cy="40956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21" name="Google Shape;1321;p7"/>
            <p:cNvSpPr txBox="1"/>
            <p:nvPr/>
          </p:nvSpPr>
          <p:spPr>
            <a:xfrm>
              <a:off x="12360566" y="5131066"/>
              <a:ext cx="723275" cy="2616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</p:txBody>
        </p:sp>
      </p:grpSp>
      <p:grpSp>
        <p:nvGrpSpPr>
          <p:cNvPr id="1322" name="Google Shape;1322;p7"/>
          <p:cNvGrpSpPr/>
          <p:nvPr/>
        </p:nvGrpSpPr>
        <p:grpSpPr>
          <a:xfrm>
            <a:off x="12868182" y="8557104"/>
            <a:ext cx="1569059" cy="944217"/>
            <a:chOff x="11379958" y="8469259"/>
            <a:chExt cx="1569059" cy="944217"/>
          </a:xfrm>
        </p:grpSpPr>
        <p:sp>
          <p:nvSpPr>
            <p:cNvPr id="1323" name="Google Shape;1323;p7"/>
            <p:cNvSpPr txBox="1"/>
            <p:nvPr/>
          </p:nvSpPr>
          <p:spPr>
            <a:xfrm>
              <a:off x="11379958" y="8982589"/>
              <a:ext cx="1569059" cy="4308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Connecter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Hub</a:t>
              </a:r>
              <a:endParaRPr/>
            </a:p>
          </p:txBody>
        </p:sp>
        <p:grpSp>
          <p:nvGrpSpPr>
            <p:cNvPr id="1324" name="Google Shape;1324;p7"/>
            <p:cNvGrpSpPr/>
            <p:nvPr/>
          </p:nvGrpSpPr>
          <p:grpSpPr>
            <a:xfrm>
              <a:off x="11937296" y="8469259"/>
              <a:ext cx="454856" cy="513332"/>
              <a:chOff x="6506411" y="2363804"/>
              <a:chExt cx="454869" cy="513347"/>
            </a:xfrm>
          </p:grpSpPr>
          <p:sp>
            <p:nvSpPr>
              <p:cNvPr id="1325" name="Google Shape;1325;p7"/>
              <p:cNvSpPr/>
              <p:nvPr/>
            </p:nvSpPr>
            <p:spPr>
              <a:xfrm>
                <a:off x="6510904" y="2368399"/>
                <a:ext cx="445439" cy="503960"/>
              </a:xfrm>
              <a:custGeom>
                <a:avLst/>
                <a:gdLst/>
                <a:ahLst/>
                <a:cxnLst/>
                <a:rect l="l" t="t" r="r" b="b"/>
                <a:pathLst>
                  <a:path w="445439" h="503960" extrusionOk="0">
                    <a:moveTo>
                      <a:pt x="222609" y="503837"/>
                    </a:moveTo>
                    <a:cubicBezTo>
                      <a:pt x="215229" y="503908"/>
                      <a:pt x="207978" y="501431"/>
                      <a:pt x="202204" y="496823"/>
                    </a:cubicBezTo>
                    <a:cubicBezTo>
                      <a:pt x="196364" y="492223"/>
                      <a:pt x="192321" y="485761"/>
                      <a:pt x="190717" y="478529"/>
                    </a:cubicBezTo>
                    <a:cubicBezTo>
                      <a:pt x="189113" y="471297"/>
                      <a:pt x="190012" y="463725"/>
                      <a:pt x="193284" y="457084"/>
                    </a:cubicBezTo>
                    <a:cubicBezTo>
                      <a:pt x="196621" y="450442"/>
                      <a:pt x="202075" y="445123"/>
                      <a:pt x="208748" y="442030"/>
                    </a:cubicBezTo>
                    <a:lnTo>
                      <a:pt x="208748" y="410754"/>
                    </a:lnTo>
                    <a:cubicBezTo>
                      <a:pt x="185519" y="408617"/>
                      <a:pt x="162997" y="401431"/>
                      <a:pt x="142784" y="389688"/>
                    </a:cubicBezTo>
                    <a:cubicBezTo>
                      <a:pt x="122635" y="377945"/>
                      <a:pt x="105245" y="361929"/>
                      <a:pt x="91834" y="342768"/>
                    </a:cubicBezTo>
                    <a:lnTo>
                      <a:pt x="64562" y="358463"/>
                    </a:lnTo>
                    <a:cubicBezTo>
                      <a:pt x="64947" y="362160"/>
                      <a:pt x="64562" y="365894"/>
                      <a:pt x="63599" y="369468"/>
                    </a:cubicBezTo>
                    <a:cubicBezTo>
                      <a:pt x="61803" y="376334"/>
                      <a:pt x="57760" y="382405"/>
                      <a:pt x="52114" y="386723"/>
                    </a:cubicBezTo>
                    <a:cubicBezTo>
                      <a:pt x="46467" y="391042"/>
                      <a:pt x="39536" y="393365"/>
                      <a:pt x="32478" y="393326"/>
                    </a:cubicBezTo>
                    <a:cubicBezTo>
                      <a:pt x="26767" y="393320"/>
                      <a:pt x="21184" y="391825"/>
                      <a:pt x="16243" y="388988"/>
                    </a:cubicBezTo>
                    <a:cubicBezTo>
                      <a:pt x="11302" y="386146"/>
                      <a:pt x="7196" y="382058"/>
                      <a:pt x="4308" y="377130"/>
                    </a:cubicBezTo>
                    <a:cubicBezTo>
                      <a:pt x="2190" y="373434"/>
                      <a:pt x="779" y="369334"/>
                      <a:pt x="265" y="365086"/>
                    </a:cubicBezTo>
                    <a:cubicBezTo>
                      <a:pt x="-312" y="360838"/>
                      <a:pt x="73" y="356526"/>
                      <a:pt x="1228" y="352406"/>
                    </a:cubicBezTo>
                    <a:cubicBezTo>
                      <a:pt x="2575" y="347433"/>
                      <a:pt x="5142" y="342864"/>
                      <a:pt x="8607" y="339065"/>
                    </a:cubicBezTo>
                    <a:cubicBezTo>
                      <a:pt x="12072" y="335273"/>
                      <a:pt x="16436" y="332373"/>
                      <a:pt x="21248" y="330608"/>
                    </a:cubicBezTo>
                    <a:cubicBezTo>
                      <a:pt x="26125" y="328837"/>
                      <a:pt x="31323" y="328259"/>
                      <a:pt x="36392" y="328907"/>
                    </a:cubicBezTo>
                    <a:cubicBezTo>
                      <a:pt x="41526" y="329562"/>
                      <a:pt x="46403" y="331429"/>
                      <a:pt x="50638" y="334362"/>
                    </a:cubicBezTo>
                    <a:lnTo>
                      <a:pt x="77909" y="318538"/>
                    </a:lnTo>
                    <a:cubicBezTo>
                      <a:pt x="68156" y="297632"/>
                      <a:pt x="63150" y="274844"/>
                      <a:pt x="63215" y="251785"/>
                    </a:cubicBezTo>
                    <a:cubicBezTo>
                      <a:pt x="63150" y="228668"/>
                      <a:pt x="68220" y="205824"/>
                      <a:pt x="78037" y="184909"/>
                    </a:cubicBezTo>
                    <a:lnTo>
                      <a:pt x="50766" y="169333"/>
                    </a:lnTo>
                    <a:cubicBezTo>
                      <a:pt x="45376" y="173103"/>
                      <a:pt x="39023" y="175132"/>
                      <a:pt x="32478" y="175144"/>
                    </a:cubicBezTo>
                    <a:cubicBezTo>
                      <a:pt x="26831" y="175132"/>
                      <a:pt x="21312" y="173640"/>
                      <a:pt x="16436" y="170817"/>
                    </a:cubicBezTo>
                    <a:cubicBezTo>
                      <a:pt x="12714" y="168733"/>
                      <a:pt x="9441" y="165934"/>
                      <a:pt x="6875" y="162580"/>
                    </a:cubicBezTo>
                    <a:cubicBezTo>
                      <a:pt x="4244" y="159227"/>
                      <a:pt x="2319" y="155388"/>
                      <a:pt x="1228" y="151286"/>
                    </a:cubicBezTo>
                    <a:cubicBezTo>
                      <a:pt x="73" y="147170"/>
                      <a:pt x="-312" y="142858"/>
                      <a:pt x="265" y="138608"/>
                    </a:cubicBezTo>
                    <a:cubicBezTo>
                      <a:pt x="779" y="134358"/>
                      <a:pt x="2190" y="130261"/>
                      <a:pt x="4308" y="126563"/>
                    </a:cubicBezTo>
                    <a:cubicBezTo>
                      <a:pt x="7196" y="121659"/>
                      <a:pt x="11302" y="117596"/>
                      <a:pt x="16243" y="114777"/>
                    </a:cubicBezTo>
                    <a:cubicBezTo>
                      <a:pt x="21184" y="111958"/>
                      <a:pt x="26767" y="110481"/>
                      <a:pt x="32478" y="110493"/>
                    </a:cubicBezTo>
                    <a:cubicBezTo>
                      <a:pt x="38061" y="110449"/>
                      <a:pt x="43579" y="111899"/>
                      <a:pt x="48392" y="114696"/>
                    </a:cubicBezTo>
                    <a:cubicBezTo>
                      <a:pt x="52114" y="116794"/>
                      <a:pt x="55386" y="119613"/>
                      <a:pt x="57953" y="122988"/>
                    </a:cubicBezTo>
                    <a:cubicBezTo>
                      <a:pt x="60584" y="126364"/>
                      <a:pt x="62509" y="130227"/>
                      <a:pt x="63599" y="134351"/>
                    </a:cubicBezTo>
                    <a:cubicBezTo>
                      <a:pt x="64562" y="137926"/>
                      <a:pt x="64947" y="141656"/>
                      <a:pt x="64562" y="145352"/>
                    </a:cubicBezTo>
                    <a:lnTo>
                      <a:pt x="91962" y="160928"/>
                    </a:lnTo>
                    <a:cubicBezTo>
                      <a:pt x="105373" y="141799"/>
                      <a:pt x="122699" y="125819"/>
                      <a:pt x="142912" y="114099"/>
                    </a:cubicBezTo>
                    <a:cubicBezTo>
                      <a:pt x="163060" y="102379"/>
                      <a:pt x="185519" y="95200"/>
                      <a:pt x="208748" y="93063"/>
                    </a:cubicBezTo>
                    <a:lnTo>
                      <a:pt x="208748" y="61665"/>
                    </a:lnTo>
                    <a:cubicBezTo>
                      <a:pt x="202139" y="58520"/>
                      <a:pt x="196749" y="53205"/>
                      <a:pt x="193540" y="46594"/>
                    </a:cubicBezTo>
                    <a:cubicBezTo>
                      <a:pt x="190332" y="39983"/>
                      <a:pt x="189434" y="32470"/>
                      <a:pt x="191038" y="25292"/>
                    </a:cubicBezTo>
                    <a:cubicBezTo>
                      <a:pt x="192643" y="18114"/>
                      <a:pt x="196621" y="11699"/>
                      <a:pt x="202396" y="7102"/>
                    </a:cubicBezTo>
                    <a:cubicBezTo>
                      <a:pt x="208107" y="2504"/>
                      <a:pt x="215229" y="0"/>
                      <a:pt x="222609" y="0"/>
                    </a:cubicBezTo>
                    <a:cubicBezTo>
                      <a:pt x="229924" y="0"/>
                      <a:pt x="237047" y="2504"/>
                      <a:pt x="242822" y="7102"/>
                    </a:cubicBezTo>
                    <a:cubicBezTo>
                      <a:pt x="248533" y="11699"/>
                      <a:pt x="252576" y="18114"/>
                      <a:pt x="254180" y="25292"/>
                    </a:cubicBezTo>
                    <a:cubicBezTo>
                      <a:pt x="255784" y="32470"/>
                      <a:pt x="254886" y="39983"/>
                      <a:pt x="251677" y="46594"/>
                    </a:cubicBezTo>
                    <a:cubicBezTo>
                      <a:pt x="248469" y="53205"/>
                      <a:pt x="243079" y="58520"/>
                      <a:pt x="236405" y="61665"/>
                    </a:cubicBezTo>
                    <a:lnTo>
                      <a:pt x="236405" y="93063"/>
                    </a:lnTo>
                    <a:cubicBezTo>
                      <a:pt x="259698" y="95166"/>
                      <a:pt x="282222" y="102327"/>
                      <a:pt x="302435" y="114049"/>
                    </a:cubicBezTo>
                    <a:cubicBezTo>
                      <a:pt x="322647" y="125771"/>
                      <a:pt x="340102" y="141769"/>
                      <a:pt x="353448" y="160928"/>
                    </a:cubicBezTo>
                    <a:lnTo>
                      <a:pt x="380784" y="145352"/>
                    </a:lnTo>
                    <a:cubicBezTo>
                      <a:pt x="380463" y="141656"/>
                      <a:pt x="380784" y="137936"/>
                      <a:pt x="381747" y="134351"/>
                    </a:cubicBezTo>
                    <a:cubicBezTo>
                      <a:pt x="382837" y="130235"/>
                      <a:pt x="384763" y="126380"/>
                      <a:pt x="387394" y="123007"/>
                    </a:cubicBezTo>
                    <a:cubicBezTo>
                      <a:pt x="389961" y="119634"/>
                      <a:pt x="393232" y="116810"/>
                      <a:pt x="396955" y="114696"/>
                    </a:cubicBezTo>
                    <a:cubicBezTo>
                      <a:pt x="401832" y="111883"/>
                      <a:pt x="407350" y="110432"/>
                      <a:pt x="412997" y="110493"/>
                    </a:cubicBezTo>
                    <a:cubicBezTo>
                      <a:pt x="418644" y="110491"/>
                      <a:pt x="424226" y="111987"/>
                      <a:pt x="429167" y="114829"/>
                    </a:cubicBezTo>
                    <a:cubicBezTo>
                      <a:pt x="434108" y="117672"/>
                      <a:pt x="438150" y="121762"/>
                      <a:pt x="441038" y="126686"/>
                    </a:cubicBezTo>
                    <a:cubicBezTo>
                      <a:pt x="444760" y="133051"/>
                      <a:pt x="446171" y="140501"/>
                      <a:pt x="445081" y="147795"/>
                    </a:cubicBezTo>
                    <a:cubicBezTo>
                      <a:pt x="443990" y="155091"/>
                      <a:pt x="440397" y="161790"/>
                      <a:pt x="435006" y="166777"/>
                    </a:cubicBezTo>
                    <a:cubicBezTo>
                      <a:pt x="429552" y="171764"/>
                      <a:pt x="422622" y="174738"/>
                      <a:pt x="415243" y="175204"/>
                    </a:cubicBezTo>
                    <a:cubicBezTo>
                      <a:pt x="407863" y="175669"/>
                      <a:pt x="400612" y="173597"/>
                      <a:pt x="394580" y="169333"/>
                    </a:cubicBezTo>
                    <a:lnTo>
                      <a:pt x="367309" y="185033"/>
                    </a:lnTo>
                    <a:cubicBezTo>
                      <a:pt x="376998" y="205995"/>
                      <a:pt x="382003" y="228814"/>
                      <a:pt x="382003" y="251909"/>
                    </a:cubicBezTo>
                    <a:cubicBezTo>
                      <a:pt x="382003" y="275003"/>
                      <a:pt x="376998" y="297822"/>
                      <a:pt x="367309" y="318782"/>
                    </a:cubicBezTo>
                    <a:lnTo>
                      <a:pt x="394580" y="334484"/>
                    </a:lnTo>
                    <a:cubicBezTo>
                      <a:pt x="400035" y="330723"/>
                      <a:pt x="406516" y="328696"/>
                      <a:pt x="413125" y="328670"/>
                    </a:cubicBezTo>
                    <a:cubicBezTo>
                      <a:pt x="418772" y="328702"/>
                      <a:pt x="424291" y="330217"/>
                      <a:pt x="429167" y="333059"/>
                    </a:cubicBezTo>
                    <a:cubicBezTo>
                      <a:pt x="434044" y="335908"/>
                      <a:pt x="438150" y="339983"/>
                      <a:pt x="440974" y="344885"/>
                    </a:cubicBezTo>
                    <a:cubicBezTo>
                      <a:pt x="443797" y="349781"/>
                      <a:pt x="445274" y="355338"/>
                      <a:pt x="445274" y="360998"/>
                    </a:cubicBezTo>
                    <a:cubicBezTo>
                      <a:pt x="445274" y="366658"/>
                      <a:pt x="443797" y="372215"/>
                      <a:pt x="441038" y="377130"/>
                    </a:cubicBezTo>
                    <a:cubicBezTo>
                      <a:pt x="438150" y="382058"/>
                      <a:pt x="434108" y="386146"/>
                      <a:pt x="429167" y="388988"/>
                    </a:cubicBezTo>
                    <a:cubicBezTo>
                      <a:pt x="424226" y="391831"/>
                      <a:pt x="418644" y="393326"/>
                      <a:pt x="412997" y="393326"/>
                    </a:cubicBezTo>
                    <a:cubicBezTo>
                      <a:pt x="407350" y="393384"/>
                      <a:pt x="401832" y="391934"/>
                      <a:pt x="396955" y="389123"/>
                    </a:cubicBezTo>
                    <a:cubicBezTo>
                      <a:pt x="391628" y="386101"/>
                      <a:pt x="387265" y="381628"/>
                      <a:pt x="384378" y="376219"/>
                    </a:cubicBezTo>
                    <a:cubicBezTo>
                      <a:pt x="381554" y="370809"/>
                      <a:pt x="380271" y="364688"/>
                      <a:pt x="380784" y="358585"/>
                    </a:cubicBezTo>
                    <a:lnTo>
                      <a:pt x="353448" y="342890"/>
                    </a:lnTo>
                    <a:cubicBezTo>
                      <a:pt x="340102" y="362031"/>
                      <a:pt x="322711" y="378022"/>
                      <a:pt x="302499" y="389746"/>
                    </a:cubicBezTo>
                    <a:cubicBezTo>
                      <a:pt x="282286" y="401463"/>
                      <a:pt x="259827" y="408630"/>
                      <a:pt x="236534" y="410754"/>
                    </a:cubicBezTo>
                    <a:lnTo>
                      <a:pt x="236534" y="442152"/>
                    </a:lnTo>
                    <a:cubicBezTo>
                      <a:pt x="243271" y="445251"/>
                      <a:pt x="248726" y="450564"/>
                      <a:pt x="251998" y="457206"/>
                    </a:cubicBezTo>
                    <a:cubicBezTo>
                      <a:pt x="255335" y="463847"/>
                      <a:pt x="256233" y="471419"/>
                      <a:pt x="254629" y="478651"/>
                    </a:cubicBezTo>
                    <a:cubicBezTo>
                      <a:pt x="252960" y="485883"/>
                      <a:pt x="248918" y="492344"/>
                      <a:pt x="243143" y="496952"/>
                    </a:cubicBezTo>
                    <a:cubicBezTo>
                      <a:pt x="237304" y="501553"/>
                      <a:pt x="230117" y="504030"/>
                      <a:pt x="222737" y="503959"/>
                    </a:cubicBezTo>
                    <a:lnTo>
                      <a:pt x="222609" y="503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7"/>
              <p:cNvSpPr/>
              <p:nvPr/>
            </p:nvSpPr>
            <p:spPr>
              <a:xfrm>
                <a:off x="6506411" y="2363804"/>
                <a:ext cx="454869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454869" h="513347" extrusionOk="0">
                    <a:moveTo>
                      <a:pt x="227102" y="9271"/>
                    </a:moveTo>
                    <a:cubicBezTo>
                      <a:pt x="233583" y="9360"/>
                      <a:pt x="239807" y="11718"/>
                      <a:pt x="244748" y="15936"/>
                    </a:cubicBezTo>
                    <a:cubicBezTo>
                      <a:pt x="249689" y="20154"/>
                      <a:pt x="252962" y="25967"/>
                      <a:pt x="254117" y="32367"/>
                    </a:cubicBezTo>
                    <a:cubicBezTo>
                      <a:pt x="255207" y="38766"/>
                      <a:pt x="254053" y="45350"/>
                      <a:pt x="250780" y="50975"/>
                    </a:cubicBezTo>
                    <a:cubicBezTo>
                      <a:pt x="247572" y="56600"/>
                      <a:pt x="242438" y="60914"/>
                      <a:pt x="236342" y="63167"/>
                    </a:cubicBezTo>
                    <a:lnTo>
                      <a:pt x="236342" y="101982"/>
                    </a:lnTo>
                    <a:cubicBezTo>
                      <a:pt x="260405" y="103447"/>
                      <a:pt x="283763" y="110512"/>
                      <a:pt x="304618" y="122616"/>
                    </a:cubicBezTo>
                    <a:cubicBezTo>
                      <a:pt x="325408" y="134720"/>
                      <a:pt x="343182" y="151527"/>
                      <a:pt x="356337" y="171701"/>
                    </a:cubicBezTo>
                    <a:lnTo>
                      <a:pt x="390090" y="152293"/>
                    </a:lnTo>
                    <a:cubicBezTo>
                      <a:pt x="389191" y="148221"/>
                      <a:pt x="389191" y="144003"/>
                      <a:pt x="390090" y="139931"/>
                    </a:cubicBezTo>
                    <a:cubicBezTo>
                      <a:pt x="391822" y="132918"/>
                      <a:pt x="396249" y="126878"/>
                      <a:pt x="402410" y="123120"/>
                    </a:cubicBezTo>
                    <a:cubicBezTo>
                      <a:pt x="405554" y="121310"/>
                      <a:pt x="409019" y="120140"/>
                      <a:pt x="412677" y="119675"/>
                    </a:cubicBezTo>
                    <a:cubicBezTo>
                      <a:pt x="416270" y="119211"/>
                      <a:pt x="419928" y="119463"/>
                      <a:pt x="423457" y="120416"/>
                    </a:cubicBezTo>
                    <a:cubicBezTo>
                      <a:pt x="426922" y="121369"/>
                      <a:pt x="430195" y="123004"/>
                      <a:pt x="433082" y="125229"/>
                    </a:cubicBezTo>
                    <a:cubicBezTo>
                      <a:pt x="435970" y="127453"/>
                      <a:pt x="438409" y="130223"/>
                      <a:pt x="440205" y="133380"/>
                    </a:cubicBezTo>
                    <a:cubicBezTo>
                      <a:pt x="442002" y="136538"/>
                      <a:pt x="443157" y="140021"/>
                      <a:pt x="443606" y="143630"/>
                    </a:cubicBezTo>
                    <a:cubicBezTo>
                      <a:pt x="444120" y="147240"/>
                      <a:pt x="443863" y="150906"/>
                      <a:pt x="442900" y="154418"/>
                    </a:cubicBezTo>
                    <a:cubicBezTo>
                      <a:pt x="441937" y="157931"/>
                      <a:pt x="440333" y="161221"/>
                      <a:pt x="438087" y="164101"/>
                    </a:cubicBezTo>
                    <a:cubicBezTo>
                      <a:pt x="435842" y="166982"/>
                      <a:pt x="433082" y="169396"/>
                      <a:pt x="429938" y="171206"/>
                    </a:cubicBezTo>
                    <a:cubicBezTo>
                      <a:pt x="425768" y="173621"/>
                      <a:pt x="421083" y="174899"/>
                      <a:pt x="416270" y="174915"/>
                    </a:cubicBezTo>
                    <a:cubicBezTo>
                      <a:pt x="409597" y="174862"/>
                      <a:pt x="403244" y="172453"/>
                      <a:pt x="398239" y="168115"/>
                    </a:cubicBezTo>
                    <a:lnTo>
                      <a:pt x="364486" y="187523"/>
                    </a:lnTo>
                    <a:cubicBezTo>
                      <a:pt x="375074" y="208893"/>
                      <a:pt x="380528" y="232412"/>
                      <a:pt x="380528" y="256253"/>
                    </a:cubicBezTo>
                    <a:cubicBezTo>
                      <a:pt x="380528" y="280094"/>
                      <a:pt x="375074" y="303614"/>
                      <a:pt x="364486" y="324981"/>
                    </a:cubicBezTo>
                    <a:lnTo>
                      <a:pt x="398239" y="344392"/>
                    </a:lnTo>
                    <a:cubicBezTo>
                      <a:pt x="403309" y="340073"/>
                      <a:pt x="409725" y="337706"/>
                      <a:pt x="416334" y="337712"/>
                    </a:cubicBezTo>
                    <a:cubicBezTo>
                      <a:pt x="421147" y="337706"/>
                      <a:pt x="425831" y="338938"/>
                      <a:pt x="429938" y="341299"/>
                    </a:cubicBezTo>
                    <a:cubicBezTo>
                      <a:pt x="433082" y="343109"/>
                      <a:pt x="435842" y="345521"/>
                      <a:pt x="438087" y="348402"/>
                    </a:cubicBezTo>
                    <a:cubicBezTo>
                      <a:pt x="440333" y="351284"/>
                      <a:pt x="441937" y="354576"/>
                      <a:pt x="442900" y="358086"/>
                    </a:cubicBezTo>
                    <a:cubicBezTo>
                      <a:pt x="443863" y="361602"/>
                      <a:pt x="444120" y="365266"/>
                      <a:pt x="443606" y="368879"/>
                    </a:cubicBezTo>
                    <a:cubicBezTo>
                      <a:pt x="443157" y="372485"/>
                      <a:pt x="442002" y="375969"/>
                      <a:pt x="440205" y="379126"/>
                    </a:cubicBezTo>
                    <a:cubicBezTo>
                      <a:pt x="438409" y="382283"/>
                      <a:pt x="435970" y="385056"/>
                      <a:pt x="433082" y="387276"/>
                    </a:cubicBezTo>
                    <a:cubicBezTo>
                      <a:pt x="430195" y="389502"/>
                      <a:pt x="426922" y="391139"/>
                      <a:pt x="423457" y="392088"/>
                    </a:cubicBezTo>
                    <a:cubicBezTo>
                      <a:pt x="419928" y="393044"/>
                      <a:pt x="416270" y="393295"/>
                      <a:pt x="412677" y="392833"/>
                    </a:cubicBezTo>
                    <a:cubicBezTo>
                      <a:pt x="409019" y="392364"/>
                      <a:pt x="405554" y="391196"/>
                      <a:pt x="402410" y="389387"/>
                    </a:cubicBezTo>
                    <a:cubicBezTo>
                      <a:pt x="396249" y="385627"/>
                      <a:pt x="391822" y="379588"/>
                      <a:pt x="390090" y="372575"/>
                    </a:cubicBezTo>
                    <a:cubicBezTo>
                      <a:pt x="389191" y="368500"/>
                      <a:pt x="389191" y="364284"/>
                      <a:pt x="390090" y="360216"/>
                    </a:cubicBezTo>
                    <a:lnTo>
                      <a:pt x="356337" y="340805"/>
                    </a:lnTo>
                    <a:cubicBezTo>
                      <a:pt x="343182" y="360979"/>
                      <a:pt x="325408" y="377785"/>
                      <a:pt x="304618" y="389887"/>
                    </a:cubicBezTo>
                    <a:cubicBezTo>
                      <a:pt x="283763" y="401996"/>
                      <a:pt x="260405" y="409061"/>
                      <a:pt x="236342" y="410524"/>
                    </a:cubicBezTo>
                    <a:lnTo>
                      <a:pt x="236342" y="449339"/>
                    </a:lnTo>
                    <a:cubicBezTo>
                      <a:pt x="242502" y="451528"/>
                      <a:pt x="247700" y="455814"/>
                      <a:pt x="250972" y="461448"/>
                    </a:cubicBezTo>
                    <a:cubicBezTo>
                      <a:pt x="254245" y="467082"/>
                      <a:pt x="255464" y="473704"/>
                      <a:pt x="254373" y="480134"/>
                    </a:cubicBezTo>
                    <a:cubicBezTo>
                      <a:pt x="253219" y="486570"/>
                      <a:pt x="249882" y="492403"/>
                      <a:pt x="244941" y="496606"/>
                    </a:cubicBezTo>
                    <a:cubicBezTo>
                      <a:pt x="239935" y="500815"/>
                      <a:pt x="233583" y="503119"/>
                      <a:pt x="227102" y="503119"/>
                    </a:cubicBezTo>
                    <a:cubicBezTo>
                      <a:pt x="220556" y="503119"/>
                      <a:pt x="214268" y="500815"/>
                      <a:pt x="209263" y="496606"/>
                    </a:cubicBezTo>
                    <a:cubicBezTo>
                      <a:pt x="204322" y="492403"/>
                      <a:pt x="200921" y="486570"/>
                      <a:pt x="199830" y="480134"/>
                    </a:cubicBezTo>
                    <a:cubicBezTo>
                      <a:pt x="198740" y="473704"/>
                      <a:pt x="199958" y="467082"/>
                      <a:pt x="203231" y="461448"/>
                    </a:cubicBezTo>
                    <a:cubicBezTo>
                      <a:pt x="206504" y="455814"/>
                      <a:pt x="211701" y="451528"/>
                      <a:pt x="217862" y="449339"/>
                    </a:cubicBezTo>
                    <a:lnTo>
                      <a:pt x="217862" y="411018"/>
                    </a:lnTo>
                    <a:cubicBezTo>
                      <a:pt x="193734" y="409568"/>
                      <a:pt x="170377" y="402496"/>
                      <a:pt x="149522" y="390369"/>
                    </a:cubicBezTo>
                    <a:cubicBezTo>
                      <a:pt x="128603" y="378241"/>
                      <a:pt x="110893" y="361397"/>
                      <a:pt x="97674" y="341177"/>
                    </a:cubicBezTo>
                    <a:lnTo>
                      <a:pt x="64114" y="360582"/>
                    </a:lnTo>
                    <a:cubicBezTo>
                      <a:pt x="65141" y="366222"/>
                      <a:pt x="64435" y="372049"/>
                      <a:pt x="61996" y="377253"/>
                    </a:cubicBezTo>
                    <a:cubicBezTo>
                      <a:pt x="59622" y="382457"/>
                      <a:pt x="55644" y="386782"/>
                      <a:pt x="50638" y="389631"/>
                    </a:cubicBezTo>
                    <a:cubicBezTo>
                      <a:pt x="46981" y="391716"/>
                      <a:pt x="42874" y="392929"/>
                      <a:pt x="38639" y="393173"/>
                    </a:cubicBezTo>
                    <a:cubicBezTo>
                      <a:pt x="34404" y="393417"/>
                      <a:pt x="30233" y="392692"/>
                      <a:pt x="26319" y="391049"/>
                    </a:cubicBezTo>
                    <a:cubicBezTo>
                      <a:pt x="22405" y="389406"/>
                      <a:pt x="18939" y="386891"/>
                      <a:pt x="16180" y="383695"/>
                    </a:cubicBezTo>
                    <a:cubicBezTo>
                      <a:pt x="13421" y="380500"/>
                      <a:pt x="11432" y="376707"/>
                      <a:pt x="10341" y="372620"/>
                    </a:cubicBezTo>
                    <a:cubicBezTo>
                      <a:pt x="9250" y="368526"/>
                      <a:pt x="9122" y="364239"/>
                      <a:pt x="9956" y="360094"/>
                    </a:cubicBezTo>
                    <a:cubicBezTo>
                      <a:pt x="10790" y="355942"/>
                      <a:pt x="12522" y="352034"/>
                      <a:pt x="15089" y="348678"/>
                    </a:cubicBezTo>
                    <a:cubicBezTo>
                      <a:pt x="17656" y="345322"/>
                      <a:pt x="20993" y="342595"/>
                      <a:pt x="24779" y="340715"/>
                    </a:cubicBezTo>
                    <a:cubicBezTo>
                      <a:pt x="28564" y="338835"/>
                      <a:pt x="32736" y="337853"/>
                      <a:pt x="36970" y="337840"/>
                    </a:cubicBezTo>
                    <a:cubicBezTo>
                      <a:pt x="43580" y="337892"/>
                      <a:pt x="49997" y="340298"/>
                      <a:pt x="55002" y="344636"/>
                    </a:cubicBezTo>
                    <a:lnTo>
                      <a:pt x="88562" y="325109"/>
                    </a:lnTo>
                    <a:cubicBezTo>
                      <a:pt x="77974" y="303770"/>
                      <a:pt x="72456" y="280266"/>
                      <a:pt x="72456" y="256438"/>
                    </a:cubicBezTo>
                    <a:cubicBezTo>
                      <a:pt x="72456" y="232611"/>
                      <a:pt x="77974" y="209108"/>
                      <a:pt x="88562" y="187770"/>
                    </a:cubicBezTo>
                    <a:lnTo>
                      <a:pt x="54874" y="168363"/>
                    </a:lnTo>
                    <a:cubicBezTo>
                      <a:pt x="49868" y="172672"/>
                      <a:pt x="43516" y="175080"/>
                      <a:pt x="36970" y="175162"/>
                    </a:cubicBezTo>
                    <a:cubicBezTo>
                      <a:pt x="29912" y="174691"/>
                      <a:pt x="23367" y="171563"/>
                      <a:pt x="18554" y="166411"/>
                    </a:cubicBezTo>
                    <a:cubicBezTo>
                      <a:pt x="13742" y="161258"/>
                      <a:pt x="11047" y="154466"/>
                      <a:pt x="11047" y="147410"/>
                    </a:cubicBezTo>
                    <a:cubicBezTo>
                      <a:pt x="11047" y="140354"/>
                      <a:pt x="13742" y="133563"/>
                      <a:pt x="18554" y="128410"/>
                    </a:cubicBezTo>
                    <a:cubicBezTo>
                      <a:pt x="23367" y="123257"/>
                      <a:pt x="29912" y="120129"/>
                      <a:pt x="36970" y="119659"/>
                    </a:cubicBezTo>
                    <a:cubicBezTo>
                      <a:pt x="41783" y="119691"/>
                      <a:pt x="46468" y="120969"/>
                      <a:pt x="50638" y="123367"/>
                    </a:cubicBezTo>
                    <a:cubicBezTo>
                      <a:pt x="56799" y="127125"/>
                      <a:pt x="61291" y="133166"/>
                      <a:pt x="63023" y="140179"/>
                    </a:cubicBezTo>
                    <a:cubicBezTo>
                      <a:pt x="63986" y="144243"/>
                      <a:pt x="63986" y="148476"/>
                      <a:pt x="63023" y="152541"/>
                    </a:cubicBezTo>
                    <a:lnTo>
                      <a:pt x="96712" y="171948"/>
                    </a:lnTo>
                    <a:cubicBezTo>
                      <a:pt x="109930" y="151775"/>
                      <a:pt x="127641" y="134967"/>
                      <a:pt x="148495" y="122863"/>
                    </a:cubicBezTo>
                    <a:cubicBezTo>
                      <a:pt x="169286" y="110759"/>
                      <a:pt x="192707" y="103694"/>
                      <a:pt x="216706" y="102229"/>
                    </a:cubicBezTo>
                    <a:lnTo>
                      <a:pt x="216706" y="63167"/>
                    </a:lnTo>
                    <a:cubicBezTo>
                      <a:pt x="210546" y="60884"/>
                      <a:pt x="205348" y="56478"/>
                      <a:pt x="202140" y="50735"/>
                    </a:cubicBezTo>
                    <a:cubicBezTo>
                      <a:pt x="198932" y="44993"/>
                      <a:pt x="197841" y="38286"/>
                      <a:pt x="199060" y="31812"/>
                    </a:cubicBezTo>
                    <a:cubicBezTo>
                      <a:pt x="200280" y="25338"/>
                      <a:pt x="203808" y="19518"/>
                      <a:pt x="208942" y="15390"/>
                    </a:cubicBezTo>
                    <a:cubicBezTo>
                      <a:pt x="214075" y="11261"/>
                      <a:pt x="220492" y="9093"/>
                      <a:pt x="227102" y="9271"/>
                    </a:cubicBezTo>
                    <a:close/>
                    <a:moveTo>
                      <a:pt x="227102" y="0"/>
                    </a:moveTo>
                    <a:cubicBezTo>
                      <a:pt x="219016" y="83"/>
                      <a:pt x="211188" y="2811"/>
                      <a:pt x="204771" y="7768"/>
                    </a:cubicBezTo>
                    <a:cubicBezTo>
                      <a:pt x="198418" y="12725"/>
                      <a:pt x="193799" y="19639"/>
                      <a:pt x="191680" y="27455"/>
                    </a:cubicBezTo>
                    <a:cubicBezTo>
                      <a:pt x="189627" y="35271"/>
                      <a:pt x="190140" y="43560"/>
                      <a:pt x="193157" y="51058"/>
                    </a:cubicBezTo>
                    <a:cubicBezTo>
                      <a:pt x="196237" y="58554"/>
                      <a:pt x="201627" y="64847"/>
                      <a:pt x="208557" y="68977"/>
                    </a:cubicBezTo>
                    <a:lnTo>
                      <a:pt x="208557" y="93700"/>
                    </a:lnTo>
                    <a:cubicBezTo>
                      <a:pt x="186162" y="96321"/>
                      <a:pt x="164537" y="103509"/>
                      <a:pt x="145031" y="114820"/>
                    </a:cubicBezTo>
                    <a:cubicBezTo>
                      <a:pt x="125523" y="126130"/>
                      <a:pt x="108518" y="141323"/>
                      <a:pt x="95107" y="159463"/>
                    </a:cubicBezTo>
                    <a:lnTo>
                      <a:pt x="73996" y="147225"/>
                    </a:lnTo>
                    <a:cubicBezTo>
                      <a:pt x="73996" y="144005"/>
                      <a:pt x="73547" y="140803"/>
                      <a:pt x="72649" y="137707"/>
                    </a:cubicBezTo>
                    <a:cubicBezTo>
                      <a:pt x="71429" y="133007"/>
                      <a:pt x="69247" y="128604"/>
                      <a:pt x="66296" y="124760"/>
                    </a:cubicBezTo>
                    <a:cubicBezTo>
                      <a:pt x="63280" y="120916"/>
                      <a:pt x="59558" y="117710"/>
                      <a:pt x="55387" y="115332"/>
                    </a:cubicBezTo>
                    <a:cubicBezTo>
                      <a:pt x="49740" y="112107"/>
                      <a:pt x="43387" y="110402"/>
                      <a:pt x="36970" y="110388"/>
                    </a:cubicBezTo>
                    <a:cubicBezTo>
                      <a:pt x="30426" y="110396"/>
                      <a:pt x="24073" y="112127"/>
                      <a:pt x="18426" y="115404"/>
                    </a:cubicBezTo>
                    <a:cubicBezTo>
                      <a:pt x="12779" y="118681"/>
                      <a:pt x="8095" y="123389"/>
                      <a:pt x="4886" y="129054"/>
                    </a:cubicBezTo>
                    <a:cubicBezTo>
                      <a:pt x="10" y="137569"/>
                      <a:pt x="-1209" y="147650"/>
                      <a:pt x="1357" y="157099"/>
                    </a:cubicBezTo>
                    <a:cubicBezTo>
                      <a:pt x="3924" y="166548"/>
                      <a:pt x="10084" y="174596"/>
                      <a:pt x="18554" y="179488"/>
                    </a:cubicBezTo>
                    <a:cubicBezTo>
                      <a:pt x="24137" y="182693"/>
                      <a:pt x="30426" y="184397"/>
                      <a:pt x="36842" y="184433"/>
                    </a:cubicBezTo>
                    <a:cubicBezTo>
                      <a:pt x="43323" y="184403"/>
                      <a:pt x="49740" y="182654"/>
                      <a:pt x="55387" y="179365"/>
                    </a:cubicBezTo>
                    <a:lnTo>
                      <a:pt x="76691" y="191726"/>
                    </a:lnTo>
                    <a:cubicBezTo>
                      <a:pt x="67900" y="212217"/>
                      <a:pt x="63344" y="234303"/>
                      <a:pt x="63344" y="256624"/>
                    </a:cubicBezTo>
                    <a:cubicBezTo>
                      <a:pt x="63344" y="278945"/>
                      <a:pt x="67900" y="301030"/>
                      <a:pt x="76691" y="321522"/>
                    </a:cubicBezTo>
                    <a:lnTo>
                      <a:pt x="55387" y="333759"/>
                    </a:lnTo>
                    <a:cubicBezTo>
                      <a:pt x="49804" y="330448"/>
                      <a:pt x="43452" y="328658"/>
                      <a:pt x="36970" y="328568"/>
                    </a:cubicBezTo>
                    <a:cubicBezTo>
                      <a:pt x="28821" y="328581"/>
                      <a:pt x="20928" y="331257"/>
                      <a:pt x="14512" y="336191"/>
                    </a:cubicBezTo>
                    <a:cubicBezTo>
                      <a:pt x="8095" y="341132"/>
                      <a:pt x="3411" y="348050"/>
                      <a:pt x="1293" y="355885"/>
                    </a:cubicBezTo>
                    <a:cubicBezTo>
                      <a:pt x="-1274" y="365343"/>
                      <a:pt x="10" y="375437"/>
                      <a:pt x="4886" y="383945"/>
                    </a:cubicBezTo>
                    <a:cubicBezTo>
                      <a:pt x="8095" y="389611"/>
                      <a:pt x="12779" y="394321"/>
                      <a:pt x="18426" y="397594"/>
                    </a:cubicBezTo>
                    <a:cubicBezTo>
                      <a:pt x="24073" y="400873"/>
                      <a:pt x="30426" y="402606"/>
                      <a:pt x="36970" y="402612"/>
                    </a:cubicBezTo>
                    <a:cubicBezTo>
                      <a:pt x="43387" y="402580"/>
                      <a:pt x="49676" y="400873"/>
                      <a:pt x="55259" y="397671"/>
                    </a:cubicBezTo>
                    <a:cubicBezTo>
                      <a:pt x="59494" y="395290"/>
                      <a:pt x="63151" y="392082"/>
                      <a:pt x="66167" y="388238"/>
                    </a:cubicBezTo>
                    <a:cubicBezTo>
                      <a:pt x="69119" y="384395"/>
                      <a:pt x="71300" y="379993"/>
                      <a:pt x="72520" y="375295"/>
                    </a:cubicBezTo>
                    <a:cubicBezTo>
                      <a:pt x="73483" y="372164"/>
                      <a:pt x="73932" y="368917"/>
                      <a:pt x="73996" y="365651"/>
                    </a:cubicBezTo>
                    <a:lnTo>
                      <a:pt x="95107" y="353292"/>
                    </a:lnTo>
                    <a:cubicBezTo>
                      <a:pt x="108518" y="371516"/>
                      <a:pt x="125523" y="386794"/>
                      <a:pt x="145031" y="398172"/>
                    </a:cubicBezTo>
                    <a:cubicBezTo>
                      <a:pt x="164602" y="409549"/>
                      <a:pt x="186226" y="416780"/>
                      <a:pt x="208685" y="419424"/>
                    </a:cubicBezTo>
                    <a:lnTo>
                      <a:pt x="208685" y="444148"/>
                    </a:lnTo>
                    <a:cubicBezTo>
                      <a:pt x="201627" y="448229"/>
                      <a:pt x="196108" y="454531"/>
                      <a:pt x="193029" y="462070"/>
                    </a:cubicBezTo>
                    <a:cubicBezTo>
                      <a:pt x="189884" y="469617"/>
                      <a:pt x="189306" y="477978"/>
                      <a:pt x="191424" y="485864"/>
                    </a:cubicBezTo>
                    <a:cubicBezTo>
                      <a:pt x="193542" y="493744"/>
                      <a:pt x="198226" y="500713"/>
                      <a:pt x="204643" y="505686"/>
                    </a:cubicBezTo>
                    <a:cubicBezTo>
                      <a:pt x="211124" y="510652"/>
                      <a:pt x="219081" y="513347"/>
                      <a:pt x="227230" y="513347"/>
                    </a:cubicBezTo>
                    <a:cubicBezTo>
                      <a:pt x="235380" y="513347"/>
                      <a:pt x="243272" y="510652"/>
                      <a:pt x="249753" y="505686"/>
                    </a:cubicBezTo>
                    <a:cubicBezTo>
                      <a:pt x="256234" y="500713"/>
                      <a:pt x="260854" y="493744"/>
                      <a:pt x="262971" y="485864"/>
                    </a:cubicBezTo>
                    <a:cubicBezTo>
                      <a:pt x="265090" y="477978"/>
                      <a:pt x="264576" y="469617"/>
                      <a:pt x="261432" y="462070"/>
                    </a:cubicBezTo>
                    <a:cubicBezTo>
                      <a:pt x="258287" y="454531"/>
                      <a:pt x="252769" y="448229"/>
                      <a:pt x="245711" y="444148"/>
                    </a:cubicBezTo>
                    <a:lnTo>
                      <a:pt x="245711" y="419424"/>
                    </a:lnTo>
                    <a:cubicBezTo>
                      <a:pt x="268170" y="416774"/>
                      <a:pt x="289794" y="409549"/>
                      <a:pt x="309302" y="398191"/>
                    </a:cubicBezTo>
                    <a:cubicBezTo>
                      <a:pt x="328808" y="386839"/>
                      <a:pt x="345813" y="371599"/>
                      <a:pt x="359224" y="353414"/>
                    </a:cubicBezTo>
                    <a:lnTo>
                      <a:pt x="380528" y="365773"/>
                    </a:lnTo>
                    <a:cubicBezTo>
                      <a:pt x="380528" y="368988"/>
                      <a:pt x="380977" y="372190"/>
                      <a:pt x="381812" y="375295"/>
                    </a:cubicBezTo>
                    <a:cubicBezTo>
                      <a:pt x="384378" y="384747"/>
                      <a:pt x="390603" y="392788"/>
                      <a:pt x="399073" y="397671"/>
                    </a:cubicBezTo>
                    <a:cubicBezTo>
                      <a:pt x="404720" y="400963"/>
                      <a:pt x="411073" y="402708"/>
                      <a:pt x="417618" y="402734"/>
                    </a:cubicBezTo>
                    <a:cubicBezTo>
                      <a:pt x="424163" y="402760"/>
                      <a:pt x="430580" y="401066"/>
                      <a:pt x="436226" y="397819"/>
                    </a:cubicBezTo>
                    <a:cubicBezTo>
                      <a:pt x="441873" y="394572"/>
                      <a:pt x="446558" y="389887"/>
                      <a:pt x="449831" y="384234"/>
                    </a:cubicBezTo>
                    <a:cubicBezTo>
                      <a:pt x="453103" y="378587"/>
                      <a:pt x="454835" y="372177"/>
                      <a:pt x="454835" y="365651"/>
                    </a:cubicBezTo>
                    <a:cubicBezTo>
                      <a:pt x="454835" y="359125"/>
                      <a:pt x="453103" y="352715"/>
                      <a:pt x="449831" y="347068"/>
                    </a:cubicBezTo>
                    <a:cubicBezTo>
                      <a:pt x="446558" y="341421"/>
                      <a:pt x="441873" y="336737"/>
                      <a:pt x="436226" y="333483"/>
                    </a:cubicBezTo>
                    <a:cubicBezTo>
                      <a:pt x="430580" y="330236"/>
                      <a:pt x="424163" y="328542"/>
                      <a:pt x="417618" y="328568"/>
                    </a:cubicBezTo>
                    <a:cubicBezTo>
                      <a:pt x="411073" y="328594"/>
                      <a:pt x="404720" y="330339"/>
                      <a:pt x="399073" y="333637"/>
                    </a:cubicBezTo>
                    <a:lnTo>
                      <a:pt x="377833" y="321272"/>
                    </a:lnTo>
                    <a:cubicBezTo>
                      <a:pt x="386624" y="300729"/>
                      <a:pt x="391181" y="278607"/>
                      <a:pt x="391181" y="256253"/>
                    </a:cubicBezTo>
                    <a:cubicBezTo>
                      <a:pt x="391181" y="233899"/>
                      <a:pt x="386624" y="211778"/>
                      <a:pt x="377833" y="191232"/>
                    </a:cubicBezTo>
                    <a:lnTo>
                      <a:pt x="399073" y="178870"/>
                    </a:lnTo>
                    <a:cubicBezTo>
                      <a:pt x="404720" y="182125"/>
                      <a:pt x="411073" y="183839"/>
                      <a:pt x="417618" y="183839"/>
                    </a:cubicBezTo>
                    <a:cubicBezTo>
                      <a:pt x="424099" y="183839"/>
                      <a:pt x="430516" y="182125"/>
                      <a:pt x="436099" y="178870"/>
                    </a:cubicBezTo>
                    <a:cubicBezTo>
                      <a:pt x="441424" y="175853"/>
                      <a:pt x="445916" y="171568"/>
                      <a:pt x="449188" y="166397"/>
                    </a:cubicBezTo>
                    <a:cubicBezTo>
                      <a:pt x="452397" y="161226"/>
                      <a:pt x="454322" y="155329"/>
                      <a:pt x="454771" y="149231"/>
                    </a:cubicBezTo>
                    <a:cubicBezTo>
                      <a:pt x="455221" y="143133"/>
                      <a:pt x="454129" y="137023"/>
                      <a:pt x="451627" y="131445"/>
                    </a:cubicBezTo>
                    <a:cubicBezTo>
                      <a:pt x="449124" y="125867"/>
                      <a:pt x="445274" y="120993"/>
                      <a:pt x="440462" y="117259"/>
                    </a:cubicBezTo>
                    <a:cubicBezTo>
                      <a:pt x="435649" y="113524"/>
                      <a:pt x="429938" y="111043"/>
                      <a:pt x="423906" y="110039"/>
                    </a:cubicBezTo>
                    <a:cubicBezTo>
                      <a:pt x="417874" y="109033"/>
                      <a:pt x="411714" y="109534"/>
                      <a:pt x="405939" y="111497"/>
                    </a:cubicBezTo>
                    <a:cubicBezTo>
                      <a:pt x="400164" y="113459"/>
                      <a:pt x="394966" y="116823"/>
                      <a:pt x="390795" y="121288"/>
                    </a:cubicBezTo>
                    <a:cubicBezTo>
                      <a:pt x="386624" y="125753"/>
                      <a:pt x="383608" y="131181"/>
                      <a:pt x="382068" y="137089"/>
                    </a:cubicBezTo>
                    <a:cubicBezTo>
                      <a:pt x="381170" y="140190"/>
                      <a:pt x="380785" y="143393"/>
                      <a:pt x="380785" y="146607"/>
                    </a:cubicBezTo>
                    <a:lnTo>
                      <a:pt x="359417" y="158968"/>
                    </a:lnTo>
                    <a:cubicBezTo>
                      <a:pt x="345942" y="140832"/>
                      <a:pt x="328873" y="125660"/>
                      <a:pt x="309302" y="114391"/>
                    </a:cubicBezTo>
                    <a:cubicBezTo>
                      <a:pt x="289730" y="103122"/>
                      <a:pt x="268041" y="95995"/>
                      <a:pt x="245582" y="93452"/>
                    </a:cubicBezTo>
                    <a:lnTo>
                      <a:pt x="245582" y="68730"/>
                    </a:lnTo>
                    <a:cubicBezTo>
                      <a:pt x="252449" y="64552"/>
                      <a:pt x="257774" y="58267"/>
                      <a:pt x="260726" y="50819"/>
                    </a:cubicBezTo>
                    <a:cubicBezTo>
                      <a:pt x="263678" y="43370"/>
                      <a:pt x="264191" y="35159"/>
                      <a:pt x="262074" y="27417"/>
                    </a:cubicBezTo>
                    <a:cubicBezTo>
                      <a:pt x="260020" y="19674"/>
                      <a:pt x="255464" y="12818"/>
                      <a:pt x="249176" y="7874"/>
                    </a:cubicBezTo>
                    <a:cubicBezTo>
                      <a:pt x="242823" y="2931"/>
                      <a:pt x="235123" y="169"/>
                      <a:pt x="227102" y="0"/>
                    </a:cubicBezTo>
                    <a:lnTo>
                      <a:pt x="227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7"/>
              <p:cNvSpPr/>
              <p:nvPr/>
            </p:nvSpPr>
            <p:spPr>
              <a:xfrm>
                <a:off x="6515613" y="2373189"/>
                <a:ext cx="435694" cy="494227"/>
              </a:xfrm>
              <a:custGeom>
                <a:avLst/>
                <a:gdLst/>
                <a:ahLst/>
                <a:cxnLst/>
                <a:rect l="l" t="t" r="r" b="b"/>
                <a:pathLst>
                  <a:path w="435694" h="494227" extrusionOk="0">
                    <a:moveTo>
                      <a:pt x="421891" y="332164"/>
                    </a:moveTo>
                    <a:cubicBezTo>
                      <a:pt x="416886" y="329353"/>
                      <a:pt x="411175" y="328141"/>
                      <a:pt x="405528" y="328699"/>
                    </a:cubicBezTo>
                    <a:cubicBezTo>
                      <a:pt x="399817" y="329251"/>
                      <a:pt x="394491" y="331535"/>
                      <a:pt x="390128" y="335251"/>
                    </a:cubicBezTo>
                    <a:lnTo>
                      <a:pt x="356439" y="315846"/>
                    </a:lnTo>
                    <a:cubicBezTo>
                      <a:pt x="366963" y="294475"/>
                      <a:pt x="372481" y="270956"/>
                      <a:pt x="372481" y="247115"/>
                    </a:cubicBezTo>
                    <a:cubicBezTo>
                      <a:pt x="372481" y="223274"/>
                      <a:pt x="366963" y="199754"/>
                      <a:pt x="356439" y="178385"/>
                    </a:cubicBezTo>
                    <a:lnTo>
                      <a:pt x="390128" y="158977"/>
                    </a:lnTo>
                    <a:cubicBezTo>
                      <a:pt x="395133" y="163314"/>
                      <a:pt x="401550" y="165724"/>
                      <a:pt x="408159" y="165776"/>
                    </a:cubicBezTo>
                    <a:cubicBezTo>
                      <a:pt x="413293" y="165755"/>
                      <a:pt x="418362" y="164294"/>
                      <a:pt x="422726" y="161558"/>
                    </a:cubicBezTo>
                    <a:cubicBezTo>
                      <a:pt x="427089" y="158821"/>
                      <a:pt x="430618" y="154917"/>
                      <a:pt x="432864" y="150288"/>
                    </a:cubicBezTo>
                    <a:cubicBezTo>
                      <a:pt x="435110" y="145657"/>
                      <a:pt x="436072" y="140485"/>
                      <a:pt x="435559" y="135352"/>
                    </a:cubicBezTo>
                    <a:cubicBezTo>
                      <a:pt x="435046" y="130219"/>
                      <a:pt x="433121" y="125331"/>
                      <a:pt x="429977" y="121238"/>
                    </a:cubicBezTo>
                    <a:cubicBezTo>
                      <a:pt x="426833" y="117145"/>
                      <a:pt x="422661" y="114010"/>
                      <a:pt x="417849" y="112186"/>
                    </a:cubicBezTo>
                    <a:cubicBezTo>
                      <a:pt x="413036" y="110362"/>
                      <a:pt x="407774" y="109922"/>
                      <a:pt x="402705" y="110916"/>
                    </a:cubicBezTo>
                    <a:cubicBezTo>
                      <a:pt x="397636" y="111909"/>
                      <a:pt x="393016" y="114296"/>
                      <a:pt x="389230" y="117808"/>
                    </a:cubicBezTo>
                    <a:cubicBezTo>
                      <a:pt x="385443" y="121320"/>
                      <a:pt x="382749" y="125818"/>
                      <a:pt x="381337" y="130793"/>
                    </a:cubicBezTo>
                    <a:cubicBezTo>
                      <a:pt x="380439" y="134865"/>
                      <a:pt x="380439" y="139083"/>
                      <a:pt x="381337" y="143155"/>
                    </a:cubicBezTo>
                    <a:lnTo>
                      <a:pt x="347648" y="162562"/>
                    </a:lnTo>
                    <a:cubicBezTo>
                      <a:pt x="334430" y="142389"/>
                      <a:pt x="316719" y="125581"/>
                      <a:pt x="295929" y="113477"/>
                    </a:cubicBezTo>
                    <a:cubicBezTo>
                      <a:pt x="275074" y="101373"/>
                      <a:pt x="251717" y="94308"/>
                      <a:pt x="227654" y="92843"/>
                    </a:cubicBezTo>
                    <a:lnTo>
                      <a:pt x="227654" y="53781"/>
                    </a:lnTo>
                    <a:cubicBezTo>
                      <a:pt x="233813" y="51596"/>
                      <a:pt x="238947" y="47307"/>
                      <a:pt x="242284" y="41672"/>
                    </a:cubicBezTo>
                    <a:cubicBezTo>
                      <a:pt x="245557" y="36038"/>
                      <a:pt x="246776" y="29419"/>
                      <a:pt x="245621" y="22986"/>
                    </a:cubicBezTo>
                    <a:cubicBezTo>
                      <a:pt x="244530" y="16553"/>
                      <a:pt x="241193" y="10718"/>
                      <a:pt x="236188" y="6512"/>
                    </a:cubicBezTo>
                    <a:cubicBezTo>
                      <a:pt x="231247" y="2307"/>
                      <a:pt x="224894" y="0"/>
                      <a:pt x="218414" y="0"/>
                    </a:cubicBezTo>
                    <a:cubicBezTo>
                      <a:pt x="211868" y="0"/>
                      <a:pt x="205580" y="2307"/>
                      <a:pt x="200575" y="6512"/>
                    </a:cubicBezTo>
                    <a:cubicBezTo>
                      <a:pt x="195569" y="10718"/>
                      <a:pt x="192232" y="16553"/>
                      <a:pt x="191142" y="22986"/>
                    </a:cubicBezTo>
                    <a:cubicBezTo>
                      <a:pt x="190051" y="29419"/>
                      <a:pt x="191206" y="36038"/>
                      <a:pt x="194542" y="41672"/>
                    </a:cubicBezTo>
                    <a:cubicBezTo>
                      <a:pt x="197815" y="47307"/>
                      <a:pt x="203013" y="51596"/>
                      <a:pt x="209109" y="53781"/>
                    </a:cubicBezTo>
                    <a:lnTo>
                      <a:pt x="209109" y="92596"/>
                    </a:lnTo>
                    <a:cubicBezTo>
                      <a:pt x="185110" y="94061"/>
                      <a:pt x="161688" y="101126"/>
                      <a:pt x="140898" y="113230"/>
                    </a:cubicBezTo>
                    <a:cubicBezTo>
                      <a:pt x="120043" y="125334"/>
                      <a:pt x="102332" y="142142"/>
                      <a:pt x="89114" y="162315"/>
                    </a:cubicBezTo>
                    <a:lnTo>
                      <a:pt x="54912" y="142908"/>
                    </a:lnTo>
                    <a:cubicBezTo>
                      <a:pt x="55875" y="138843"/>
                      <a:pt x="55875" y="134611"/>
                      <a:pt x="54912" y="130546"/>
                    </a:cubicBezTo>
                    <a:cubicBezTo>
                      <a:pt x="53180" y="123533"/>
                      <a:pt x="48752" y="117492"/>
                      <a:pt x="42592" y="113735"/>
                    </a:cubicBezTo>
                    <a:cubicBezTo>
                      <a:pt x="38164" y="111151"/>
                      <a:pt x="33159" y="109835"/>
                      <a:pt x="28026" y="109932"/>
                    </a:cubicBezTo>
                    <a:cubicBezTo>
                      <a:pt x="22892" y="110029"/>
                      <a:pt x="17951" y="111535"/>
                      <a:pt x="13652" y="114284"/>
                    </a:cubicBezTo>
                    <a:cubicBezTo>
                      <a:pt x="9289" y="117032"/>
                      <a:pt x="5823" y="120918"/>
                      <a:pt x="3578" y="125513"/>
                    </a:cubicBezTo>
                    <a:cubicBezTo>
                      <a:pt x="1331" y="130108"/>
                      <a:pt x="433" y="135234"/>
                      <a:pt x="883" y="140327"/>
                    </a:cubicBezTo>
                    <a:cubicBezTo>
                      <a:pt x="1396" y="145421"/>
                      <a:pt x="3257" y="150284"/>
                      <a:pt x="6272" y="154383"/>
                    </a:cubicBezTo>
                    <a:cubicBezTo>
                      <a:pt x="9352" y="158482"/>
                      <a:pt x="13459" y="161657"/>
                      <a:pt x="18208" y="163560"/>
                    </a:cubicBezTo>
                    <a:cubicBezTo>
                      <a:pt x="22956" y="165461"/>
                      <a:pt x="28154" y="166017"/>
                      <a:pt x="33159" y="165166"/>
                    </a:cubicBezTo>
                    <a:cubicBezTo>
                      <a:pt x="38228" y="164314"/>
                      <a:pt x="42913" y="162087"/>
                      <a:pt x="46763" y="158730"/>
                    </a:cubicBezTo>
                    <a:lnTo>
                      <a:pt x="80579" y="178138"/>
                    </a:lnTo>
                    <a:cubicBezTo>
                      <a:pt x="69992" y="199475"/>
                      <a:pt x="64473" y="222978"/>
                      <a:pt x="64473" y="246805"/>
                    </a:cubicBezTo>
                    <a:cubicBezTo>
                      <a:pt x="64473" y="270633"/>
                      <a:pt x="69992" y="294137"/>
                      <a:pt x="80579" y="315474"/>
                    </a:cubicBezTo>
                    <a:lnTo>
                      <a:pt x="45672" y="335251"/>
                    </a:lnTo>
                    <a:cubicBezTo>
                      <a:pt x="41822" y="331946"/>
                      <a:pt x="37137" y="329758"/>
                      <a:pt x="32133" y="328936"/>
                    </a:cubicBezTo>
                    <a:cubicBezTo>
                      <a:pt x="27127" y="328115"/>
                      <a:pt x="21994" y="328686"/>
                      <a:pt x="17310" y="330592"/>
                    </a:cubicBezTo>
                    <a:cubicBezTo>
                      <a:pt x="12561" y="332491"/>
                      <a:pt x="8518" y="335655"/>
                      <a:pt x="5438" y="339729"/>
                    </a:cubicBezTo>
                    <a:cubicBezTo>
                      <a:pt x="2423" y="343798"/>
                      <a:pt x="561" y="348630"/>
                      <a:pt x="112" y="353686"/>
                    </a:cubicBezTo>
                    <a:cubicBezTo>
                      <a:pt x="-337" y="358743"/>
                      <a:pt x="561" y="363831"/>
                      <a:pt x="2808" y="368394"/>
                    </a:cubicBezTo>
                    <a:cubicBezTo>
                      <a:pt x="4989" y="372962"/>
                      <a:pt x="8454" y="376825"/>
                      <a:pt x="12689" y="379565"/>
                    </a:cubicBezTo>
                    <a:cubicBezTo>
                      <a:pt x="16988" y="382312"/>
                      <a:pt x="21930" y="383826"/>
                      <a:pt x="26999" y="383942"/>
                    </a:cubicBezTo>
                    <a:cubicBezTo>
                      <a:pt x="32068" y="384063"/>
                      <a:pt x="37073" y="382786"/>
                      <a:pt x="41501" y="380245"/>
                    </a:cubicBezTo>
                    <a:cubicBezTo>
                      <a:pt x="46442" y="377396"/>
                      <a:pt x="50420" y="373071"/>
                      <a:pt x="52795" y="367867"/>
                    </a:cubicBezTo>
                    <a:cubicBezTo>
                      <a:pt x="55233" y="362663"/>
                      <a:pt x="55939" y="356837"/>
                      <a:pt x="54912" y="351196"/>
                    </a:cubicBezTo>
                    <a:lnTo>
                      <a:pt x="88536" y="331792"/>
                    </a:lnTo>
                    <a:cubicBezTo>
                      <a:pt x="101691" y="352011"/>
                      <a:pt x="119466" y="368856"/>
                      <a:pt x="140320" y="380983"/>
                    </a:cubicBezTo>
                    <a:cubicBezTo>
                      <a:pt x="161175" y="393111"/>
                      <a:pt x="184533" y="400183"/>
                      <a:pt x="208660" y="401633"/>
                    </a:cubicBezTo>
                    <a:lnTo>
                      <a:pt x="208660" y="440448"/>
                    </a:lnTo>
                    <a:cubicBezTo>
                      <a:pt x="202499" y="442636"/>
                      <a:pt x="197302" y="446923"/>
                      <a:pt x="194029" y="452557"/>
                    </a:cubicBezTo>
                    <a:cubicBezTo>
                      <a:pt x="190757" y="458191"/>
                      <a:pt x="189538" y="464813"/>
                      <a:pt x="190628" y="471243"/>
                    </a:cubicBezTo>
                    <a:cubicBezTo>
                      <a:pt x="191784" y="477679"/>
                      <a:pt x="195120" y="483512"/>
                      <a:pt x="200061" y="487715"/>
                    </a:cubicBezTo>
                    <a:cubicBezTo>
                      <a:pt x="205066" y="491924"/>
                      <a:pt x="211355" y="494228"/>
                      <a:pt x="217900" y="494228"/>
                    </a:cubicBezTo>
                    <a:cubicBezTo>
                      <a:pt x="224445" y="494228"/>
                      <a:pt x="230733" y="491924"/>
                      <a:pt x="235739" y="487715"/>
                    </a:cubicBezTo>
                    <a:cubicBezTo>
                      <a:pt x="240680" y="483512"/>
                      <a:pt x="244017" y="477679"/>
                      <a:pt x="245171" y="471243"/>
                    </a:cubicBezTo>
                    <a:cubicBezTo>
                      <a:pt x="246263" y="464813"/>
                      <a:pt x="245043" y="458191"/>
                      <a:pt x="241770" y="452557"/>
                    </a:cubicBezTo>
                    <a:cubicBezTo>
                      <a:pt x="238498" y="446923"/>
                      <a:pt x="233300" y="442636"/>
                      <a:pt x="227140" y="440448"/>
                    </a:cubicBezTo>
                    <a:lnTo>
                      <a:pt x="227140" y="401633"/>
                    </a:lnTo>
                    <a:cubicBezTo>
                      <a:pt x="251204" y="400170"/>
                      <a:pt x="274561" y="393105"/>
                      <a:pt x="295416" y="380996"/>
                    </a:cubicBezTo>
                    <a:cubicBezTo>
                      <a:pt x="316271" y="368894"/>
                      <a:pt x="333980" y="352088"/>
                      <a:pt x="347135" y="331914"/>
                    </a:cubicBezTo>
                    <a:lnTo>
                      <a:pt x="380888" y="351325"/>
                    </a:lnTo>
                    <a:cubicBezTo>
                      <a:pt x="379989" y="355393"/>
                      <a:pt x="379989" y="359609"/>
                      <a:pt x="380888" y="363684"/>
                    </a:cubicBezTo>
                    <a:cubicBezTo>
                      <a:pt x="382620" y="370697"/>
                      <a:pt x="387048" y="376735"/>
                      <a:pt x="393208" y="380496"/>
                    </a:cubicBezTo>
                    <a:cubicBezTo>
                      <a:pt x="396353" y="382305"/>
                      <a:pt x="399881" y="383473"/>
                      <a:pt x="403475" y="383942"/>
                    </a:cubicBezTo>
                    <a:cubicBezTo>
                      <a:pt x="407068" y="384404"/>
                      <a:pt x="410726" y="384153"/>
                      <a:pt x="414255" y="383197"/>
                    </a:cubicBezTo>
                    <a:cubicBezTo>
                      <a:pt x="417720" y="382247"/>
                      <a:pt x="420993" y="380611"/>
                      <a:pt x="423880" y="378385"/>
                    </a:cubicBezTo>
                    <a:cubicBezTo>
                      <a:pt x="426768" y="376164"/>
                      <a:pt x="429207" y="373392"/>
                      <a:pt x="431004" y="370235"/>
                    </a:cubicBezTo>
                    <a:cubicBezTo>
                      <a:pt x="432800" y="367078"/>
                      <a:pt x="433955" y="363594"/>
                      <a:pt x="434468" y="359987"/>
                    </a:cubicBezTo>
                    <a:cubicBezTo>
                      <a:pt x="434918" y="356375"/>
                      <a:pt x="434661" y="352711"/>
                      <a:pt x="433698" y="349194"/>
                    </a:cubicBezTo>
                    <a:cubicBezTo>
                      <a:pt x="432736" y="345684"/>
                      <a:pt x="431131" y="342392"/>
                      <a:pt x="428886" y="339511"/>
                    </a:cubicBezTo>
                    <a:cubicBezTo>
                      <a:pt x="426640" y="336630"/>
                      <a:pt x="423880" y="334217"/>
                      <a:pt x="420736" y="332408"/>
                    </a:cubicBezTo>
                    <a:lnTo>
                      <a:pt x="421891" y="332164"/>
                    </a:lnTo>
                    <a:close/>
                    <a:moveTo>
                      <a:pt x="104578" y="322519"/>
                    </a:moveTo>
                    <a:lnTo>
                      <a:pt x="137048" y="303730"/>
                    </a:lnTo>
                    <a:cubicBezTo>
                      <a:pt x="143336" y="310988"/>
                      <a:pt x="151486" y="316379"/>
                      <a:pt x="160598" y="319305"/>
                    </a:cubicBezTo>
                    <a:cubicBezTo>
                      <a:pt x="172789" y="322468"/>
                      <a:pt x="185751" y="320691"/>
                      <a:pt x="196660" y="314364"/>
                    </a:cubicBezTo>
                    <a:lnTo>
                      <a:pt x="228488" y="295819"/>
                    </a:lnTo>
                    <a:lnTo>
                      <a:pt x="218028" y="277771"/>
                    </a:lnTo>
                    <a:lnTo>
                      <a:pt x="192104" y="292976"/>
                    </a:lnTo>
                    <a:lnTo>
                      <a:pt x="182864" y="276906"/>
                    </a:lnTo>
                    <a:lnTo>
                      <a:pt x="208916" y="262566"/>
                    </a:lnTo>
                    <a:lnTo>
                      <a:pt x="199612" y="246620"/>
                    </a:lnTo>
                    <a:lnTo>
                      <a:pt x="173688" y="261701"/>
                    </a:lnTo>
                    <a:lnTo>
                      <a:pt x="163549" y="243282"/>
                    </a:lnTo>
                    <a:lnTo>
                      <a:pt x="189474" y="228202"/>
                    </a:lnTo>
                    <a:lnTo>
                      <a:pt x="180233" y="212132"/>
                    </a:lnTo>
                    <a:lnTo>
                      <a:pt x="148149" y="230921"/>
                    </a:lnTo>
                    <a:cubicBezTo>
                      <a:pt x="139037" y="236787"/>
                      <a:pt x="132107" y="245479"/>
                      <a:pt x="128449" y="255662"/>
                    </a:cubicBezTo>
                    <a:cubicBezTo>
                      <a:pt x="124791" y="265845"/>
                      <a:pt x="124535" y="276957"/>
                      <a:pt x="127744" y="287289"/>
                    </a:cubicBezTo>
                    <a:lnTo>
                      <a:pt x="95403" y="306450"/>
                    </a:lnTo>
                    <a:cubicBezTo>
                      <a:pt x="86419" y="287979"/>
                      <a:pt x="81670" y="267681"/>
                      <a:pt x="81735" y="247115"/>
                    </a:cubicBezTo>
                    <a:cubicBezTo>
                      <a:pt x="81478" y="217744"/>
                      <a:pt x="90718" y="189085"/>
                      <a:pt x="108108" y="165425"/>
                    </a:cubicBezTo>
                    <a:cubicBezTo>
                      <a:pt x="125497" y="141765"/>
                      <a:pt x="150074" y="124376"/>
                      <a:pt x="178116" y="115859"/>
                    </a:cubicBezTo>
                    <a:cubicBezTo>
                      <a:pt x="206222" y="107344"/>
                      <a:pt x="236316" y="108157"/>
                      <a:pt x="263845" y="118180"/>
                    </a:cubicBezTo>
                    <a:cubicBezTo>
                      <a:pt x="291437" y="128203"/>
                      <a:pt x="315051" y="146896"/>
                      <a:pt x="331093" y="171463"/>
                    </a:cubicBezTo>
                    <a:lnTo>
                      <a:pt x="304078" y="187038"/>
                    </a:lnTo>
                    <a:lnTo>
                      <a:pt x="303308" y="185678"/>
                    </a:lnTo>
                    <a:cubicBezTo>
                      <a:pt x="296186" y="177279"/>
                      <a:pt x="286304" y="171622"/>
                      <a:pt x="275459" y="169662"/>
                    </a:cubicBezTo>
                    <a:cubicBezTo>
                      <a:pt x="264550" y="167702"/>
                      <a:pt x="253385" y="169561"/>
                      <a:pt x="243696" y="174924"/>
                    </a:cubicBezTo>
                    <a:lnTo>
                      <a:pt x="215783" y="191241"/>
                    </a:lnTo>
                    <a:lnTo>
                      <a:pt x="225279" y="207187"/>
                    </a:lnTo>
                    <a:lnTo>
                      <a:pt x="200639" y="221156"/>
                    </a:lnTo>
                    <a:lnTo>
                      <a:pt x="211098" y="239079"/>
                    </a:lnTo>
                    <a:lnTo>
                      <a:pt x="235546" y="225482"/>
                    </a:lnTo>
                    <a:lnTo>
                      <a:pt x="244787" y="241429"/>
                    </a:lnTo>
                    <a:lnTo>
                      <a:pt x="220852" y="255150"/>
                    </a:lnTo>
                    <a:lnTo>
                      <a:pt x="230092" y="271096"/>
                    </a:lnTo>
                    <a:lnTo>
                      <a:pt x="254091" y="257127"/>
                    </a:lnTo>
                    <a:lnTo>
                      <a:pt x="264550" y="274928"/>
                    </a:lnTo>
                    <a:lnTo>
                      <a:pt x="292463" y="258611"/>
                    </a:lnTo>
                    <a:cubicBezTo>
                      <a:pt x="301447" y="252820"/>
                      <a:pt x="308313" y="244268"/>
                      <a:pt x="312035" y="234238"/>
                    </a:cubicBezTo>
                    <a:cubicBezTo>
                      <a:pt x="315757" y="224208"/>
                      <a:pt x="316142" y="213241"/>
                      <a:pt x="313062" y="202984"/>
                    </a:cubicBezTo>
                    <a:lnTo>
                      <a:pt x="340397" y="187285"/>
                    </a:lnTo>
                    <a:cubicBezTo>
                      <a:pt x="358300" y="218594"/>
                      <a:pt x="363049" y="255745"/>
                      <a:pt x="353616" y="290565"/>
                    </a:cubicBezTo>
                    <a:cubicBezTo>
                      <a:pt x="344119" y="325388"/>
                      <a:pt x="321275" y="355021"/>
                      <a:pt x="290025" y="372956"/>
                    </a:cubicBezTo>
                    <a:cubicBezTo>
                      <a:pt x="258711" y="390885"/>
                      <a:pt x="221622" y="395646"/>
                      <a:pt x="186843" y="386187"/>
                    </a:cubicBezTo>
                    <a:cubicBezTo>
                      <a:pt x="152063" y="376729"/>
                      <a:pt x="122481" y="353827"/>
                      <a:pt x="104578" y="322519"/>
                    </a:cubicBezTo>
                    <a:close/>
                    <a:moveTo>
                      <a:pt x="399240" y="135985"/>
                    </a:moveTo>
                    <a:cubicBezTo>
                      <a:pt x="399561" y="134787"/>
                      <a:pt x="400074" y="133662"/>
                      <a:pt x="400844" y="132682"/>
                    </a:cubicBezTo>
                    <a:cubicBezTo>
                      <a:pt x="401550" y="131702"/>
                      <a:pt x="402512" y="130890"/>
                      <a:pt x="403604" y="130299"/>
                    </a:cubicBezTo>
                    <a:cubicBezTo>
                      <a:pt x="404630" y="129588"/>
                      <a:pt x="405849" y="129102"/>
                      <a:pt x="407068" y="128873"/>
                    </a:cubicBezTo>
                    <a:cubicBezTo>
                      <a:pt x="408352" y="128644"/>
                      <a:pt x="409635" y="128676"/>
                      <a:pt x="410855" y="128968"/>
                    </a:cubicBezTo>
                    <a:cubicBezTo>
                      <a:pt x="412138" y="129260"/>
                      <a:pt x="413293" y="129804"/>
                      <a:pt x="414319" y="130568"/>
                    </a:cubicBezTo>
                    <a:cubicBezTo>
                      <a:pt x="415346" y="131332"/>
                      <a:pt x="416180" y="132299"/>
                      <a:pt x="416822" y="133407"/>
                    </a:cubicBezTo>
                    <a:cubicBezTo>
                      <a:pt x="417399" y="134516"/>
                      <a:pt x="417849" y="135742"/>
                      <a:pt x="417977" y="137011"/>
                    </a:cubicBezTo>
                    <a:cubicBezTo>
                      <a:pt x="418106" y="138278"/>
                      <a:pt x="417977" y="139561"/>
                      <a:pt x="417592" y="140778"/>
                    </a:cubicBezTo>
                    <a:cubicBezTo>
                      <a:pt x="417207" y="141994"/>
                      <a:pt x="416566" y="143119"/>
                      <a:pt x="415732" y="144081"/>
                    </a:cubicBezTo>
                    <a:cubicBezTo>
                      <a:pt x="414897" y="145043"/>
                      <a:pt x="413870" y="145821"/>
                      <a:pt x="412715" y="146369"/>
                    </a:cubicBezTo>
                    <a:cubicBezTo>
                      <a:pt x="410598" y="147530"/>
                      <a:pt x="408159" y="147818"/>
                      <a:pt x="405849" y="147170"/>
                    </a:cubicBezTo>
                    <a:cubicBezTo>
                      <a:pt x="403539" y="146523"/>
                      <a:pt x="401550" y="144992"/>
                      <a:pt x="400395" y="142908"/>
                    </a:cubicBezTo>
                    <a:cubicBezTo>
                      <a:pt x="399689" y="141839"/>
                      <a:pt x="399240" y="140637"/>
                      <a:pt x="399047" y="139380"/>
                    </a:cubicBezTo>
                    <a:cubicBezTo>
                      <a:pt x="398855" y="138123"/>
                      <a:pt x="398919" y="136840"/>
                      <a:pt x="399240" y="135614"/>
                    </a:cubicBezTo>
                    <a:lnTo>
                      <a:pt x="399240" y="135985"/>
                    </a:lnTo>
                    <a:close/>
                    <a:moveTo>
                      <a:pt x="217900" y="18428"/>
                    </a:moveTo>
                    <a:cubicBezTo>
                      <a:pt x="219761" y="18428"/>
                      <a:pt x="221558" y="18975"/>
                      <a:pt x="223034" y="19999"/>
                    </a:cubicBezTo>
                    <a:cubicBezTo>
                      <a:pt x="224574" y="21023"/>
                      <a:pt x="225792" y="22479"/>
                      <a:pt x="226435" y="24180"/>
                    </a:cubicBezTo>
                    <a:cubicBezTo>
                      <a:pt x="227140" y="25881"/>
                      <a:pt x="227332" y="27752"/>
                      <a:pt x="226948" y="29553"/>
                    </a:cubicBezTo>
                    <a:cubicBezTo>
                      <a:pt x="226627" y="31355"/>
                      <a:pt x="225728" y="33007"/>
                      <a:pt x="224381" y="34298"/>
                    </a:cubicBezTo>
                    <a:cubicBezTo>
                      <a:pt x="223098" y="35590"/>
                      <a:pt x="221429" y="36463"/>
                      <a:pt x="219632" y="36806"/>
                    </a:cubicBezTo>
                    <a:cubicBezTo>
                      <a:pt x="217836" y="37150"/>
                      <a:pt x="215975" y="36949"/>
                      <a:pt x="214243" y="36228"/>
                    </a:cubicBezTo>
                    <a:cubicBezTo>
                      <a:pt x="212574" y="35508"/>
                      <a:pt x="211163" y="34300"/>
                      <a:pt x="210136" y="32759"/>
                    </a:cubicBezTo>
                    <a:cubicBezTo>
                      <a:pt x="209109" y="31219"/>
                      <a:pt x="208596" y="29414"/>
                      <a:pt x="208660" y="27575"/>
                    </a:cubicBezTo>
                    <a:cubicBezTo>
                      <a:pt x="208660" y="25138"/>
                      <a:pt x="209686" y="22811"/>
                      <a:pt x="211419" y="21099"/>
                    </a:cubicBezTo>
                    <a:cubicBezTo>
                      <a:pt x="213151" y="19387"/>
                      <a:pt x="215461" y="18427"/>
                      <a:pt x="217900" y="18428"/>
                    </a:cubicBezTo>
                    <a:close/>
                    <a:moveTo>
                      <a:pt x="35662" y="142042"/>
                    </a:moveTo>
                    <a:cubicBezTo>
                      <a:pt x="34443" y="144126"/>
                      <a:pt x="32518" y="145658"/>
                      <a:pt x="30207" y="146305"/>
                    </a:cubicBezTo>
                    <a:cubicBezTo>
                      <a:pt x="27897" y="146953"/>
                      <a:pt x="25395" y="146665"/>
                      <a:pt x="23342" y="145503"/>
                    </a:cubicBezTo>
                    <a:cubicBezTo>
                      <a:pt x="21288" y="144288"/>
                      <a:pt x="19748" y="142322"/>
                      <a:pt x="19106" y="140019"/>
                    </a:cubicBezTo>
                    <a:cubicBezTo>
                      <a:pt x="18465" y="137715"/>
                      <a:pt x="18721" y="135251"/>
                      <a:pt x="19876" y="133142"/>
                    </a:cubicBezTo>
                    <a:cubicBezTo>
                      <a:pt x="20710" y="131815"/>
                      <a:pt x="21865" y="130723"/>
                      <a:pt x="23277" y="129967"/>
                    </a:cubicBezTo>
                    <a:cubicBezTo>
                      <a:pt x="24625" y="129211"/>
                      <a:pt x="26165" y="128816"/>
                      <a:pt x="27769" y="128816"/>
                    </a:cubicBezTo>
                    <a:cubicBezTo>
                      <a:pt x="29373" y="128817"/>
                      <a:pt x="30977" y="129197"/>
                      <a:pt x="32453" y="129928"/>
                    </a:cubicBezTo>
                    <a:cubicBezTo>
                      <a:pt x="34571" y="131199"/>
                      <a:pt x="36111" y="133235"/>
                      <a:pt x="36752" y="135614"/>
                    </a:cubicBezTo>
                    <a:cubicBezTo>
                      <a:pt x="37073" y="136784"/>
                      <a:pt x="37137" y="137999"/>
                      <a:pt x="36945" y="139188"/>
                    </a:cubicBezTo>
                    <a:cubicBezTo>
                      <a:pt x="36752" y="140377"/>
                      <a:pt x="36303" y="141515"/>
                      <a:pt x="35662" y="142537"/>
                    </a:cubicBezTo>
                    <a:lnTo>
                      <a:pt x="35662" y="142042"/>
                    </a:lnTo>
                    <a:close/>
                    <a:moveTo>
                      <a:pt x="36624" y="358120"/>
                    </a:moveTo>
                    <a:cubicBezTo>
                      <a:pt x="35982" y="360501"/>
                      <a:pt x="34443" y="362535"/>
                      <a:pt x="32325" y="363805"/>
                    </a:cubicBezTo>
                    <a:cubicBezTo>
                      <a:pt x="30207" y="364903"/>
                      <a:pt x="27769" y="365159"/>
                      <a:pt x="25459" y="364518"/>
                    </a:cubicBezTo>
                    <a:cubicBezTo>
                      <a:pt x="23213" y="363876"/>
                      <a:pt x="21224" y="362381"/>
                      <a:pt x="20005" y="360347"/>
                    </a:cubicBezTo>
                    <a:cubicBezTo>
                      <a:pt x="18850" y="358236"/>
                      <a:pt x="18593" y="355772"/>
                      <a:pt x="19235" y="353468"/>
                    </a:cubicBezTo>
                    <a:cubicBezTo>
                      <a:pt x="19876" y="351164"/>
                      <a:pt x="21416" y="349201"/>
                      <a:pt x="23470" y="347982"/>
                    </a:cubicBezTo>
                    <a:cubicBezTo>
                      <a:pt x="25523" y="346820"/>
                      <a:pt x="28026" y="346538"/>
                      <a:pt x="30336" y="347179"/>
                    </a:cubicBezTo>
                    <a:cubicBezTo>
                      <a:pt x="32646" y="347828"/>
                      <a:pt x="34571" y="349361"/>
                      <a:pt x="35790" y="351447"/>
                    </a:cubicBezTo>
                    <a:cubicBezTo>
                      <a:pt x="36432" y="352518"/>
                      <a:pt x="36817" y="353705"/>
                      <a:pt x="36945" y="354937"/>
                    </a:cubicBezTo>
                    <a:cubicBezTo>
                      <a:pt x="37137" y="356176"/>
                      <a:pt x="37009" y="357427"/>
                      <a:pt x="36624" y="358614"/>
                    </a:cubicBezTo>
                    <a:lnTo>
                      <a:pt x="36624" y="358120"/>
                    </a:lnTo>
                    <a:close/>
                    <a:moveTo>
                      <a:pt x="217900" y="475799"/>
                    </a:moveTo>
                    <a:cubicBezTo>
                      <a:pt x="216039" y="475799"/>
                      <a:pt x="214243" y="475253"/>
                      <a:pt x="212767" y="474233"/>
                    </a:cubicBezTo>
                    <a:cubicBezTo>
                      <a:pt x="211227" y="473206"/>
                      <a:pt x="210007" y="471750"/>
                      <a:pt x="209301" y="470049"/>
                    </a:cubicBezTo>
                    <a:cubicBezTo>
                      <a:pt x="208660" y="468349"/>
                      <a:pt x="208467" y="466475"/>
                      <a:pt x="208852" y="464678"/>
                    </a:cubicBezTo>
                    <a:cubicBezTo>
                      <a:pt x="209173" y="462875"/>
                      <a:pt x="210071" y="461220"/>
                      <a:pt x="211419" y="459930"/>
                    </a:cubicBezTo>
                    <a:cubicBezTo>
                      <a:pt x="212703" y="458640"/>
                      <a:pt x="214371" y="457767"/>
                      <a:pt x="216167" y="457421"/>
                    </a:cubicBezTo>
                    <a:cubicBezTo>
                      <a:pt x="217964" y="457081"/>
                      <a:pt x="219825" y="457280"/>
                      <a:pt x="221558" y="457998"/>
                    </a:cubicBezTo>
                    <a:cubicBezTo>
                      <a:pt x="223226" y="458723"/>
                      <a:pt x="224638" y="459930"/>
                      <a:pt x="225665" y="461470"/>
                    </a:cubicBezTo>
                    <a:cubicBezTo>
                      <a:pt x="226691" y="463010"/>
                      <a:pt x="227205" y="464813"/>
                      <a:pt x="227140" y="466655"/>
                    </a:cubicBezTo>
                    <a:cubicBezTo>
                      <a:pt x="227140" y="469093"/>
                      <a:pt x="226114" y="471416"/>
                      <a:pt x="224381" y="473129"/>
                    </a:cubicBezTo>
                    <a:cubicBezTo>
                      <a:pt x="222648" y="474842"/>
                      <a:pt x="220338" y="475799"/>
                      <a:pt x="217900" y="475799"/>
                    </a:cubicBezTo>
                    <a:close/>
                    <a:moveTo>
                      <a:pt x="416180" y="361457"/>
                    </a:moveTo>
                    <a:cubicBezTo>
                      <a:pt x="414962" y="363517"/>
                      <a:pt x="413036" y="365031"/>
                      <a:pt x="410726" y="365673"/>
                    </a:cubicBezTo>
                    <a:cubicBezTo>
                      <a:pt x="408416" y="366321"/>
                      <a:pt x="405914" y="366051"/>
                      <a:pt x="403860" y="364922"/>
                    </a:cubicBezTo>
                    <a:cubicBezTo>
                      <a:pt x="402769" y="364325"/>
                      <a:pt x="401807" y="363517"/>
                      <a:pt x="401101" y="362535"/>
                    </a:cubicBezTo>
                    <a:cubicBezTo>
                      <a:pt x="400331" y="361560"/>
                      <a:pt x="399817" y="360430"/>
                      <a:pt x="399497" y="359230"/>
                    </a:cubicBezTo>
                    <a:cubicBezTo>
                      <a:pt x="399176" y="357870"/>
                      <a:pt x="399111" y="356439"/>
                      <a:pt x="399368" y="355053"/>
                    </a:cubicBezTo>
                    <a:cubicBezTo>
                      <a:pt x="399689" y="353667"/>
                      <a:pt x="400267" y="352364"/>
                      <a:pt x="401101" y="351248"/>
                    </a:cubicBezTo>
                    <a:cubicBezTo>
                      <a:pt x="401999" y="350125"/>
                      <a:pt x="403090" y="349214"/>
                      <a:pt x="404374" y="348585"/>
                    </a:cubicBezTo>
                    <a:cubicBezTo>
                      <a:pt x="405592" y="347956"/>
                      <a:pt x="407004" y="347622"/>
                      <a:pt x="408416" y="347616"/>
                    </a:cubicBezTo>
                    <a:cubicBezTo>
                      <a:pt x="410020" y="347597"/>
                      <a:pt x="411560" y="348026"/>
                      <a:pt x="412972" y="348848"/>
                    </a:cubicBezTo>
                    <a:cubicBezTo>
                      <a:pt x="415025" y="350106"/>
                      <a:pt x="416566" y="352133"/>
                      <a:pt x="417143" y="354495"/>
                    </a:cubicBezTo>
                    <a:cubicBezTo>
                      <a:pt x="417785" y="356856"/>
                      <a:pt x="417399" y="359352"/>
                      <a:pt x="416180" y="361457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28" name="Google Shape;1328;p7"/>
          <p:cNvGrpSpPr/>
          <p:nvPr/>
        </p:nvGrpSpPr>
        <p:grpSpPr>
          <a:xfrm>
            <a:off x="12474064" y="8582469"/>
            <a:ext cx="763351" cy="925200"/>
            <a:chOff x="6906915" y="2417952"/>
            <a:chExt cx="763373" cy="925227"/>
          </a:xfrm>
        </p:grpSpPr>
        <p:grpSp>
          <p:nvGrpSpPr>
            <p:cNvPr id="1329" name="Google Shape;1329;p7"/>
            <p:cNvGrpSpPr/>
            <p:nvPr/>
          </p:nvGrpSpPr>
          <p:grpSpPr>
            <a:xfrm>
              <a:off x="7016816" y="2417952"/>
              <a:ext cx="513356" cy="459160"/>
              <a:chOff x="7016816" y="2417952"/>
              <a:chExt cx="513356" cy="459160"/>
            </a:xfrm>
          </p:grpSpPr>
          <p:sp>
            <p:nvSpPr>
              <p:cNvPr id="1330" name="Google Shape;1330;p7"/>
              <p:cNvSpPr/>
              <p:nvPr/>
            </p:nvSpPr>
            <p:spPr>
              <a:xfrm>
                <a:off x="7022720" y="2423104"/>
                <a:ext cx="502079" cy="448444"/>
              </a:xfrm>
              <a:custGeom>
                <a:avLst/>
                <a:gdLst/>
                <a:ahLst/>
                <a:cxnLst/>
                <a:rect l="l" t="t" r="r" b="b"/>
                <a:pathLst>
                  <a:path w="502079" h="448444" extrusionOk="0">
                    <a:moveTo>
                      <a:pt x="135459" y="448445"/>
                    </a:moveTo>
                    <a:lnTo>
                      <a:pt x="135459" y="256035"/>
                    </a:lnTo>
                    <a:lnTo>
                      <a:pt x="0" y="256035"/>
                    </a:lnTo>
                    <a:lnTo>
                      <a:pt x="1219" y="238871"/>
                    </a:lnTo>
                    <a:cubicBezTo>
                      <a:pt x="2630" y="218309"/>
                      <a:pt x="9368" y="198459"/>
                      <a:pt x="20662" y="181229"/>
                    </a:cubicBezTo>
                    <a:cubicBezTo>
                      <a:pt x="32020" y="164000"/>
                      <a:pt x="47612" y="149968"/>
                      <a:pt x="65900" y="140479"/>
                    </a:cubicBezTo>
                    <a:cubicBezTo>
                      <a:pt x="69943" y="138403"/>
                      <a:pt x="73473" y="135448"/>
                      <a:pt x="76168" y="131833"/>
                    </a:cubicBezTo>
                    <a:cubicBezTo>
                      <a:pt x="78927" y="128219"/>
                      <a:pt x="80788" y="124037"/>
                      <a:pt x="81686" y="119599"/>
                    </a:cubicBezTo>
                    <a:cubicBezTo>
                      <a:pt x="85857" y="98596"/>
                      <a:pt x="97215" y="79688"/>
                      <a:pt x="113770" y="66094"/>
                    </a:cubicBezTo>
                    <a:cubicBezTo>
                      <a:pt x="130326" y="52500"/>
                      <a:pt x="151116" y="45059"/>
                      <a:pt x="172612" y="45040"/>
                    </a:cubicBezTo>
                    <a:cubicBezTo>
                      <a:pt x="175436" y="44877"/>
                      <a:pt x="178259" y="44877"/>
                      <a:pt x="181147" y="45040"/>
                    </a:cubicBezTo>
                    <a:lnTo>
                      <a:pt x="184163" y="45040"/>
                    </a:lnTo>
                    <a:cubicBezTo>
                      <a:pt x="188141" y="45084"/>
                      <a:pt x="192056" y="44309"/>
                      <a:pt x="195649" y="42766"/>
                    </a:cubicBezTo>
                    <a:cubicBezTo>
                      <a:pt x="199242" y="41223"/>
                      <a:pt x="202515" y="38944"/>
                      <a:pt x="205210" y="36075"/>
                    </a:cubicBezTo>
                    <a:cubicBezTo>
                      <a:pt x="217723" y="22659"/>
                      <a:pt x="233316" y="12477"/>
                      <a:pt x="250706" y="6401"/>
                    </a:cubicBezTo>
                    <a:cubicBezTo>
                      <a:pt x="268031" y="326"/>
                      <a:pt x="286576" y="-1461"/>
                      <a:pt x="304736" y="1195"/>
                    </a:cubicBezTo>
                    <a:cubicBezTo>
                      <a:pt x="322895" y="3850"/>
                      <a:pt x="340157" y="10868"/>
                      <a:pt x="355044" y="21646"/>
                    </a:cubicBezTo>
                    <a:cubicBezTo>
                      <a:pt x="369867" y="32425"/>
                      <a:pt x="381930" y="46642"/>
                      <a:pt x="390079" y="63078"/>
                    </a:cubicBezTo>
                    <a:cubicBezTo>
                      <a:pt x="392133" y="67199"/>
                      <a:pt x="395149" y="70802"/>
                      <a:pt x="398806" y="73621"/>
                    </a:cubicBezTo>
                    <a:cubicBezTo>
                      <a:pt x="402464" y="76440"/>
                      <a:pt x="406699" y="78404"/>
                      <a:pt x="411191" y="79368"/>
                    </a:cubicBezTo>
                    <a:cubicBezTo>
                      <a:pt x="424217" y="82295"/>
                      <a:pt x="436666" y="87395"/>
                      <a:pt x="448024" y="94454"/>
                    </a:cubicBezTo>
                    <a:cubicBezTo>
                      <a:pt x="472793" y="110185"/>
                      <a:pt x="490760" y="134700"/>
                      <a:pt x="498267" y="163085"/>
                    </a:cubicBezTo>
                    <a:cubicBezTo>
                      <a:pt x="505711" y="191470"/>
                      <a:pt x="502182" y="221626"/>
                      <a:pt x="488322" y="247508"/>
                    </a:cubicBezTo>
                    <a:lnTo>
                      <a:pt x="483829" y="255925"/>
                    </a:lnTo>
                    <a:lnTo>
                      <a:pt x="396176" y="255925"/>
                    </a:lnTo>
                    <a:cubicBezTo>
                      <a:pt x="396176" y="290802"/>
                      <a:pt x="396176" y="306106"/>
                      <a:pt x="395020" y="312773"/>
                    </a:cubicBezTo>
                    <a:lnTo>
                      <a:pt x="395983" y="312773"/>
                    </a:lnTo>
                    <a:cubicBezTo>
                      <a:pt x="395598" y="321770"/>
                      <a:pt x="393737" y="330644"/>
                      <a:pt x="390400" y="339012"/>
                    </a:cubicBezTo>
                    <a:lnTo>
                      <a:pt x="412282" y="354643"/>
                    </a:lnTo>
                    <a:cubicBezTo>
                      <a:pt x="422035" y="361901"/>
                      <a:pt x="431276" y="369832"/>
                      <a:pt x="439874" y="378366"/>
                    </a:cubicBezTo>
                    <a:lnTo>
                      <a:pt x="459253" y="397720"/>
                    </a:lnTo>
                    <a:lnTo>
                      <a:pt x="418891" y="438056"/>
                    </a:lnTo>
                    <a:lnTo>
                      <a:pt x="407918" y="448227"/>
                    </a:lnTo>
                    <a:lnTo>
                      <a:pt x="135459" y="4484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7"/>
              <p:cNvSpPr/>
              <p:nvPr/>
            </p:nvSpPr>
            <p:spPr>
              <a:xfrm>
                <a:off x="7016816" y="2417952"/>
                <a:ext cx="513356" cy="459160"/>
              </a:xfrm>
              <a:custGeom>
                <a:avLst/>
                <a:gdLst/>
                <a:ahLst/>
                <a:cxnLst/>
                <a:rect l="l" t="t" r="r" b="b"/>
                <a:pathLst>
                  <a:path w="513356" h="459160" extrusionOk="0">
                    <a:moveTo>
                      <a:pt x="294341" y="10933"/>
                    </a:moveTo>
                    <a:cubicBezTo>
                      <a:pt x="314490" y="10863"/>
                      <a:pt x="334189" y="16416"/>
                      <a:pt x="351322" y="26967"/>
                    </a:cubicBezTo>
                    <a:cubicBezTo>
                      <a:pt x="368391" y="37517"/>
                      <a:pt x="382251" y="52641"/>
                      <a:pt x="391170" y="70624"/>
                    </a:cubicBezTo>
                    <a:cubicBezTo>
                      <a:pt x="393609" y="75512"/>
                      <a:pt x="397074" y="79784"/>
                      <a:pt x="401438" y="83118"/>
                    </a:cubicBezTo>
                    <a:cubicBezTo>
                      <a:pt x="405737" y="86451"/>
                      <a:pt x="410806" y="88758"/>
                      <a:pt x="416132" y="89865"/>
                    </a:cubicBezTo>
                    <a:cubicBezTo>
                      <a:pt x="428581" y="92605"/>
                      <a:pt x="440452" y="97489"/>
                      <a:pt x="451169" y="104296"/>
                    </a:cubicBezTo>
                    <a:cubicBezTo>
                      <a:pt x="474846" y="119246"/>
                      <a:pt x="491980" y="142604"/>
                      <a:pt x="499166" y="169664"/>
                    </a:cubicBezTo>
                    <a:cubicBezTo>
                      <a:pt x="506289" y="196725"/>
                      <a:pt x="502888" y="225479"/>
                      <a:pt x="489605" y="250134"/>
                    </a:cubicBezTo>
                    <a:lnTo>
                      <a:pt x="486653" y="255710"/>
                    </a:lnTo>
                    <a:lnTo>
                      <a:pt x="396497" y="255710"/>
                    </a:lnTo>
                    <a:lnTo>
                      <a:pt x="396497" y="317913"/>
                    </a:lnTo>
                    <a:cubicBezTo>
                      <a:pt x="396176" y="327731"/>
                      <a:pt x="393802" y="337369"/>
                      <a:pt x="389502" y="346231"/>
                    </a:cubicBezTo>
                    <a:lnTo>
                      <a:pt x="414913" y="364487"/>
                    </a:lnTo>
                    <a:cubicBezTo>
                      <a:pt x="424474" y="371558"/>
                      <a:pt x="433458" y="379303"/>
                      <a:pt x="441864" y="387664"/>
                    </a:cubicBezTo>
                    <a:lnTo>
                      <a:pt x="457328" y="403077"/>
                    </a:lnTo>
                    <a:lnTo>
                      <a:pt x="420816" y="439589"/>
                    </a:lnTo>
                    <a:lnTo>
                      <a:pt x="411512" y="448117"/>
                    </a:lnTo>
                    <a:lnTo>
                      <a:pt x="146882" y="448117"/>
                    </a:lnTo>
                    <a:lnTo>
                      <a:pt x="146882" y="255710"/>
                    </a:lnTo>
                    <a:lnTo>
                      <a:pt x="11807" y="255710"/>
                    </a:lnTo>
                    <a:lnTo>
                      <a:pt x="12577" y="244777"/>
                    </a:lnTo>
                    <a:cubicBezTo>
                      <a:pt x="13989" y="225163"/>
                      <a:pt x="20406" y="206237"/>
                      <a:pt x="31250" y="189799"/>
                    </a:cubicBezTo>
                    <a:cubicBezTo>
                      <a:pt x="42031" y="173362"/>
                      <a:pt x="56917" y="159959"/>
                      <a:pt x="74371" y="150868"/>
                    </a:cubicBezTo>
                    <a:cubicBezTo>
                      <a:pt x="79119" y="148410"/>
                      <a:pt x="83290" y="144912"/>
                      <a:pt x="86499" y="140634"/>
                    </a:cubicBezTo>
                    <a:cubicBezTo>
                      <a:pt x="89707" y="136357"/>
                      <a:pt x="91953" y="131410"/>
                      <a:pt x="92980" y="126161"/>
                    </a:cubicBezTo>
                    <a:cubicBezTo>
                      <a:pt x="95740" y="112421"/>
                      <a:pt x="101707" y="99540"/>
                      <a:pt x="110498" y="88600"/>
                    </a:cubicBezTo>
                    <a:cubicBezTo>
                      <a:pt x="119225" y="77661"/>
                      <a:pt x="130518" y="68984"/>
                      <a:pt x="143352" y="63299"/>
                    </a:cubicBezTo>
                    <a:cubicBezTo>
                      <a:pt x="154390" y="58490"/>
                      <a:pt x="166325" y="55998"/>
                      <a:pt x="178389" y="55975"/>
                    </a:cubicBezTo>
                    <a:cubicBezTo>
                      <a:pt x="181083" y="55808"/>
                      <a:pt x="183778" y="55808"/>
                      <a:pt x="186474" y="55975"/>
                    </a:cubicBezTo>
                    <a:lnTo>
                      <a:pt x="190003" y="55975"/>
                    </a:lnTo>
                    <a:cubicBezTo>
                      <a:pt x="194751" y="55978"/>
                      <a:pt x="199371" y="55009"/>
                      <a:pt x="203735" y="53128"/>
                    </a:cubicBezTo>
                    <a:cubicBezTo>
                      <a:pt x="208034" y="51247"/>
                      <a:pt x="211948" y="48495"/>
                      <a:pt x="215157" y="45043"/>
                    </a:cubicBezTo>
                    <a:cubicBezTo>
                      <a:pt x="225359" y="34248"/>
                      <a:pt x="237616" y="25650"/>
                      <a:pt x="251220" y="19782"/>
                    </a:cubicBezTo>
                    <a:cubicBezTo>
                      <a:pt x="264823" y="13915"/>
                      <a:pt x="279518" y="10903"/>
                      <a:pt x="294341" y="10933"/>
                    </a:cubicBezTo>
                    <a:close/>
                    <a:moveTo>
                      <a:pt x="294341" y="1"/>
                    </a:moveTo>
                    <a:cubicBezTo>
                      <a:pt x="277914" y="-29"/>
                      <a:pt x="261679" y="3336"/>
                      <a:pt x="246600" y="9883"/>
                    </a:cubicBezTo>
                    <a:cubicBezTo>
                      <a:pt x="231519" y="16430"/>
                      <a:pt x="217916" y="26018"/>
                      <a:pt x="206750" y="38046"/>
                    </a:cubicBezTo>
                    <a:cubicBezTo>
                      <a:pt x="204569" y="40375"/>
                      <a:pt x="201874" y="42220"/>
                      <a:pt x="198922" y="43462"/>
                    </a:cubicBezTo>
                    <a:cubicBezTo>
                      <a:pt x="195971" y="44704"/>
                      <a:pt x="192762" y="45317"/>
                      <a:pt x="189554" y="45261"/>
                    </a:cubicBezTo>
                    <a:lnTo>
                      <a:pt x="187180" y="45261"/>
                    </a:lnTo>
                    <a:cubicBezTo>
                      <a:pt x="184099" y="45261"/>
                      <a:pt x="181019" y="45261"/>
                      <a:pt x="177939" y="45261"/>
                    </a:cubicBezTo>
                    <a:cubicBezTo>
                      <a:pt x="155287" y="45373"/>
                      <a:pt x="133278" y="53297"/>
                      <a:pt x="115760" y="67697"/>
                    </a:cubicBezTo>
                    <a:cubicBezTo>
                      <a:pt x="98242" y="82098"/>
                      <a:pt x="86242" y="102091"/>
                      <a:pt x="81815" y="124302"/>
                    </a:cubicBezTo>
                    <a:cubicBezTo>
                      <a:pt x="81109" y="127938"/>
                      <a:pt x="79569" y="131364"/>
                      <a:pt x="77323" y="134320"/>
                    </a:cubicBezTo>
                    <a:cubicBezTo>
                      <a:pt x="75077" y="137275"/>
                      <a:pt x="72189" y="139681"/>
                      <a:pt x="68853" y="141357"/>
                    </a:cubicBezTo>
                    <a:cubicBezTo>
                      <a:pt x="49731" y="151288"/>
                      <a:pt x="33496" y="165950"/>
                      <a:pt x="21689" y="183942"/>
                    </a:cubicBezTo>
                    <a:cubicBezTo>
                      <a:pt x="9818" y="201933"/>
                      <a:pt x="2823" y="222653"/>
                      <a:pt x="1283" y="244121"/>
                    </a:cubicBezTo>
                    <a:lnTo>
                      <a:pt x="449" y="255054"/>
                    </a:lnTo>
                    <a:lnTo>
                      <a:pt x="0" y="266642"/>
                    </a:lnTo>
                    <a:lnTo>
                      <a:pt x="135909" y="266642"/>
                    </a:lnTo>
                    <a:lnTo>
                      <a:pt x="135909" y="459161"/>
                    </a:lnTo>
                    <a:lnTo>
                      <a:pt x="416132" y="459161"/>
                    </a:lnTo>
                    <a:lnTo>
                      <a:pt x="419212" y="456209"/>
                    </a:lnTo>
                    <a:lnTo>
                      <a:pt x="428517" y="447681"/>
                    </a:lnTo>
                    <a:lnTo>
                      <a:pt x="465285" y="410951"/>
                    </a:lnTo>
                    <a:lnTo>
                      <a:pt x="473049" y="403187"/>
                    </a:lnTo>
                    <a:lnTo>
                      <a:pt x="465285" y="395531"/>
                    </a:lnTo>
                    <a:lnTo>
                      <a:pt x="448986" y="379900"/>
                    </a:lnTo>
                    <a:cubicBezTo>
                      <a:pt x="440195" y="371211"/>
                      <a:pt x="430827" y="363139"/>
                      <a:pt x="420945" y="355740"/>
                    </a:cubicBezTo>
                    <a:lnTo>
                      <a:pt x="402464" y="342406"/>
                    </a:lnTo>
                    <a:cubicBezTo>
                      <a:pt x="405031" y="334623"/>
                      <a:pt x="406507" y="326537"/>
                      <a:pt x="406956" y="318350"/>
                    </a:cubicBezTo>
                    <a:cubicBezTo>
                      <a:pt x="406956" y="313543"/>
                      <a:pt x="406956" y="304579"/>
                      <a:pt x="406956" y="286759"/>
                    </a:cubicBezTo>
                    <a:lnTo>
                      <a:pt x="406956" y="266642"/>
                    </a:lnTo>
                    <a:lnTo>
                      <a:pt x="492814" y="266642"/>
                    </a:lnTo>
                    <a:lnTo>
                      <a:pt x="495830" y="260848"/>
                    </a:lnTo>
                    <a:lnTo>
                      <a:pt x="498781" y="255382"/>
                    </a:lnTo>
                    <a:cubicBezTo>
                      <a:pt x="513412" y="228293"/>
                      <a:pt x="517197" y="196692"/>
                      <a:pt x="509369" y="166937"/>
                    </a:cubicBezTo>
                    <a:cubicBezTo>
                      <a:pt x="501605" y="137182"/>
                      <a:pt x="482803" y="111480"/>
                      <a:pt x="456751" y="95004"/>
                    </a:cubicBezTo>
                    <a:cubicBezTo>
                      <a:pt x="444879" y="87579"/>
                      <a:pt x="431854" y="82219"/>
                      <a:pt x="418186" y="79151"/>
                    </a:cubicBezTo>
                    <a:cubicBezTo>
                      <a:pt x="414464" y="78338"/>
                      <a:pt x="410999" y="76696"/>
                      <a:pt x="407983" y="74349"/>
                    </a:cubicBezTo>
                    <a:cubicBezTo>
                      <a:pt x="405031" y="72002"/>
                      <a:pt x="402593" y="69010"/>
                      <a:pt x="400924" y="65595"/>
                    </a:cubicBezTo>
                    <a:cubicBezTo>
                      <a:pt x="391042" y="45821"/>
                      <a:pt x="375834" y="29197"/>
                      <a:pt x="357033" y="17604"/>
                    </a:cubicBezTo>
                    <a:cubicBezTo>
                      <a:pt x="338167" y="6012"/>
                      <a:pt x="316478" y="-86"/>
                      <a:pt x="2943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2" name="Google Shape;1332;p7"/>
              <p:cNvSpPr/>
              <p:nvPr/>
            </p:nvSpPr>
            <p:spPr>
              <a:xfrm>
                <a:off x="7028880" y="2428884"/>
                <a:ext cx="490489" cy="244789"/>
              </a:xfrm>
              <a:custGeom>
                <a:avLst/>
                <a:gdLst/>
                <a:ahLst/>
                <a:cxnLst/>
                <a:rect l="l" t="t" r="r" b="b"/>
                <a:pathLst>
                  <a:path w="490489" h="244789" extrusionOk="0">
                    <a:moveTo>
                      <a:pt x="438912" y="93376"/>
                    </a:moveTo>
                    <a:cubicBezTo>
                      <a:pt x="428196" y="86592"/>
                      <a:pt x="416453" y="81709"/>
                      <a:pt x="404068" y="78945"/>
                    </a:cubicBezTo>
                    <a:cubicBezTo>
                      <a:pt x="398743" y="77808"/>
                      <a:pt x="393802" y="75487"/>
                      <a:pt x="389502" y="72154"/>
                    </a:cubicBezTo>
                    <a:cubicBezTo>
                      <a:pt x="385203" y="68823"/>
                      <a:pt x="381738" y="64566"/>
                      <a:pt x="379299" y="59704"/>
                    </a:cubicBezTo>
                    <a:cubicBezTo>
                      <a:pt x="371535" y="44092"/>
                      <a:pt x="360049" y="30603"/>
                      <a:pt x="345868" y="20394"/>
                    </a:cubicBezTo>
                    <a:cubicBezTo>
                      <a:pt x="331686" y="10186"/>
                      <a:pt x="315259" y="3561"/>
                      <a:pt x="297934" y="1088"/>
                    </a:cubicBezTo>
                    <a:cubicBezTo>
                      <a:pt x="280608" y="-1384"/>
                      <a:pt x="262962" y="370"/>
                      <a:pt x="246535" y="6200"/>
                    </a:cubicBezTo>
                    <a:cubicBezTo>
                      <a:pt x="230044" y="12029"/>
                      <a:pt x="215221" y="21761"/>
                      <a:pt x="203349" y="34559"/>
                    </a:cubicBezTo>
                    <a:cubicBezTo>
                      <a:pt x="199692" y="38463"/>
                      <a:pt x="195265" y="41481"/>
                      <a:pt x="190260" y="43377"/>
                    </a:cubicBezTo>
                    <a:cubicBezTo>
                      <a:pt x="185318" y="45274"/>
                      <a:pt x="179929" y="45997"/>
                      <a:pt x="174666" y="45492"/>
                    </a:cubicBezTo>
                    <a:cubicBezTo>
                      <a:pt x="153170" y="43438"/>
                      <a:pt x="131674" y="49444"/>
                      <a:pt x="114412" y="62339"/>
                    </a:cubicBezTo>
                    <a:cubicBezTo>
                      <a:pt x="97087" y="75233"/>
                      <a:pt x="85216" y="94092"/>
                      <a:pt x="81109" y="115240"/>
                    </a:cubicBezTo>
                    <a:cubicBezTo>
                      <a:pt x="80082" y="120490"/>
                      <a:pt x="77836" y="125437"/>
                      <a:pt x="74628" y="129714"/>
                    </a:cubicBezTo>
                    <a:cubicBezTo>
                      <a:pt x="71419" y="133992"/>
                      <a:pt x="67248" y="137489"/>
                      <a:pt x="62500" y="139948"/>
                    </a:cubicBezTo>
                    <a:cubicBezTo>
                      <a:pt x="45046" y="149039"/>
                      <a:pt x="30223" y="162441"/>
                      <a:pt x="19379" y="178879"/>
                    </a:cubicBezTo>
                    <a:cubicBezTo>
                      <a:pt x="8598" y="195317"/>
                      <a:pt x="2182" y="214243"/>
                      <a:pt x="770" y="233857"/>
                    </a:cubicBezTo>
                    <a:lnTo>
                      <a:pt x="0" y="244789"/>
                    </a:lnTo>
                    <a:lnTo>
                      <a:pt x="119353" y="244789"/>
                    </a:lnTo>
                    <a:lnTo>
                      <a:pt x="119353" y="223690"/>
                    </a:lnTo>
                    <a:lnTo>
                      <a:pt x="23100" y="223690"/>
                    </a:lnTo>
                    <a:cubicBezTo>
                      <a:pt x="25796" y="209774"/>
                      <a:pt x="31635" y="196648"/>
                      <a:pt x="40105" y="185290"/>
                    </a:cubicBezTo>
                    <a:cubicBezTo>
                      <a:pt x="48575" y="173931"/>
                      <a:pt x="59548" y="164636"/>
                      <a:pt x="72125" y="158095"/>
                    </a:cubicBezTo>
                    <a:cubicBezTo>
                      <a:pt x="79697" y="154189"/>
                      <a:pt x="86242" y="148630"/>
                      <a:pt x="91376" y="141835"/>
                    </a:cubicBezTo>
                    <a:cubicBezTo>
                      <a:pt x="96445" y="135039"/>
                      <a:pt x="99974" y="127182"/>
                      <a:pt x="101578" y="118848"/>
                    </a:cubicBezTo>
                    <a:cubicBezTo>
                      <a:pt x="104723" y="102824"/>
                      <a:pt x="113706" y="88533"/>
                      <a:pt x="126797" y="78770"/>
                    </a:cubicBezTo>
                    <a:cubicBezTo>
                      <a:pt x="139887" y="69005"/>
                      <a:pt x="156186" y="64468"/>
                      <a:pt x="172485" y="66045"/>
                    </a:cubicBezTo>
                    <a:cubicBezTo>
                      <a:pt x="180955" y="66900"/>
                      <a:pt x="189554" y="65786"/>
                      <a:pt x="197511" y="62790"/>
                    </a:cubicBezTo>
                    <a:cubicBezTo>
                      <a:pt x="205532" y="59794"/>
                      <a:pt x="212718" y="54997"/>
                      <a:pt x="218557" y="48771"/>
                    </a:cubicBezTo>
                    <a:cubicBezTo>
                      <a:pt x="228119" y="38475"/>
                      <a:pt x="240054" y="30649"/>
                      <a:pt x="253337" y="25965"/>
                    </a:cubicBezTo>
                    <a:cubicBezTo>
                      <a:pt x="266620" y="21281"/>
                      <a:pt x="280801" y="19878"/>
                      <a:pt x="294726" y="21878"/>
                    </a:cubicBezTo>
                    <a:cubicBezTo>
                      <a:pt x="308650" y="23877"/>
                      <a:pt x="321933" y="29218"/>
                      <a:pt x="333355" y="37443"/>
                    </a:cubicBezTo>
                    <a:cubicBezTo>
                      <a:pt x="344713" y="45669"/>
                      <a:pt x="353953" y="56533"/>
                      <a:pt x="360242" y="69106"/>
                    </a:cubicBezTo>
                    <a:cubicBezTo>
                      <a:pt x="364092" y="76775"/>
                      <a:pt x="369546" y="83489"/>
                      <a:pt x="376348" y="88750"/>
                    </a:cubicBezTo>
                    <a:cubicBezTo>
                      <a:pt x="383085" y="94011"/>
                      <a:pt x="390979" y="97685"/>
                      <a:pt x="399384" y="99498"/>
                    </a:cubicBezTo>
                    <a:cubicBezTo>
                      <a:pt x="409458" y="101688"/>
                      <a:pt x="419020" y="105648"/>
                      <a:pt x="427747" y="111196"/>
                    </a:cubicBezTo>
                    <a:cubicBezTo>
                      <a:pt x="446035" y="122710"/>
                      <a:pt x="459510" y="140435"/>
                      <a:pt x="465734" y="161107"/>
                    </a:cubicBezTo>
                    <a:cubicBezTo>
                      <a:pt x="472023" y="181778"/>
                      <a:pt x="470547" y="204004"/>
                      <a:pt x="461691" y="223690"/>
                    </a:cubicBezTo>
                    <a:lnTo>
                      <a:pt x="400347" y="223690"/>
                    </a:lnTo>
                    <a:lnTo>
                      <a:pt x="400347" y="244789"/>
                    </a:lnTo>
                    <a:lnTo>
                      <a:pt x="474397" y="244789"/>
                    </a:lnTo>
                    <a:lnTo>
                      <a:pt x="477349" y="239214"/>
                    </a:lnTo>
                    <a:cubicBezTo>
                      <a:pt x="490567" y="214558"/>
                      <a:pt x="493968" y="185805"/>
                      <a:pt x="486846" y="158745"/>
                    </a:cubicBezTo>
                    <a:cubicBezTo>
                      <a:pt x="479723" y="131683"/>
                      <a:pt x="462590" y="108326"/>
                      <a:pt x="438912" y="9337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7"/>
              <p:cNvSpPr/>
              <p:nvPr/>
            </p:nvSpPr>
            <p:spPr>
              <a:xfrm>
                <a:off x="7163634" y="2550246"/>
                <a:ext cx="249935" cy="315944"/>
              </a:xfrm>
              <a:custGeom>
                <a:avLst/>
                <a:gdLst/>
                <a:ahLst/>
                <a:cxnLst/>
                <a:rect l="l" t="t" r="r" b="b"/>
                <a:pathLst>
                  <a:path w="249935" h="315944" extrusionOk="0">
                    <a:moveTo>
                      <a:pt x="249680" y="56958"/>
                    </a:moveTo>
                    <a:lnTo>
                      <a:pt x="192634" y="0"/>
                    </a:lnTo>
                    <a:lnTo>
                      <a:pt x="0" y="0"/>
                    </a:lnTo>
                    <a:lnTo>
                      <a:pt x="0" y="315945"/>
                    </a:lnTo>
                    <a:lnTo>
                      <a:pt x="242557" y="315945"/>
                    </a:lnTo>
                    <a:lnTo>
                      <a:pt x="238450" y="311684"/>
                    </a:lnTo>
                    <a:cubicBezTo>
                      <a:pt x="232995" y="306352"/>
                      <a:pt x="227862" y="300730"/>
                      <a:pt x="223114" y="294846"/>
                    </a:cubicBezTo>
                    <a:lnTo>
                      <a:pt x="21176" y="294846"/>
                    </a:lnTo>
                    <a:lnTo>
                      <a:pt x="21176" y="20771"/>
                    </a:lnTo>
                    <a:lnTo>
                      <a:pt x="172485" y="20771"/>
                    </a:lnTo>
                    <a:lnTo>
                      <a:pt x="172485" y="79260"/>
                    </a:lnTo>
                    <a:lnTo>
                      <a:pt x="228696" y="79260"/>
                    </a:lnTo>
                    <a:lnTo>
                      <a:pt x="228696" y="109761"/>
                    </a:lnTo>
                    <a:cubicBezTo>
                      <a:pt x="232611" y="112510"/>
                      <a:pt x="236268" y="115581"/>
                      <a:pt x="239605" y="118944"/>
                    </a:cubicBezTo>
                    <a:cubicBezTo>
                      <a:pt x="243455" y="122698"/>
                      <a:pt x="246920" y="126837"/>
                      <a:pt x="249936" y="131298"/>
                    </a:cubicBezTo>
                    <a:lnTo>
                      <a:pt x="249680" y="56958"/>
                    </a:lnTo>
                    <a:close/>
                    <a:moveTo>
                      <a:pt x="193532" y="30501"/>
                    </a:moveTo>
                    <a:lnTo>
                      <a:pt x="221574" y="58488"/>
                    </a:lnTo>
                    <a:lnTo>
                      <a:pt x="193532" y="58488"/>
                    </a:lnTo>
                    <a:lnTo>
                      <a:pt x="193532" y="30501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7"/>
              <p:cNvSpPr/>
              <p:nvPr/>
            </p:nvSpPr>
            <p:spPr>
              <a:xfrm>
                <a:off x="7213942" y="2697614"/>
                <a:ext cx="43763" cy="21098"/>
              </a:xfrm>
              <a:custGeom>
                <a:avLst/>
                <a:gdLst/>
                <a:ahLst/>
                <a:cxnLst/>
                <a:rect l="l" t="t" r="r" b="b"/>
                <a:pathLst>
                  <a:path w="43763" h="21098" extrusionOk="0">
                    <a:moveTo>
                      <a:pt x="0" y="0"/>
                    </a:moveTo>
                    <a:lnTo>
                      <a:pt x="0" y="21099"/>
                    </a:lnTo>
                    <a:lnTo>
                      <a:pt x="38116" y="21099"/>
                    </a:lnTo>
                    <a:cubicBezTo>
                      <a:pt x="39207" y="13867"/>
                      <a:pt x="41068" y="6789"/>
                      <a:pt x="43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7"/>
              <p:cNvSpPr/>
              <p:nvPr/>
            </p:nvSpPr>
            <p:spPr>
              <a:xfrm>
                <a:off x="7213942" y="2797634"/>
                <a:ext cx="103824" cy="21105"/>
              </a:xfrm>
              <a:custGeom>
                <a:avLst/>
                <a:gdLst/>
                <a:ahLst/>
                <a:cxnLst/>
                <a:rect l="l" t="t" r="r" b="b"/>
                <a:pathLst>
                  <a:path w="103824" h="21105" extrusionOk="0">
                    <a:moveTo>
                      <a:pt x="65708" y="0"/>
                    </a:moveTo>
                    <a:lnTo>
                      <a:pt x="0" y="0"/>
                    </a:lnTo>
                    <a:lnTo>
                      <a:pt x="0" y="21105"/>
                    </a:lnTo>
                    <a:lnTo>
                      <a:pt x="103825" y="21105"/>
                    </a:lnTo>
                    <a:cubicBezTo>
                      <a:pt x="89515" y="17358"/>
                      <a:pt x="76425" y="10100"/>
                      <a:pt x="65708" y="0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7"/>
              <p:cNvSpPr/>
              <p:nvPr/>
            </p:nvSpPr>
            <p:spPr>
              <a:xfrm>
                <a:off x="7213942" y="2750296"/>
                <a:ext cx="46009" cy="20989"/>
              </a:xfrm>
              <a:custGeom>
                <a:avLst/>
                <a:gdLst/>
                <a:ahLst/>
                <a:cxnLst/>
                <a:rect l="l" t="t" r="r" b="b"/>
                <a:pathLst>
                  <a:path w="46009" h="20989" extrusionOk="0">
                    <a:moveTo>
                      <a:pt x="0" y="20989"/>
                    </a:moveTo>
                    <a:lnTo>
                      <a:pt x="46009" y="20989"/>
                    </a:lnTo>
                    <a:cubicBezTo>
                      <a:pt x="42672" y="14329"/>
                      <a:pt x="40298" y="7277"/>
                      <a:pt x="38886" y="0"/>
                    </a:cubicBezTo>
                    <a:lnTo>
                      <a:pt x="0" y="0"/>
                    </a:lnTo>
                    <a:lnTo>
                      <a:pt x="0" y="20989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7" name="Google Shape;1337;p7"/>
              <p:cNvSpPr/>
              <p:nvPr/>
            </p:nvSpPr>
            <p:spPr>
              <a:xfrm>
                <a:off x="7213942" y="2650271"/>
                <a:ext cx="91568" cy="20990"/>
              </a:xfrm>
              <a:custGeom>
                <a:avLst/>
                <a:gdLst/>
                <a:ahLst/>
                <a:cxnLst/>
                <a:rect l="l" t="t" r="r" b="b"/>
                <a:pathLst>
                  <a:path w="91568" h="20990" extrusionOk="0">
                    <a:moveTo>
                      <a:pt x="61217" y="20990"/>
                    </a:moveTo>
                    <a:cubicBezTo>
                      <a:pt x="61730" y="20443"/>
                      <a:pt x="62308" y="19788"/>
                      <a:pt x="62950" y="19241"/>
                    </a:cubicBezTo>
                    <a:cubicBezTo>
                      <a:pt x="71099" y="11000"/>
                      <a:pt x="80852" y="4460"/>
                      <a:pt x="91568" y="0"/>
                    </a:cubicBezTo>
                    <a:lnTo>
                      <a:pt x="0" y="0"/>
                    </a:lnTo>
                    <a:lnTo>
                      <a:pt x="0" y="20990"/>
                    </a:lnTo>
                    <a:lnTo>
                      <a:pt x="61217" y="2099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7"/>
              <p:cNvSpPr/>
              <p:nvPr/>
            </p:nvSpPr>
            <p:spPr>
              <a:xfrm>
                <a:off x="7267148" y="2659873"/>
                <a:ext cx="206740" cy="206305"/>
              </a:xfrm>
              <a:custGeom>
                <a:avLst/>
                <a:gdLst/>
                <a:ahLst/>
                <a:cxnLst/>
                <a:rect l="l" t="t" r="r" b="b"/>
                <a:pathLst>
                  <a:path w="206740" h="206305" extrusionOk="0">
                    <a:moveTo>
                      <a:pt x="138979" y="104310"/>
                    </a:moveTo>
                    <a:cubicBezTo>
                      <a:pt x="146422" y="88774"/>
                      <a:pt x="148090" y="71128"/>
                      <a:pt x="143727" y="54476"/>
                    </a:cubicBezTo>
                    <a:cubicBezTo>
                      <a:pt x="139363" y="37831"/>
                      <a:pt x="129225" y="23256"/>
                      <a:pt x="115172" y="13336"/>
                    </a:cubicBezTo>
                    <a:cubicBezTo>
                      <a:pt x="101055" y="3416"/>
                      <a:pt x="83922" y="-1212"/>
                      <a:pt x="66725" y="271"/>
                    </a:cubicBezTo>
                    <a:cubicBezTo>
                      <a:pt x="49592" y="1754"/>
                      <a:pt x="33485" y="9252"/>
                      <a:pt x="21293" y="21440"/>
                    </a:cubicBezTo>
                    <a:cubicBezTo>
                      <a:pt x="9165" y="33628"/>
                      <a:pt x="1658" y="49715"/>
                      <a:pt x="247" y="66867"/>
                    </a:cubicBezTo>
                    <a:cubicBezTo>
                      <a:pt x="-1166" y="84013"/>
                      <a:pt x="3519" y="101114"/>
                      <a:pt x="13529" y="115148"/>
                    </a:cubicBezTo>
                    <a:cubicBezTo>
                      <a:pt x="23475" y="129175"/>
                      <a:pt x="38105" y="139224"/>
                      <a:pt x="54790" y="143523"/>
                    </a:cubicBezTo>
                    <a:cubicBezTo>
                      <a:pt x="71473" y="147822"/>
                      <a:pt x="89184" y="146090"/>
                      <a:pt x="104712" y="138633"/>
                    </a:cubicBezTo>
                    <a:lnTo>
                      <a:pt x="123001" y="164108"/>
                    </a:lnTo>
                    <a:cubicBezTo>
                      <a:pt x="130059" y="173547"/>
                      <a:pt x="137759" y="182460"/>
                      <a:pt x="146101" y="190783"/>
                    </a:cubicBezTo>
                    <a:lnTo>
                      <a:pt x="161630" y="206305"/>
                    </a:lnTo>
                    <a:lnTo>
                      <a:pt x="206740" y="161156"/>
                    </a:lnTo>
                    <a:lnTo>
                      <a:pt x="191340" y="145743"/>
                    </a:lnTo>
                    <a:cubicBezTo>
                      <a:pt x="182870" y="137356"/>
                      <a:pt x="173822" y="129611"/>
                      <a:pt x="164261" y="122566"/>
                    </a:cubicBezTo>
                    <a:lnTo>
                      <a:pt x="138979" y="104310"/>
                    </a:lnTo>
                    <a:close/>
                    <a:moveTo>
                      <a:pt x="35795" y="109559"/>
                    </a:moveTo>
                    <a:cubicBezTo>
                      <a:pt x="27261" y="101005"/>
                      <a:pt x="21936" y="89756"/>
                      <a:pt x="20716" y="77725"/>
                    </a:cubicBezTo>
                    <a:cubicBezTo>
                      <a:pt x="19561" y="65693"/>
                      <a:pt x="22577" y="53623"/>
                      <a:pt x="29314" y="43574"/>
                    </a:cubicBezTo>
                    <a:cubicBezTo>
                      <a:pt x="36052" y="33519"/>
                      <a:pt x="46062" y="26108"/>
                      <a:pt x="57613" y="22598"/>
                    </a:cubicBezTo>
                    <a:cubicBezTo>
                      <a:pt x="69228" y="19088"/>
                      <a:pt x="81676" y="19698"/>
                      <a:pt x="92841" y="24325"/>
                    </a:cubicBezTo>
                    <a:cubicBezTo>
                      <a:pt x="104071" y="28950"/>
                      <a:pt x="113311" y="37305"/>
                      <a:pt x="119022" y="47970"/>
                    </a:cubicBezTo>
                    <a:cubicBezTo>
                      <a:pt x="124733" y="58635"/>
                      <a:pt x="126530" y="70942"/>
                      <a:pt x="124155" y="82800"/>
                    </a:cubicBezTo>
                    <a:cubicBezTo>
                      <a:pt x="121781" y="94659"/>
                      <a:pt x="115429" y="105330"/>
                      <a:pt x="106060" y="112998"/>
                    </a:cubicBezTo>
                    <a:cubicBezTo>
                      <a:pt x="96691" y="120666"/>
                      <a:pt x="84949" y="124863"/>
                      <a:pt x="72821" y="124863"/>
                    </a:cubicBezTo>
                    <a:cubicBezTo>
                      <a:pt x="65955" y="124882"/>
                      <a:pt x="59153" y="123534"/>
                      <a:pt x="52800" y="120910"/>
                    </a:cubicBezTo>
                    <a:cubicBezTo>
                      <a:pt x="46448" y="118279"/>
                      <a:pt x="40672" y="114423"/>
                      <a:pt x="35795" y="109559"/>
                    </a:cubicBezTo>
                    <a:close/>
                    <a:moveTo>
                      <a:pt x="176774" y="160611"/>
                    </a:moveTo>
                    <a:lnTo>
                      <a:pt x="177415" y="160611"/>
                    </a:lnTo>
                    <a:lnTo>
                      <a:pt x="162079" y="176024"/>
                    </a:lnTo>
                    <a:lnTo>
                      <a:pt x="161438" y="175370"/>
                    </a:lnTo>
                    <a:cubicBezTo>
                      <a:pt x="153737" y="167965"/>
                      <a:pt x="146550" y="160040"/>
                      <a:pt x="139941" y="151647"/>
                    </a:cubicBezTo>
                    <a:lnTo>
                      <a:pt x="121974" y="126935"/>
                    </a:lnTo>
                    <a:cubicBezTo>
                      <a:pt x="122872" y="126063"/>
                      <a:pt x="123771" y="125299"/>
                      <a:pt x="124541" y="124426"/>
                    </a:cubicBezTo>
                    <a:lnTo>
                      <a:pt x="127043" y="121802"/>
                    </a:lnTo>
                    <a:lnTo>
                      <a:pt x="151555" y="139512"/>
                    </a:lnTo>
                    <a:cubicBezTo>
                      <a:pt x="160475" y="145923"/>
                      <a:pt x="168881" y="152975"/>
                      <a:pt x="176774" y="160611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7"/>
              <p:cNvSpPr/>
              <p:nvPr/>
            </p:nvSpPr>
            <p:spPr>
              <a:xfrm>
                <a:off x="7318857" y="2708427"/>
                <a:ext cx="53324" cy="54658"/>
              </a:xfrm>
              <a:custGeom>
                <a:avLst/>
                <a:gdLst/>
                <a:ahLst/>
                <a:cxnLst/>
                <a:rect l="l" t="t" r="r" b="b"/>
                <a:pathLst>
                  <a:path w="53324" h="54658" extrusionOk="0">
                    <a:moveTo>
                      <a:pt x="53324" y="33560"/>
                    </a:moveTo>
                    <a:lnTo>
                      <a:pt x="53324" y="20880"/>
                    </a:lnTo>
                    <a:lnTo>
                      <a:pt x="0" y="0"/>
                    </a:lnTo>
                    <a:lnTo>
                      <a:pt x="0" y="16068"/>
                    </a:lnTo>
                    <a:lnTo>
                      <a:pt x="32918" y="27111"/>
                    </a:lnTo>
                    <a:lnTo>
                      <a:pt x="0" y="38482"/>
                    </a:lnTo>
                    <a:lnTo>
                      <a:pt x="0" y="54659"/>
                    </a:lnTo>
                    <a:lnTo>
                      <a:pt x="53324" y="33560"/>
                    </a:ln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40" name="Google Shape;1340;p7"/>
            <p:cNvSpPr txBox="1"/>
            <p:nvPr/>
          </p:nvSpPr>
          <p:spPr>
            <a:xfrm>
              <a:off x="6906915" y="2912279"/>
              <a:ext cx="763373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Logging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Analytics</a:t>
              </a:r>
              <a:endParaRPr/>
            </a:p>
          </p:txBody>
        </p:sp>
      </p:grpSp>
      <p:grpSp>
        <p:nvGrpSpPr>
          <p:cNvPr id="1341" name="Google Shape;1341;p7"/>
          <p:cNvGrpSpPr/>
          <p:nvPr/>
        </p:nvGrpSpPr>
        <p:grpSpPr>
          <a:xfrm>
            <a:off x="14047221" y="8724068"/>
            <a:ext cx="856324" cy="601617"/>
            <a:chOff x="10370376" y="7974124"/>
            <a:chExt cx="856348" cy="601636"/>
          </a:xfrm>
        </p:grpSpPr>
        <p:pic>
          <p:nvPicPr>
            <p:cNvPr id="1342" name="Google Shape;1342;p7"/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10607256" y="7974124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43" name="Google Shape;1343;p7"/>
            <p:cNvSpPr txBox="1"/>
            <p:nvPr/>
          </p:nvSpPr>
          <p:spPr>
            <a:xfrm>
              <a:off x="10370376" y="8314142"/>
              <a:ext cx="856348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Data Safe</a:t>
              </a:r>
              <a:endParaRPr/>
            </a:p>
          </p:txBody>
        </p:sp>
      </p:grpSp>
      <p:sp>
        <p:nvSpPr>
          <p:cNvPr id="1344" name="Google Shape;1344;p7"/>
          <p:cNvSpPr/>
          <p:nvPr/>
        </p:nvSpPr>
        <p:spPr>
          <a:xfrm>
            <a:off x="8982632" y="8298762"/>
            <a:ext cx="264347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システム監視機能</a:t>
            </a:r>
            <a:endParaRPr/>
          </a:p>
        </p:txBody>
      </p:sp>
      <p:grpSp>
        <p:nvGrpSpPr>
          <p:cNvPr id="1345" name="Google Shape;1345;p7"/>
          <p:cNvGrpSpPr/>
          <p:nvPr/>
        </p:nvGrpSpPr>
        <p:grpSpPr>
          <a:xfrm>
            <a:off x="8824998" y="8631392"/>
            <a:ext cx="1474146" cy="956327"/>
            <a:chOff x="9056143" y="7464062"/>
            <a:chExt cx="1474190" cy="956354"/>
          </a:xfrm>
        </p:grpSpPr>
        <p:pic>
          <p:nvPicPr>
            <p:cNvPr id="1346" name="Google Shape;1346;p7"/>
            <p:cNvPicPr preferRelativeResize="0"/>
            <p:nvPr/>
          </p:nvPicPr>
          <p:blipFill rotWithShape="1">
            <a:blip r:embed="rId24">
              <a:alphaModFix/>
            </a:blip>
            <a:srcRect/>
            <a:stretch/>
          </p:blipFill>
          <p:spPr>
            <a:xfrm>
              <a:off x="9536444" y="7464062"/>
              <a:ext cx="514349" cy="40004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47" name="Google Shape;1347;p7"/>
            <p:cNvSpPr txBox="1"/>
            <p:nvPr/>
          </p:nvSpPr>
          <p:spPr>
            <a:xfrm>
              <a:off x="9056143" y="7820235"/>
              <a:ext cx="1474190" cy="6001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Application Performance Monitoring</a:t>
              </a:r>
              <a:endParaRPr/>
            </a:p>
          </p:txBody>
        </p:sp>
      </p:grpSp>
      <p:grpSp>
        <p:nvGrpSpPr>
          <p:cNvPr id="1348" name="Google Shape;1348;p7"/>
          <p:cNvGrpSpPr/>
          <p:nvPr/>
        </p:nvGrpSpPr>
        <p:grpSpPr>
          <a:xfrm>
            <a:off x="9999153" y="8709518"/>
            <a:ext cx="907621" cy="721832"/>
            <a:chOff x="9064653" y="5535988"/>
            <a:chExt cx="907647" cy="721854"/>
          </a:xfrm>
        </p:grpSpPr>
        <p:sp>
          <p:nvSpPr>
            <p:cNvPr id="1349" name="Google Shape;1349;p7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350" name="Google Shape;1350;p7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51" name="Google Shape;1351;p7"/>
          <p:cNvGrpSpPr/>
          <p:nvPr/>
        </p:nvGrpSpPr>
        <p:grpSpPr>
          <a:xfrm>
            <a:off x="10859183" y="8578481"/>
            <a:ext cx="639919" cy="1071616"/>
            <a:chOff x="2752071" y="5275170"/>
            <a:chExt cx="639938" cy="1071648"/>
          </a:xfrm>
        </p:grpSpPr>
        <p:grpSp>
          <p:nvGrpSpPr>
            <p:cNvPr id="1352" name="Google Shape;1352;p7"/>
            <p:cNvGrpSpPr/>
            <p:nvPr/>
          </p:nvGrpSpPr>
          <p:grpSpPr>
            <a:xfrm>
              <a:off x="2828093" y="5275170"/>
              <a:ext cx="489514" cy="635706"/>
              <a:chOff x="6248194" y="2363804"/>
              <a:chExt cx="383804" cy="513347"/>
            </a:xfrm>
          </p:grpSpPr>
          <p:grpSp>
            <p:nvGrpSpPr>
              <p:cNvPr id="1353" name="Google Shape;1353;p7"/>
              <p:cNvGrpSpPr/>
              <p:nvPr/>
            </p:nvGrpSpPr>
            <p:grpSpPr>
              <a:xfrm>
                <a:off x="6248194" y="2363804"/>
                <a:ext cx="383804" cy="513347"/>
                <a:chOff x="6248194" y="2363804"/>
                <a:chExt cx="383804" cy="513347"/>
              </a:xfrm>
            </p:grpSpPr>
            <p:sp>
              <p:nvSpPr>
                <p:cNvPr id="1354" name="Google Shape;1354;p7"/>
                <p:cNvSpPr/>
                <p:nvPr/>
              </p:nvSpPr>
              <p:spPr>
                <a:xfrm>
                  <a:off x="6254303" y="2369915"/>
                  <a:ext cx="370316" cy="50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316" h="501127" extrusionOk="0">
                      <a:moveTo>
                        <a:pt x="25667" y="501127"/>
                      </a:moveTo>
                      <a:cubicBezTo>
                        <a:pt x="12224" y="501127"/>
                        <a:pt x="0" y="490122"/>
                        <a:pt x="0" y="475460"/>
                      </a:cubicBezTo>
                      <a:lnTo>
                        <a:pt x="0" y="74557"/>
                      </a:lnTo>
                      <a:cubicBezTo>
                        <a:pt x="0" y="61113"/>
                        <a:pt x="11005" y="48890"/>
                        <a:pt x="25667" y="48890"/>
                      </a:cubicBezTo>
                      <a:lnTo>
                        <a:pt x="89226" y="48890"/>
                      </a:lnTo>
                      <a:cubicBezTo>
                        <a:pt x="92890" y="39112"/>
                        <a:pt x="102669" y="31779"/>
                        <a:pt x="113675" y="31779"/>
                      </a:cubicBezTo>
                      <a:lnTo>
                        <a:pt x="140561" y="31779"/>
                      </a:lnTo>
                      <a:cubicBezTo>
                        <a:pt x="146670" y="13445"/>
                        <a:pt x="164977" y="0"/>
                        <a:pt x="184548" y="0"/>
                      </a:cubicBezTo>
                      <a:cubicBezTo>
                        <a:pt x="204120" y="0"/>
                        <a:pt x="222472" y="13445"/>
                        <a:pt x="228568" y="31779"/>
                      </a:cubicBezTo>
                      <a:lnTo>
                        <a:pt x="256674" y="31779"/>
                      </a:lnTo>
                      <a:cubicBezTo>
                        <a:pt x="267647" y="31779"/>
                        <a:pt x="277464" y="39112"/>
                        <a:pt x="281122" y="48890"/>
                      </a:cubicBezTo>
                      <a:lnTo>
                        <a:pt x="344649" y="48890"/>
                      </a:lnTo>
                      <a:cubicBezTo>
                        <a:pt x="358124" y="48890"/>
                        <a:pt x="370316" y="59890"/>
                        <a:pt x="370316" y="74557"/>
                      </a:cubicBezTo>
                      <a:lnTo>
                        <a:pt x="370316" y="475460"/>
                      </a:lnTo>
                      <a:cubicBezTo>
                        <a:pt x="370316" y="488903"/>
                        <a:pt x="359344" y="501127"/>
                        <a:pt x="344649" y="501127"/>
                      </a:cubicBezTo>
                      <a:lnTo>
                        <a:pt x="25667" y="501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7"/>
                <p:cNvSpPr/>
                <p:nvPr/>
              </p:nvSpPr>
              <p:spPr>
                <a:xfrm>
                  <a:off x="6248194" y="2363804"/>
                  <a:ext cx="383804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804" h="513347" extrusionOk="0">
                      <a:moveTo>
                        <a:pt x="191876" y="12223"/>
                      </a:moveTo>
                      <a:cubicBezTo>
                        <a:pt x="211448" y="12223"/>
                        <a:pt x="227362" y="25667"/>
                        <a:pt x="231019" y="44001"/>
                      </a:cubicBezTo>
                      <a:lnTo>
                        <a:pt x="264002" y="44001"/>
                      </a:lnTo>
                      <a:cubicBezTo>
                        <a:pt x="273755" y="44001"/>
                        <a:pt x="282354" y="51335"/>
                        <a:pt x="283573" y="61113"/>
                      </a:cubicBezTo>
                      <a:lnTo>
                        <a:pt x="352040" y="61113"/>
                      </a:lnTo>
                      <a:cubicBezTo>
                        <a:pt x="363014" y="61113"/>
                        <a:pt x="371548" y="69668"/>
                        <a:pt x="371548" y="80669"/>
                      </a:cubicBezTo>
                      <a:lnTo>
                        <a:pt x="371548" y="481571"/>
                      </a:lnTo>
                      <a:cubicBezTo>
                        <a:pt x="371548" y="492570"/>
                        <a:pt x="363014" y="501123"/>
                        <a:pt x="352040" y="501123"/>
                      </a:cubicBezTo>
                      <a:lnTo>
                        <a:pt x="31776" y="501123"/>
                      </a:lnTo>
                      <a:cubicBezTo>
                        <a:pt x="20778" y="501123"/>
                        <a:pt x="12224" y="492570"/>
                        <a:pt x="12224" y="481571"/>
                      </a:cubicBezTo>
                      <a:lnTo>
                        <a:pt x="12224" y="80669"/>
                      </a:lnTo>
                      <a:cubicBezTo>
                        <a:pt x="12224" y="69668"/>
                        <a:pt x="20778" y="61113"/>
                        <a:pt x="31776" y="61113"/>
                      </a:cubicBezTo>
                      <a:lnTo>
                        <a:pt x="100224" y="61113"/>
                      </a:lnTo>
                      <a:cubicBezTo>
                        <a:pt x="101444" y="51335"/>
                        <a:pt x="110004" y="44001"/>
                        <a:pt x="119783" y="44001"/>
                      </a:cubicBezTo>
                      <a:lnTo>
                        <a:pt x="152778" y="44001"/>
                      </a:lnTo>
                      <a:cubicBezTo>
                        <a:pt x="156449" y="25667"/>
                        <a:pt x="172369" y="12223"/>
                        <a:pt x="191876" y="12223"/>
                      </a:cubicBezTo>
                      <a:close/>
                      <a:moveTo>
                        <a:pt x="191876" y="0"/>
                      </a:moveTo>
                      <a:cubicBezTo>
                        <a:pt x="171086" y="0"/>
                        <a:pt x="151559" y="13445"/>
                        <a:pt x="143006" y="31779"/>
                      </a:cubicBezTo>
                      <a:lnTo>
                        <a:pt x="118557" y="31779"/>
                      </a:lnTo>
                      <a:cubicBezTo>
                        <a:pt x="106333" y="31779"/>
                        <a:pt x="95335" y="39112"/>
                        <a:pt x="90445" y="48890"/>
                      </a:cubicBezTo>
                      <a:lnTo>
                        <a:pt x="31776" y="48890"/>
                      </a:lnTo>
                      <a:cubicBezTo>
                        <a:pt x="13443" y="48890"/>
                        <a:pt x="0" y="63558"/>
                        <a:pt x="0" y="80669"/>
                      </a:cubicBezTo>
                      <a:lnTo>
                        <a:pt x="0" y="481571"/>
                      </a:lnTo>
                      <a:cubicBezTo>
                        <a:pt x="0" y="498679"/>
                        <a:pt x="13443" y="513347"/>
                        <a:pt x="31776" y="513347"/>
                      </a:cubicBezTo>
                      <a:lnTo>
                        <a:pt x="352040" y="513347"/>
                      </a:lnTo>
                      <a:cubicBezTo>
                        <a:pt x="369109" y="513347"/>
                        <a:pt x="383804" y="498679"/>
                        <a:pt x="383804" y="481571"/>
                      </a:cubicBezTo>
                      <a:lnTo>
                        <a:pt x="383804" y="80669"/>
                      </a:lnTo>
                      <a:cubicBezTo>
                        <a:pt x="383804" y="63558"/>
                        <a:pt x="370329" y="48890"/>
                        <a:pt x="352040" y="48890"/>
                      </a:cubicBezTo>
                      <a:lnTo>
                        <a:pt x="292107" y="48890"/>
                      </a:lnTo>
                      <a:cubicBezTo>
                        <a:pt x="287230" y="39112"/>
                        <a:pt x="276258" y="31779"/>
                        <a:pt x="264002" y="31779"/>
                      </a:cubicBezTo>
                      <a:lnTo>
                        <a:pt x="239553" y="31779"/>
                      </a:lnTo>
                      <a:cubicBezTo>
                        <a:pt x="232238" y="13445"/>
                        <a:pt x="212667" y="0"/>
                        <a:pt x="19187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56" name="Google Shape;1356;p7"/>
              <p:cNvGrpSpPr/>
              <p:nvPr/>
            </p:nvGrpSpPr>
            <p:grpSpPr>
              <a:xfrm>
                <a:off x="6260418" y="2376026"/>
                <a:ext cx="359323" cy="488900"/>
                <a:chOff x="6260418" y="2376026"/>
                <a:chExt cx="359323" cy="488900"/>
              </a:xfrm>
            </p:grpSpPr>
            <p:sp>
              <p:nvSpPr>
                <p:cNvPr id="1357" name="Google Shape;1357;p7"/>
                <p:cNvSpPr/>
                <p:nvPr/>
              </p:nvSpPr>
              <p:spPr>
                <a:xfrm>
                  <a:off x="6260418" y="2376026"/>
                  <a:ext cx="359323" cy="48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323" h="488900" extrusionOk="0">
                      <a:moveTo>
                        <a:pt x="339817" y="48890"/>
                      </a:moveTo>
                      <a:lnTo>
                        <a:pt x="271349" y="48890"/>
                      </a:lnTo>
                      <a:cubicBezTo>
                        <a:pt x="270130" y="39112"/>
                        <a:pt x="261531" y="31779"/>
                        <a:pt x="251778" y="31779"/>
                      </a:cubicBezTo>
                      <a:lnTo>
                        <a:pt x="218795" y="31779"/>
                      </a:lnTo>
                      <a:cubicBezTo>
                        <a:pt x="215138" y="13445"/>
                        <a:pt x="199224" y="0"/>
                        <a:pt x="179652" y="0"/>
                      </a:cubicBezTo>
                      <a:cubicBezTo>
                        <a:pt x="160145" y="0"/>
                        <a:pt x="144225" y="13445"/>
                        <a:pt x="140554" y="31779"/>
                      </a:cubicBezTo>
                      <a:lnTo>
                        <a:pt x="106333" y="31779"/>
                      </a:lnTo>
                      <a:cubicBezTo>
                        <a:pt x="96554" y="31779"/>
                        <a:pt x="89220" y="39112"/>
                        <a:pt x="88001" y="48890"/>
                      </a:cubicBezTo>
                      <a:lnTo>
                        <a:pt x="19552" y="48890"/>
                      </a:lnTo>
                      <a:cubicBezTo>
                        <a:pt x="8554" y="48890"/>
                        <a:pt x="0" y="57446"/>
                        <a:pt x="0" y="68447"/>
                      </a:cubicBezTo>
                      <a:lnTo>
                        <a:pt x="0" y="469348"/>
                      </a:lnTo>
                      <a:cubicBezTo>
                        <a:pt x="0" y="480347"/>
                        <a:pt x="8554" y="488901"/>
                        <a:pt x="19552" y="488901"/>
                      </a:cubicBezTo>
                      <a:lnTo>
                        <a:pt x="339817" y="488901"/>
                      </a:lnTo>
                      <a:cubicBezTo>
                        <a:pt x="350790" y="488901"/>
                        <a:pt x="359324" y="480347"/>
                        <a:pt x="359324" y="469348"/>
                      </a:cubicBezTo>
                      <a:lnTo>
                        <a:pt x="359324" y="68447"/>
                      </a:lnTo>
                      <a:cubicBezTo>
                        <a:pt x="358105" y="57446"/>
                        <a:pt x="349570" y="48890"/>
                        <a:pt x="339817" y="48890"/>
                      </a:cubicBezTo>
                      <a:close/>
                      <a:moveTo>
                        <a:pt x="100225" y="436347"/>
                      </a:moveTo>
                      <a:lnTo>
                        <a:pt x="52554" y="388676"/>
                      </a:lnTo>
                      <a:lnTo>
                        <a:pt x="100225" y="388676"/>
                      </a:lnTo>
                      <a:lnTo>
                        <a:pt x="100225" y="436347"/>
                      </a:lnTo>
                      <a:close/>
                      <a:moveTo>
                        <a:pt x="46445" y="371569"/>
                      </a:moveTo>
                      <a:lnTo>
                        <a:pt x="46445" y="96558"/>
                      </a:lnTo>
                      <a:lnTo>
                        <a:pt x="86775" y="96558"/>
                      </a:lnTo>
                      <a:lnTo>
                        <a:pt x="86775" y="113670"/>
                      </a:lnTo>
                      <a:lnTo>
                        <a:pt x="270130" y="113670"/>
                      </a:lnTo>
                      <a:lnTo>
                        <a:pt x="270130" y="96558"/>
                      </a:lnTo>
                      <a:lnTo>
                        <a:pt x="310428" y="96558"/>
                      </a:lnTo>
                      <a:lnTo>
                        <a:pt x="310428" y="442455"/>
                      </a:lnTo>
                      <a:lnTo>
                        <a:pt x="117332" y="442455"/>
                      </a:lnTo>
                      <a:lnTo>
                        <a:pt x="117332" y="371569"/>
                      </a:lnTo>
                      <a:lnTo>
                        <a:pt x="46445" y="371569"/>
                      </a:lnTo>
                      <a:close/>
                      <a:moveTo>
                        <a:pt x="105115" y="51335"/>
                      </a:moveTo>
                      <a:cubicBezTo>
                        <a:pt x="105115" y="50112"/>
                        <a:pt x="105115" y="48890"/>
                        <a:pt x="106333" y="48890"/>
                      </a:cubicBezTo>
                      <a:lnTo>
                        <a:pt x="155223" y="48890"/>
                      </a:lnTo>
                      <a:lnTo>
                        <a:pt x="155223" y="40334"/>
                      </a:lnTo>
                      <a:cubicBezTo>
                        <a:pt x="155223" y="26890"/>
                        <a:pt x="166241" y="17112"/>
                        <a:pt x="178433" y="17112"/>
                      </a:cubicBezTo>
                      <a:cubicBezTo>
                        <a:pt x="190690" y="17112"/>
                        <a:pt x="201662" y="28112"/>
                        <a:pt x="201662" y="40334"/>
                      </a:cubicBezTo>
                      <a:lnTo>
                        <a:pt x="201662" y="48890"/>
                      </a:lnTo>
                      <a:lnTo>
                        <a:pt x="250558" y="48890"/>
                      </a:lnTo>
                      <a:cubicBezTo>
                        <a:pt x="251778" y="48890"/>
                        <a:pt x="252997" y="50112"/>
                        <a:pt x="252997" y="51335"/>
                      </a:cubicBezTo>
                      <a:lnTo>
                        <a:pt x="252997" y="96558"/>
                      </a:lnTo>
                      <a:lnTo>
                        <a:pt x="105115" y="96558"/>
                      </a:lnTo>
                      <a:lnTo>
                        <a:pt x="105115" y="51335"/>
                      </a:lnTo>
                      <a:close/>
                      <a:moveTo>
                        <a:pt x="342255" y="469348"/>
                      </a:moveTo>
                      <a:cubicBezTo>
                        <a:pt x="342255" y="470568"/>
                        <a:pt x="341036" y="471793"/>
                        <a:pt x="339817" y="471793"/>
                      </a:cubicBezTo>
                      <a:lnTo>
                        <a:pt x="19552" y="471793"/>
                      </a:lnTo>
                      <a:cubicBezTo>
                        <a:pt x="18333" y="471793"/>
                        <a:pt x="17107" y="470568"/>
                        <a:pt x="17107" y="469348"/>
                      </a:cubicBezTo>
                      <a:lnTo>
                        <a:pt x="17107" y="68447"/>
                      </a:lnTo>
                      <a:cubicBezTo>
                        <a:pt x="17107" y="67224"/>
                        <a:pt x="18333" y="66002"/>
                        <a:pt x="19552" y="66002"/>
                      </a:cubicBezTo>
                      <a:lnTo>
                        <a:pt x="88001" y="66002"/>
                      </a:lnTo>
                      <a:lnTo>
                        <a:pt x="88001" y="79446"/>
                      </a:lnTo>
                      <a:lnTo>
                        <a:pt x="30557" y="79446"/>
                      </a:lnTo>
                      <a:lnTo>
                        <a:pt x="30557" y="389901"/>
                      </a:lnTo>
                      <a:lnTo>
                        <a:pt x="100225" y="459569"/>
                      </a:lnTo>
                      <a:lnTo>
                        <a:pt x="329999" y="459569"/>
                      </a:lnTo>
                      <a:lnTo>
                        <a:pt x="329999" y="79446"/>
                      </a:lnTo>
                      <a:lnTo>
                        <a:pt x="272568" y="79446"/>
                      </a:lnTo>
                      <a:lnTo>
                        <a:pt x="272568" y="66002"/>
                      </a:lnTo>
                      <a:lnTo>
                        <a:pt x="341036" y="66002"/>
                      </a:lnTo>
                      <a:cubicBezTo>
                        <a:pt x="342255" y="66002"/>
                        <a:pt x="343475" y="67224"/>
                        <a:pt x="343475" y="68447"/>
                      </a:cubicBezTo>
                      <a:lnTo>
                        <a:pt x="342255" y="469348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8" name="Google Shape;1358;p7"/>
                <p:cNvSpPr/>
                <p:nvPr/>
              </p:nvSpPr>
              <p:spPr>
                <a:xfrm>
                  <a:off x="6429098" y="2406583"/>
                  <a:ext cx="22010" cy="2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10" h="22000" extrusionOk="0">
                      <a:moveTo>
                        <a:pt x="10973" y="0"/>
                      </a:moveTo>
                      <a:cubicBezTo>
                        <a:pt x="4877" y="0"/>
                        <a:pt x="0" y="4890"/>
                        <a:pt x="0" y="11000"/>
                      </a:cubicBezTo>
                      <a:cubicBezTo>
                        <a:pt x="0" y="17112"/>
                        <a:pt x="4877" y="22001"/>
                        <a:pt x="10973" y="22001"/>
                      </a:cubicBezTo>
                      <a:cubicBezTo>
                        <a:pt x="17133" y="22001"/>
                        <a:pt x="22010" y="17112"/>
                        <a:pt x="22010" y="11000"/>
                      </a:cubicBezTo>
                      <a:cubicBezTo>
                        <a:pt x="22010" y="4890"/>
                        <a:pt x="15850" y="0"/>
                        <a:pt x="10973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9" name="Google Shape;1359;p7"/>
                <p:cNvSpPr/>
                <p:nvPr/>
              </p:nvSpPr>
              <p:spPr>
                <a:xfrm>
                  <a:off x="6323971" y="2679145"/>
                  <a:ext cx="231025" cy="17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025" h="17108" extrusionOk="0">
                      <a:moveTo>
                        <a:pt x="231026" y="0"/>
                      </a:moveTo>
                      <a:lnTo>
                        <a:pt x="0" y="0"/>
                      </a:lnTo>
                      <a:lnTo>
                        <a:pt x="0" y="17109"/>
                      </a:lnTo>
                      <a:lnTo>
                        <a:pt x="231026" y="17109"/>
                      </a:lnTo>
                      <a:lnTo>
                        <a:pt x="231026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0" name="Google Shape;1360;p7"/>
                <p:cNvSpPr/>
                <p:nvPr/>
              </p:nvSpPr>
              <p:spPr>
                <a:xfrm>
                  <a:off x="6323971" y="2713368"/>
                  <a:ext cx="162557" cy="17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57" h="17113" extrusionOk="0">
                      <a:moveTo>
                        <a:pt x="162558" y="0"/>
                      </a:moveTo>
                      <a:lnTo>
                        <a:pt x="0" y="0"/>
                      </a:lnTo>
                      <a:lnTo>
                        <a:pt x="0" y="17114"/>
                      </a:lnTo>
                      <a:lnTo>
                        <a:pt x="162558" y="17114"/>
                      </a:lnTo>
                      <a:lnTo>
                        <a:pt x="162558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1" name="Google Shape;1361;p7"/>
                <p:cNvSpPr/>
                <p:nvPr/>
              </p:nvSpPr>
              <p:spPr>
                <a:xfrm>
                  <a:off x="6399753" y="2542253"/>
                  <a:ext cx="80678" cy="81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78" h="81891" extrusionOk="0">
                      <a:moveTo>
                        <a:pt x="31783" y="81891"/>
                      </a:moveTo>
                      <a:lnTo>
                        <a:pt x="48916" y="81891"/>
                      </a:lnTo>
                      <a:lnTo>
                        <a:pt x="48916" y="48890"/>
                      </a:lnTo>
                      <a:lnTo>
                        <a:pt x="80679" y="48890"/>
                      </a:lnTo>
                      <a:lnTo>
                        <a:pt x="80679" y="31779"/>
                      </a:lnTo>
                      <a:lnTo>
                        <a:pt x="48916" y="31779"/>
                      </a:lnTo>
                      <a:lnTo>
                        <a:pt x="48916" y="0"/>
                      </a:lnTo>
                      <a:lnTo>
                        <a:pt x="31783" y="0"/>
                      </a:lnTo>
                      <a:lnTo>
                        <a:pt x="31783" y="31779"/>
                      </a:lnTo>
                      <a:lnTo>
                        <a:pt x="0" y="31779"/>
                      </a:lnTo>
                      <a:lnTo>
                        <a:pt x="0" y="48890"/>
                      </a:lnTo>
                      <a:lnTo>
                        <a:pt x="31783" y="48890"/>
                      </a:lnTo>
                      <a:lnTo>
                        <a:pt x="31783" y="81891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2" name="Google Shape;1362;p7"/>
                <p:cNvSpPr/>
                <p:nvPr/>
              </p:nvSpPr>
              <p:spPr>
                <a:xfrm>
                  <a:off x="6367977" y="2510475"/>
                  <a:ext cx="144218" cy="145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8" h="145448" extrusionOk="0">
                      <a:moveTo>
                        <a:pt x="72093" y="145448"/>
                      </a:moveTo>
                      <a:cubicBezTo>
                        <a:pt x="112455" y="145448"/>
                        <a:pt x="144218" y="112447"/>
                        <a:pt x="144218" y="73335"/>
                      </a:cubicBezTo>
                      <a:cubicBezTo>
                        <a:pt x="144218" y="34223"/>
                        <a:pt x="112455" y="0"/>
                        <a:pt x="72093" y="0"/>
                      </a:cubicBezTo>
                      <a:cubicBezTo>
                        <a:pt x="31776" y="0"/>
                        <a:pt x="0" y="33001"/>
                        <a:pt x="0" y="72113"/>
                      </a:cubicBezTo>
                      <a:cubicBezTo>
                        <a:pt x="0" y="111225"/>
                        <a:pt x="31776" y="145448"/>
                        <a:pt x="72093" y="145448"/>
                      </a:cubicBezTo>
                      <a:close/>
                      <a:moveTo>
                        <a:pt x="72093" y="17111"/>
                      </a:moveTo>
                      <a:cubicBezTo>
                        <a:pt x="102637" y="17111"/>
                        <a:pt x="127086" y="41557"/>
                        <a:pt x="127086" y="72113"/>
                      </a:cubicBezTo>
                      <a:cubicBezTo>
                        <a:pt x="127086" y="102669"/>
                        <a:pt x="102637" y="127114"/>
                        <a:pt x="72093" y="127114"/>
                      </a:cubicBezTo>
                      <a:cubicBezTo>
                        <a:pt x="41556" y="127114"/>
                        <a:pt x="17107" y="102669"/>
                        <a:pt x="17107" y="72113"/>
                      </a:cubicBezTo>
                      <a:cubicBezTo>
                        <a:pt x="17107" y="41557"/>
                        <a:pt x="41556" y="17111"/>
                        <a:pt x="72093" y="17111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363" name="Google Shape;1363;p7"/>
            <p:cNvSpPr txBox="1"/>
            <p:nvPr/>
          </p:nvSpPr>
          <p:spPr>
            <a:xfrm>
              <a:off x="2752071" y="5915918"/>
              <a:ext cx="639938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Health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Checks</a:t>
              </a:r>
              <a:endParaRPr/>
            </a:p>
          </p:txBody>
        </p:sp>
      </p:grpSp>
      <p:sp>
        <p:nvSpPr>
          <p:cNvPr id="1364" name="Google Shape;1364;p7"/>
          <p:cNvSpPr/>
          <p:nvPr/>
        </p:nvSpPr>
        <p:spPr>
          <a:xfrm>
            <a:off x="5186178" y="8279071"/>
            <a:ext cx="3700273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サービス状態監視機能</a:t>
            </a:r>
            <a:endParaRPr/>
          </a:p>
        </p:txBody>
      </p:sp>
      <p:grpSp>
        <p:nvGrpSpPr>
          <p:cNvPr id="1365" name="Google Shape;1365;p7"/>
          <p:cNvGrpSpPr/>
          <p:nvPr/>
        </p:nvGrpSpPr>
        <p:grpSpPr>
          <a:xfrm>
            <a:off x="8001771" y="8689827"/>
            <a:ext cx="907621" cy="721832"/>
            <a:chOff x="9064653" y="5535988"/>
            <a:chExt cx="907647" cy="721854"/>
          </a:xfrm>
        </p:grpSpPr>
        <p:sp>
          <p:nvSpPr>
            <p:cNvPr id="1366" name="Google Shape;1366;p7"/>
            <p:cNvSpPr txBox="1"/>
            <p:nvPr/>
          </p:nvSpPr>
          <p:spPr>
            <a:xfrm>
              <a:off x="9064653" y="5996224"/>
              <a:ext cx="907647" cy="26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pic>
          <p:nvPicPr>
            <p:cNvPr id="1367" name="Google Shape;1367;p7"/>
            <p:cNvPicPr preferRelativeResize="0"/>
            <p:nvPr/>
          </p:nvPicPr>
          <p:blipFill rotWithShape="1">
            <a:blip r:embed="rId25">
              <a:alphaModFix/>
            </a:blip>
            <a:srcRect/>
            <a:stretch/>
          </p:blipFill>
          <p:spPr>
            <a:xfrm>
              <a:off x="9318270" y="5535988"/>
              <a:ext cx="40005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68" name="Google Shape;1368;p7"/>
          <p:cNvGrpSpPr/>
          <p:nvPr/>
        </p:nvGrpSpPr>
        <p:grpSpPr>
          <a:xfrm>
            <a:off x="6493857" y="8687803"/>
            <a:ext cx="694421" cy="875767"/>
            <a:chOff x="9144914" y="4400327"/>
            <a:chExt cx="694442" cy="875794"/>
          </a:xfrm>
        </p:grpSpPr>
        <p:sp>
          <p:nvSpPr>
            <p:cNvPr id="1369" name="Google Shape;1369;p7"/>
            <p:cNvSpPr txBox="1"/>
            <p:nvPr/>
          </p:nvSpPr>
          <p:spPr>
            <a:xfrm>
              <a:off x="9144914" y="4845221"/>
              <a:ext cx="694442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System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Status</a:t>
              </a:r>
              <a:endParaRPr sz="11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70" name="Google Shape;1370;p7"/>
            <p:cNvPicPr preferRelativeResize="0"/>
            <p:nvPr/>
          </p:nvPicPr>
          <p:blipFill rotWithShape="1">
            <a:blip r:embed="rId26">
              <a:alphaModFix/>
            </a:blip>
            <a:srcRect/>
            <a:stretch/>
          </p:blipFill>
          <p:spPr>
            <a:xfrm>
              <a:off x="9261120" y="4400327"/>
              <a:ext cx="457200" cy="400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71" name="Google Shape;1371;p7"/>
          <p:cNvGrpSpPr/>
          <p:nvPr/>
        </p:nvGrpSpPr>
        <p:grpSpPr>
          <a:xfrm>
            <a:off x="5270131" y="8684660"/>
            <a:ext cx="1290738" cy="870173"/>
            <a:chOff x="8850699" y="3457798"/>
            <a:chExt cx="1290777" cy="870199"/>
          </a:xfrm>
        </p:grpSpPr>
        <p:grpSp>
          <p:nvGrpSpPr>
            <p:cNvPr id="1372" name="Google Shape;1372;p7"/>
            <p:cNvGrpSpPr/>
            <p:nvPr/>
          </p:nvGrpSpPr>
          <p:grpSpPr>
            <a:xfrm>
              <a:off x="8850699" y="3457798"/>
              <a:ext cx="1290777" cy="870199"/>
              <a:chOff x="8850699" y="3457798"/>
              <a:chExt cx="1290777" cy="870199"/>
            </a:xfrm>
          </p:grpSpPr>
          <p:sp>
            <p:nvSpPr>
              <p:cNvPr id="1373" name="Google Shape;1373;p7"/>
              <p:cNvSpPr txBox="1"/>
              <p:nvPr/>
            </p:nvSpPr>
            <p:spPr>
              <a:xfrm>
                <a:off x="8850699" y="3897097"/>
                <a:ext cx="1290777" cy="430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Console </a:t>
                </a:r>
                <a:endParaRPr/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11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Announcements</a:t>
                </a:r>
                <a:endParaRPr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pic>
            <p:nvPicPr>
              <p:cNvPr id="1374" name="Google Shape;1374;p7"/>
              <p:cNvPicPr preferRelativeResize="0"/>
              <p:nvPr/>
            </p:nvPicPr>
            <p:blipFill rotWithShape="1">
              <a:blip r:embed="rId27">
                <a:alphaModFix/>
              </a:blip>
              <a:srcRect/>
              <a:stretch/>
            </p:blipFill>
            <p:spPr>
              <a:xfrm>
                <a:off x="9261120" y="3457798"/>
                <a:ext cx="457200" cy="40005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1375" name="Google Shape;1375;p7"/>
            <p:cNvPicPr preferRelativeResize="0"/>
            <p:nvPr/>
          </p:nvPicPr>
          <p:blipFill rotWithShape="1">
            <a:blip r:embed="rId28">
              <a:alphaModFix/>
            </a:blip>
            <a:srcRect/>
            <a:stretch/>
          </p:blipFill>
          <p:spPr>
            <a:xfrm>
              <a:off x="9455138" y="3493057"/>
              <a:ext cx="69164" cy="22345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76" name="Google Shape;1376;p7"/>
          <p:cNvGrpSpPr/>
          <p:nvPr/>
        </p:nvGrpSpPr>
        <p:grpSpPr>
          <a:xfrm>
            <a:off x="7149557" y="8623707"/>
            <a:ext cx="907621" cy="950182"/>
            <a:chOff x="9410703" y="6707841"/>
            <a:chExt cx="907647" cy="950210"/>
          </a:xfrm>
        </p:grpSpPr>
        <p:sp>
          <p:nvSpPr>
            <p:cNvPr id="1377" name="Google Shape;1377;p7"/>
            <p:cNvSpPr txBox="1"/>
            <p:nvPr/>
          </p:nvSpPr>
          <p:spPr>
            <a:xfrm>
              <a:off x="9410703" y="7227151"/>
              <a:ext cx="907647" cy="43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Stack</a:t>
              </a:r>
              <a:endParaRPr/>
            </a:p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Monitoring</a:t>
              </a:r>
              <a:endParaRPr/>
            </a:p>
          </p:txBody>
        </p:sp>
        <p:grpSp>
          <p:nvGrpSpPr>
            <p:cNvPr id="1378" name="Google Shape;1378;p7"/>
            <p:cNvGrpSpPr/>
            <p:nvPr/>
          </p:nvGrpSpPr>
          <p:grpSpPr>
            <a:xfrm>
              <a:off x="9481048" y="6707841"/>
              <a:ext cx="670281" cy="762762"/>
              <a:chOff x="6873413" y="4123330"/>
              <a:chExt cx="670281" cy="762762"/>
            </a:xfrm>
          </p:grpSpPr>
          <p:pic>
            <p:nvPicPr>
              <p:cNvPr id="1379" name="Google Shape;1379;p7"/>
              <p:cNvPicPr preferRelativeResize="0"/>
              <p:nvPr/>
            </p:nvPicPr>
            <p:blipFill rotWithShape="1">
              <a:blip r:embed="rId25">
                <a:alphaModFix/>
              </a:blip>
              <a:srcRect/>
              <a:stretch/>
            </p:blipFill>
            <p:spPr>
              <a:xfrm>
                <a:off x="7273573" y="4323400"/>
                <a:ext cx="270121" cy="270121"/>
              </a:xfrm>
              <a:prstGeom prst="rect">
                <a:avLst/>
              </a:prstGeom>
              <a:noFill/>
              <a:ln>
                <a:noFill/>
              </a:ln>
            </p:spPr>
          </p:pic>
          <p:grpSp>
            <p:nvGrpSpPr>
              <p:cNvPr id="1380" name="Google Shape;1380;p7"/>
              <p:cNvGrpSpPr/>
              <p:nvPr/>
            </p:nvGrpSpPr>
            <p:grpSpPr>
              <a:xfrm>
                <a:off x="6873413" y="4123330"/>
                <a:ext cx="610435" cy="762762"/>
                <a:chOff x="1028799" y="2479307"/>
                <a:chExt cx="610435" cy="762762"/>
              </a:xfrm>
            </p:grpSpPr>
            <p:grpSp>
              <p:nvGrpSpPr>
                <p:cNvPr id="1381" name="Google Shape;1381;p7"/>
                <p:cNvGrpSpPr/>
                <p:nvPr/>
              </p:nvGrpSpPr>
              <p:grpSpPr>
                <a:xfrm>
                  <a:off x="1126155" y="2479307"/>
                  <a:ext cx="513079" cy="398165"/>
                  <a:chOff x="1126155" y="2479307"/>
                  <a:chExt cx="513079" cy="398165"/>
                </a:xfrm>
              </p:grpSpPr>
              <p:sp>
                <p:nvSpPr>
                  <p:cNvPr id="1382" name="Google Shape;1382;p7"/>
                  <p:cNvSpPr/>
                  <p:nvPr/>
                </p:nvSpPr>
                <p:spPr>
                  <a:xfrm>
                    <a:off x="1131282" y="2483861"/>
                    <a:ext cx="503462" cy="38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462" h="388875" extrusionOk="0">
                        <a:moveTo>
                          <a:pt x="213963" y="388875"/>
                        </a:moveTo>
                        <a:lnTo>
                          <a:pt x="190927" y="377408"/>
                        </a:lnTo>
                        <a:lnTo>
                          <a:pt x="166280" y="350201"/>
                        </a:lnTo>
                        <a:lnTo>
                          <a:pt x="163905" y="348302"/>
                        </a:lnTo>
                        <a:cubicBezTo>
                          <a:pt x="135684" y="325413"/>
                          <a:pt x="117576" y="292360"/>
                          <a:pt x="113475" y="256252"/>
                        </a:cubicBezTo>
                        <a:lnTo>
                          <a:pt x="0" y="256252"/>
                        </a:lnTo>
                        <a:lnTo>
                          <a:pt x="1232" y="239850"/>
                        </a:lnTo>
                        <a:cubicBezTo>
                          <a:pt x="2708" y="219278"/>
                          <a:pt x="9426" y="199430"/>
                          <a:pt x="20746" y="182189"/>
                        </a:cubicBezTo>
                        <a:cubicBezTo>
                          <a:pt x="32059" y="164949"/>
                          <a:pt x="47600" y="150890"/>
                          <a:pt x="65882" y="141351"/>
                        </a:cubicBezTo>
                        <a:cubicBezTo>
                          <a:pt x="70046" y="139211"/>
                          <a:pt x="73672" y="136154"/>
                          <a:pt x="76476" y="132409"/>
                        </a:cubicBezTo>
                        <a:cubicBezTo>
                          <a:pt x="79287" y="128665"/>
                          <a:pt x="81205" y="124332"/>
                          <a:pt x="82097" y="119737"/>
                        </a:cubicBezTo>
                        <a:cubicBezTo>
                          <a:pt x="86274" y="98763"/>
                          <a:pt x="97587" y="79882"/>
                          <a:pt x="114104" y="66299"/>
                        </a:cubicBezTo>
                        <a:cubicBezTo>
                          <a:pt x="130628" y="52717"/>
                          <a:pt x="151341" y="45270"/>
                          <a:pt x="172722" y="45223"/>
                        </a:cubicBezTo>
                        <a:cubicBezTo>
                          <a:pt x="175571" y="45223"/>
                          <a:pt x="178414" y="45223"/>
                          <a:pt x="181257" y="45223"/>
                        </a:cubicBezTo>
                        <a:lnTo>
                          <a:pt x="184478" y="45223"/>
                        </a:lnTo>
                        <a:cubicBezTo>
                          <a:pt x="188572" y="45237"/>
                          <a:pt x="192621" y="44402"/>
                          <a:pt x="196375" y="42771"/>
                        </a:cubicBezTo>
                        <a:cubicBezTo>
                          <a:pt x="200129" y="41139"/>
                          <a:pt x="203504" y="38746"/>
                          <a:pt x="206282" y="35743"/>
                        </a:cubicBezTo>
                        <a:cubicBezTo>
                          <a:pt x="218846" y="22412"/>
                          <a:pt x="234439" y="12312"/>
                          <a:pt x="251746" y="6301"/>
                        </a:cubicBezTo>
                        <a:cubicBezTo>
                          <a:pt x="269045" y="289"/>
                          <a:pt x="287545" y="-1455"/>
                          <a:pt x="305666" y="1216"/>
                        </a:cubicBezTo>
                        <a:cubicBezTo>
                          <a:pt x="323787" y="3887"/>
                          <a:pt x="340997" y="10895"/>
                          <a:pt x="355833" y="21643"/>
                        </a:cubicBezTo>
                        <a:cubicBezTo>
                          <a:pt x="370663" y="32391"/>
                          <a:pt x="382681" y="46562"/>
                          <a:pt x="390863" y="62951"/>
                        </a:cubicBezTo>
                        <a:cubicBezTo>
                          <a:pt x="392980" y="67215"/>
                          <a:pt x="396028" y="70946"/>
                          <a:pt x="399789" y="73868"/>
                        </a:cubicBezTo>
                        <a:cubicBezTo>
                          <a:pt x="403549" y="76790"/>
                          <a:pt x="407919" y="78826"/>
                          <a:pt x="412571" y="79825"/>
                        </a:cubicBezTo>
                        <a:cubicBezTo>
                          <a:pt x="425623" y="82695"/>
                          <a:pt x="438071" y="87828"/>
                          <a:pt x="449352" y="94993"/>
                        </a:cubicBezTo>
                        <a:cubicBezTo>
                          <a:pt x="474198" y="110703"/>
                          <a:pt x="492165" y="135241"/>
                          <a:pt x="499641" y="163666"/>
                        </a:cubicBezTo>
                        <a:cubicBezTo>
                          <a:pt x="507117" y="192092"/>
                          <a:pt x="503542" y="222294"/>
                          <a:pt x="489644" y="248192"/>
                        </a:cubicBezTo>
                        <a:lnTo>
                          <a:pt x="485376" y="256252"/>
                        </a:lnTo>
                        <a:lnTo>
                          <a:pt x="391241" y="256252"/>
                        </a:lnTo>
                        <a:cubicBezTo>
                          <a:pt x="387032" y="292411"/>
                          <a:pt x="368782" y="325470"/>
                          <a:pt x="340426" y="348302"/>
                        </a:cubicBezTo>
                        <a:lnTo>
                          <a:pt x="337487" y="350669"/>
                        </a:lnTo>
                        <a:lnTo>
                          <a:pt x="313501" y="377408"/>
                        </a:lnTo>
                        <a:lnTo>
                          <a:pt x="290465" y="388875"/>
                        </a:lnTo>
                        <a:lnTo>
                          <a:pt x="213963" y="38887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3" name="Google Shape;1383;p7"/>
                  <p:cNvSpPr/>
                  <p:nvPr/>
                </p:nvSpPr>
                <p:spPr>
                  <a:xfrm>
                    <a:off x="1126155" y="2479307"/>
                    <a:ext cx="513079" cy="398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3079" h="398165" extrusionOk="0">
                        <a:moveTo>
                          <a:pt x="294450" y="9480"/>
                        </a:moveTo>
                        <a:cubicBezTo>
                          <a:pt x="314676" y="9410"/>
                          <a:pt x="334510" y="15014"/>
                          <a:pt x="351701" y="25656"/>
                        </a:cubicBezTo>
                        <a:cubicBezTo>
                          <a:pt x="368898" y="36298"/>
                          <a:pt x="382758" y="51550"/>
                          <a:pt x="391716" y="69679"/>
                        </a:cubicBezTo>
                        <a:cubicBezTo>
                          <a:pt x="394219" y="74483"/>
                          <a:pt x="397748" y="78675"/>
                          <a:pt x="402060" y="81953"/>
                        </a:cubicBezTo>
                        <a:cubicBezTo>
                          <a:pt x="406372" y="85232"/>
                          <a:pt x="411352" y="87515"/>
                          <a:pt x="416652" y="88639"/>
                        </a:cubicBezTo>
                        <a:cubicBezTo>
                          <a:pt x="429165" y="91368"/>
                          <a:pt x="441100" y="96278"/>
                          <a:pt x="451919" y="103144"/>
                        </a:cubicBezTo>
                        <a:cubicBezTo>
                          <a:pt x="475758" y="118224"/>
                          <a:pt x="493000" y="141774"/>
                          <a:pt x="500174" y="169054"/>
                        </a:cubicBezTo>
                        <a:cubicBezTo>
                          <a:pt x="507348" y="196335"/>
                          <a:pt x="503927" y="225321"/>
                          <a:pt x="490593" y="250180"/>
                        </a:cubicBezTo>
                        <a:lnTo>
                          <a:pt x="487654" y="255679"/>
                        </a:lnTo>
                        <a:lnTo>
                          <a:pt x="392095" y="255679"/>
                        </a:lnTo>
                        <a:cubicBezTo>
                          <a:pt x="390548" y="273730"/>
                          <a:pt x="385363" y="291280"/>
                          <a:pt x="376861" y="307277"/>
                        </a:cubicBezTo>
                        <a:cubicBezTo>
                          <a:pt x="368359" y="323281"/>
                          <a:pt x="356706" y="337391"/>
                          <a:pt x="342608" y="348775"/>
                        </a:cubicBezTo>
                        <a:lnTo>
                          <a:pt x="339669" y="351142"/>
                        </a:lnTo>
                        <a:lnTo>
                          <a:pt x="315689" y="377689"/>
                        </a:lnTo>
                        <a:lnTo>
                          <a:pt x="294450" y="388681"/>
                        </a:lnTo>
                        <a:lnTo>
                          <a:pt x="220220" y="388681"/>
                        </a:lnTo>
                        <a:lnTo>
                          <a:pt x="199082" y="378068"/>
                        </a:lnTo>
                        <a:lnTo>
                          <a:pt x="175096" y="351521"/>
                        </a:lnTo>
                        <a:lnTo>
                          <a:pt x="172157" y="349153"/>
                        </a:lnTo>
                        <a:cubicBezTo>
                          <a:pt x="158175" y="337693"/>
                          <a:pt x="146638" y="323531"/>
                          <a:pt x="138238" y="307527"/>
                        </a:cubicBezTo>
                        <a:cubicBezTo>
                          <a:pt x="129832" y="291517"/>
                          <a:pt x="124737" y="273980"/>
                          <a:pt x="123242" y="255961"/>
                        </a:cubicBezTo>
                        <a:lnTo>
                          <a:pt x="10241" y="255961"/>
                        </a:lnTo>
                        <a:lnTo>
                          <a:pt x="11095" y="244584"/>
                        </a:lnTo>
                        <a:cubicBezTo>
                          <a:pt x="12474" y="224795"/>
                          <a:pt x="18910" y="205685"/>
                          <a:pt x="29781" y="189090"/>
                        </a:cubicBezTo>
                        <a:cubicBezTo>
                          <a:pt x="40651" y="172493"/>
                          <a:pt x="55596" y="158961"/>
                          <a:pt x="73184" y="149786"/>
                        </a:cubicBezTo>
                        <a:cubicBezTo>
                          <a:pt x="78016" y="147346"/>
                          <a:pt x="82232" y="143844"/>
                          <a:pt x="85517" y="139542"/>
                        </a:cubicBezTo>
                        <a:cubicBezTo>
                          <a:pt x="88803" y="135240"/>
                          <a:pt x="91068" y="130251"/>
                          <a:pt x="92146" y="124947"/>
                        </a:cubicBezTo>
                        <a:cubicBezTo>
                          <a:pt x="96124" y="105053"/>
                          <a:pt x="106860" y="87144"/>
                          <a:pt x="122530" y="74256"/>
                        </a:cubicBezTo>
                        <a:cubicBezTo>
                          <a:pt x="138200" y="61367"/>
                          <a:pt x="157842" y="54292"/>
                          <a:pt x="178132" y="54226"/>
                        </a:cubicBezTo>
                        <a:cubicBezTo>
                          <a:pt x="180878" y="54226"/>
                          <a:pt x="183535" y="54226"/>
                          <a:pt x="186281" y="54226"/>
                        </a:cubicBezTo>
                        <a:cubicBezTo>
                          <a:pt x="187449" y="54321"/>
                          <a:pt x="188623" y="54321"/>
                          <a:pt x="189791" y="54226"/>
                        </a:cubicBezTo>
                        <a:cubicBezTo>
                          <a:pt x="194514" y="54285"/>
                          <a:pt x="199198" y="53353"/>
                          <a:pt x="203542" y="51493"/>
                        </a:cubicBezTo>
                        <a:cubicBezTo>
                          <a:pt x="207886" y="49631"/>
                          <a:pt x="211794" y="46881"/>
                          <a:pt x="215009" y="43419"/>
                        </a:cubicBezTo>
                        <a:cubicBezTo>
                          <a:pt x="225250" y="32661"/>
                          <a:pt x="237577" y="24104"/>
                          <a:pt x="251232" y="18268"/>
                        </a:cubicBezTo>
                        <a:cubicBezTo>
                          <a:pt x="264894" y="12433"/>
                          <a:pt x="279601" y="9443"/>
                          <a:pt x="294450" y="9480"/>
                        </a:cubicBezTo>
                        <a:close/>
                        <a:moveTo>
                          <a:pt x="294450" y="0"/>
                        </a:moveTo>
                        <a:cubicBezTo>
                          <a:pt x="278177" y="21"/>
                          <a:pt x="262083" y="3400"/>
                          <a:pt x="247177" y="9925"/>
                        </a:cubicBezTo>
                        <a:cubicBezTo>
                          <a:pt x="232264" y="16450"/>
                          <a:pt x="218859" y="25980"/>
                          <a:pt x="207803" y="37920"/>
                        </a:cubicBezTo>
                        <a:cubicBezTo>
                          <a:pt x="205461" y="40386"/>
                          <a:pt x="202637" y="42342"/>
                          <a:pt x="199506" y="43663"/>
                        </a:cubicBezTo>
                        <a:cubicBezTo>
                          <a:pt x="196375" y="44985"/>
                          <a:pt x="192999" y="45644"/>
                          <a:pt x="189605" y="45599"/>
                        </a:cubicBezTo>
                        <a:lnTo>
                          <a:pt x="186948" y="45599"/>
                        </a:lnTo>
                        <a:cubicBezTo>
                          <a:pt x="184009" y="45599"/>
                          <a:pt x="180974" y="45599"/>
                          <a:pt x="177939" y="45599"/>
                        </a:cubicBezTo>
                        <a:cubicBezTo>
                          <a:pt x="155531" y="45575"/>
                          <a:pt x="133804" y="53289"/>
                          <a:pt x="116427" y="67435"/>
                        </a:cubicBezTo>
                        <a:cubicBezTo>
                          <a:pt x="99050" y="81582"/>
                          <a:pt x="87089" y="101295"/>
                          <a:pt x="82572" y="123241"/>
                        </a:cubicBezTo>
                        <a:cubicBezTo>
                          <a:pt x="81885" y="127256"/>
                          <a:pt x="80281" y="131058"/>
                          <a:pt x="77881" y="134348"/>
                        </a:cubicBezTo>
                        <a:cubicBezTo>
                          <a:pt x="75475" y="137637"/>
                          <a:pt x="72343" y="140325"/>
                          <a:pt x="68731" y="142202"/>
                        </a:cubicBezTo>
                        <a:cubicBezTo>
                          <a:pt x="49807" y="152061"/>
                          <a:pt x="33708" y="166586"/>
                          <a:pt x="21965" y="184403"/>
                        </a:cubicBezTo>
                        <a:cubicBezTo>
                          <a:pt x="10216" y="202220"/>
                          <a:pt x="3215" y="222741"/>
                          <a:pt x="1611" y="244020"/>
                        </a:cubicBezTo>
                        <a:lnTo>
                          <a:pt x="757" y="255397"/>
                        </a:lnTo>
                        <a:lnTo>
                          <a:pt x="0" y="265446"/>
                        </a:lnTo>
                        <a:lnTo>
                          <a:pt x="114521" y="265446"/>
                        </a:lnTo>
                        <a:cubicBezTo>
                          <a:pt x="119616" y="301175"/>
                          <a:pt x="138001" y="333676"/>
                          <a:pt x="165997" y="356449"/>
                        </a:cubicBezTo>
                        <a:lnTo>
                          <a:pt x="168365" y="358349"/>
                        </a:lnTo>
                        <a:lnTo>
                          <a:pt x="191876" y="384324"/>
                        </a:lnTo>
                        <a:lnTo>
                          <a:pt x="193108" y="385652"/>
                        </a:lnTo>
                        <a:lnTo>
                          <a:pt x="194719" y="386506"/>
                        </a:lnTo>
                        <a:lnTo>
                          <a:pt x="215959" y="397119"/>
                        </a:lnTo>
                        <a:lnTo>
                          <a:pt x="218044" y="398165"/>
                        </a:lnTo>
                        <a:lnTo>
                          <a:pt x="296728" y="398165"/>
                        </a:lnTo>
                        <a:lnTo>
                          <a:pt x="298717" y="397119"/>
                        </a:lnTo>
                        <a:lnTo>
                          <a:pt x="319950" y="386595"/>
                        </a:lnTo>
                        <a:lnTo>
                          <a:pt x="321567" y="385742"/>
                        </a:lnTo>
                        <a:lnTo>
                          <a:pt x="322703" y="384420"/>
                        </a:lnTo>
                        <a:lnTo>
                          <a:pt x="346214" y="358445"/>
                        </a:lnTo>
                        <a:lnTo>
                          <a:pt x="348582" y="356545"/>
                        </a:lnTo>
                        <a:cubicBezTo>
                          <a:pt x="376771" y="333836"/>
                          <a:pt x="395303" y="301277"/>
                          <a:pt x="400437" y="265446"/>
                        </a:cubicBezTo>
                        <a:lnTo>
                          <a:pt x="492968" y="265446"/>
                        </a:lnTo>
                        <a:lnTo>
                          <a:pt x="495714" y="260511"/>
                        </a:lnTo>
                        <a:lnTo>
                          <a:pt x="498653" y="254922"/>
                        </a:lnTo>
                        <a:cubicBezTo>
                          <a:pt x="507489" y="238501"/>
                          <a:pt x="512404" y="220252"/>
                          <a:pt x="513014" y="201617"/>
                        </a:cubicBezTo>
                        <a:cubicBezTo>
                          <a:pt x="513630" y="182980"/>
                          <a:pt x="509921" y="164453"/>
                          <a:pt x="502182" y="147487"/>
                        </a:cubicBezTo>
                        <a:cubicBezTo>
                          <a:pt x="494437" y="130522"/>
                          <a:pt x="482880" y="115576"/>
                          <a:pt x="468404" y="103821"/>
                        </a:cubicBezTo>
                        <a:cubicBezTo>
                          <a:pt x="453927" y="92066"/>
                          <a:pt x="436929" y="83820"/>
                          <a:pt x="418737" y="79727"/>
                        </a:cubicBezTo>
                        <a:cubicBezTo>
                          <a:pt x="414688" y="78951"/>
                          <a:pt x="410877" y="77256"/>
                          <a:pt x="407591" y="74775"/>
                        </a:cubicBezTo>
                        <a:cubicBezTo>
                          <a:pt x="404306" y="72293"/>
                          <a:pt x="401630" y="69090"/>
                          <a:pt x="399776" y="65413"/>
                        </a:cubicBezTo>
                        <a:cubicBezTo>
                          <a:pt x="390048" y="45785"/>
                          <a:pt x="375039" y="29263"/>
                          <a:pt x="356430" y="17706"/>
                        </a:cubicBezTo>
                        <a:cubicBezTo>
                          <a:pt x="337821" y="6149"/>
                          <a:pt x="316357" y="17"/>
                          <a:pt x="294450" y="0"/>
                        </a:cubicBezTo>
                        <a:lnTo>
                          <a:pt x="29445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4" name="Google Shape;1384;p7"/>
                  <p:cNvSpPr/>
                  <p:nvPr/>
                </p:nvSpPr>
                <p:spPr>
                  <a:xfrm>
                    <a:off x="1136403" y="2488790"/>
                    <a:ext cx="493145" cy="2464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45" h="246485" extrusionOk="0">
                        <a:moveTo>
                          <a:pt x="441678" y="94045"/>
                        </a:moveTo>
                        <a:cubicBezTo>
                          <a:pt x="431013" y="87230"/>
                          <a:pt x="419238" y="82322"/>
                          <a:pt x="406886" y="79540"/>
                        </a:cubicBezTo>
                        <a:cubicBezTo>
                          <a:pt x="401592" y="78416"/>
                          <a:pt x="396606" y="76133"/>
                          <a:pt x="392294" y="72854"/>
                        </a:cubicBezTo>
                        <a:cubicBezTo>
                          <a:pt x="387988" y="69577"/>
                          <a:pt x="384452" y="65384"/>
                          <a:pt x="381956" y="60580"/>
                        </a:cubicBezTo>
                        <a:cubicBezTo>
                          <a:pt x="373017" y="42308"/>
                          <a:pt x="359099" y="26929"/>
                          <a:pt x="341812" y="16213"/>
                        </a:cubicBezTo>
                        <a:cubicBezTo>
                          <a:pt x="324519" y="5496"/>
                          <a:pt x="304556" y="-122"/>
                          <a:pt x="284215" y="2"/>
                        </a:cubicBezTo>
                        <a:cubicBezTo>
                          <a:pt x="269251" y="35"/>
                          <a:pt x="254454" y="3140"/>
                          <a:pt x="240741" y="9125"/>
                        </a:cubicBezTo>
                        <a:cubicBezTo>
                          <a:pt x="227028" y="15110"/>
                          <a:pt x="214688" y="23846"/>
                          <a:pt x="204486" y="34794"/>
                        </a:cubicBezTo>
                        <a:cubicBezTo>
                          <a:pt x="200892" y="38649"/>
                          <a:pt x="196452" y="41622"/>
                          <a:pt x="191523" y="43481"/>
                        </a:cubicBezTo>
                        <a:cubicBezTo>
                          <a:pt x="186589" y="45338"/>
                          <a:pt x="181295" y="46032"/>
                          <a:pt x="176046" y="45506"/>
                        </a:cubicBezTo>
                        <a:cubicBezTo>
                          <a:pt x="160992" y="43950"/>
                          <a:pt x="145791" y="46369"/>
                          <a:pt x="131962" y="52522"/>
                        </a:cubicBezTo>
                        <a:cubicBezTo>
                          <a:pt x="119039" y="58196"/>
                          <a:pt x="107681" y="66909"/>
                          <a:pt x="98851" y="77919"/>
                        </a:cubicBezTo>
                        <a:cubicBezTo>
                          <a:pt x="90022" y="88928"/>
                          <a:pt x="83984" y="101908"/>
                          <a:pt x="81244" y="115754"/>
                        </a:cubicBezTo>
                        <a:cubicBezTo>
                          <a:pt x="80178" y="121062"/>
                          <a:pt x="77920" y="126058"/>
                          <a:pt x="74634" y="130361"/>
                        </a:cubicBezTo>
                        <a:cubicBezTo>
                          <a:pt x="71349" y="134665"/>
                          <a:pt x="67127" y="138164"/>
                          <a:pt x="62288" y="140592"/>
                        </a:cubicBezTo>
                        <a:cubicBezTo>
                          <a:pt x="44693" y="149767"/>
                          <a:pt x="29748" y="163299"/>
                          <a:pt x="18878" y="179896"/>
                        </a:cubicBezTo>
                        <a:cubicBezTo>
                          <a:pt x="8008" y="196491"/>
                          <a:pt x="1572" y="215601"/>
                          <a:pt x="192" y="235390"/>
                        </a:cubicBezTo>
                        <a:lnTo>
                          <a:pt x="0" y="246485"/>
                        </a:lnTo>
                        <a:lnTo>
                          <a:pt x="95938" y="246485"/>
                        </a:lnTo>
                        <a:lnTo>
                          <a:pt x="95938" y="225438"/>
                        </a:lnTo>
                        <a:lnTo>
                          <a:pt x="23511" y="225438"/>
                        </a:lnTo>
                        <a:cubicBezTo>
                          <a:pt x="26187" y="211372"/>
                          <a:pt x="32007" y="198096"/>
                          <a:pt x="40548" y="186602"/>
                        </a:cubicBezTo>
                        <a:cubicBezTo>
                          <a:pt x="49082" y="175109"/>
                          <a:pt x="60113" y="165699"/>
                          <a:pt x="72805" y="159078"/>
                        </a:cubicBezTo>
                        <a:cubicBezTo>
                          <a:pt x="80422" y="155136"/>
                          <a:pt x="87044" y="149524"/>
                          <a:pt x="92184" y="142662"/>
                        </a:cubicBezTo>
                        <a:cubicBezTo>
                          <a:pt x="97318" y="135800"/>
                          <a:pt x="100841" y="127865"/>
                          <a:pt x="102483" y="119452"/>
                        </a:cubicBezTo>
                        <a:cubicBezTo>
                          <a:pt x="104492" y="109001"/>
                          <a:pt x="108990" y="99187"/>
                          <a:pt x="115587" y="90839"/>
                        </a:cubicBezTo>
                        <a:cubicBezTo>
                          <a:pt x="122190" y="82490"/>
                          <a:pt x="130698" y="75851"/>
                          <a:pt x="140401" y="71482"/>
                        </a:cubicBezTo>
                        <a:cubicBezTo>
                          <a:pt x="150879" y="66988"/>
                          <a:pt x="162333" y="65227"/>
                          <a:pt x="173678" y="66362"/>
                        </a:cubicBezTo>
                        <a:cubicBezTo>
                          <a:pt x="182219" y="67258"/>
                          <a:pt x="190856" y="66158"/>
                          <a:pt x="198896" y="63147"/>
                        </a:cubicBezTo>
                        <a:cubicBezTo>
                          <a:pt x="206943" y="60137"/>
                          <a:pt x="214181" y="55298"/>
                          <a:pt x="220033" y="49014"/>
                        </a:cubicBezTo>
                        <a:cubicBezTo>
                          <a:pt x="229672" y="38715"/>
                          <a:pt x="241658" y="30897"/>
                          <a:pt x="254967" y="26223"/>
                        </a:cubicBezTo>
                        <a:cubicBezTo>
                          <a:pt x="268275" y="21548"/>
                          <a:pt x="282514" y="20158"/>
                          <a:pt x="296477" y="22168"/>
                        </a:cubicBezTo>
                        <a:cubicBezTo>
                          <a:pt x="310434" y="24179"/>
                          <a:pt x="323704" y="29531"/>
                          <a:pt x="335158" y="37770"/>
                        </a:cubicBezTo>
                        <a:cubicBezTo>
                          <a:pt x="346606" y="46010"/>
                          <a:pt x="355897" y="56891"/>
                          <a:pt x="362237" y="69491"/>
                        </a:cubicBezTo>
                        <a:cubicBezTo>
                          <a:pt x="366087" y="77201"/>
                          <a:pt x="371625" y="83946"/>
                          <a:pt x="378433" y="89230"/>
                        </a:cubicBezTo>
                        <a:cubicBezTo>
                          <a:pt x="385242" y="94514"/>
                          <a:pt x="393153" y="98200"/>
                          <a:pt x="401579" y="100017"/>
                        </a:cubicBezTo>
                        <a:cubicBezTo>
                          <a:pt x="411647" y="102324"/>
                          <a:pt x="421259" y="106297"/>
                          <a:pt x="430018" y="111772"/>
                        </a:cubicBezTo>
                        <a:cubicBezTo>
                          <a:pt x="448460" y="123438"/>
                          <a:pt x="462064" y="141379"/>
                          <a:pt x="468320" y="162285"/>
                        </a:cubicBezTo>
                        <a:cubicBezTo>
                          <a:pt x="474577" y="183193"/>
                          <a:pt x="473056" y="205655"/>
                          <a:pt x="464053" y="225534"/>
                        </a:cubicBezTo>
                        <a:lnTo>
                          <a:pt x="397690" y="225534"/>
                        </a:lnTo>
                        <a:lnTo>
                          <a:pt x="397690" y="228659"/>
                        </a:lnTo>
                        <a:cubicBezTo>
                          <a:pt x="397690" y="230655"/>
                          <a:pt x="397690" y="232644"/>
                          <a:pt x="397690" y="234729"/>
                        </a:cubicBezTo>
                        <a:cubicBezTo>
                          <a:pt x="397690" y="236815"/>
                          <a:pt x="397690" y="238329"/>
                          <a:pt x="397690" y="240229"/>
                        </a:cubicBezTo>
                        <a:lnTo>
                          <a:pt x="397690" y="246485"/>
                        </a:lnTo>
                        <a:lnTo>
                          <a:pt x="476848" y="246485"/>
                        </a:lnTo>
                        <a:lnTo>
                          <a:pt x="479787" y="240986"/>
                        </a:lnTo>
                        <a:cubicBezTo>
                          <a:pt x="493147" y="216204"/>
                          <a:pt x="496638" y="187287"/>
                          <a:pt x="489573" y="160036"/>
                        </a:cubicBezTo>
                        <a:cubicBezTo>
                          <a:pt x="482508" y="132784"/>
                          <a:pt x="465394" y="109212"/>
                          <a:pt x="441678" y="9404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5" name="Google Shape;1385;p7"/>
                  <p:cNvSpPr/>
                  <p:nvPr/>
                </p:nvSpPr>
                <p:spPr>
                  <a:xfrm>
                    <a:off x="1248450" y="2588135"/>
                    <a:ext cx="270513" cy="2426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513" h="242693" extrusionOk="0">
                        <a:moveTo>
                          <a:pt x="135181" y="0"/>
                        </a:moveTo>
                        <a:cubicBezTo>
                          <a:pt x="107249" y="41"/>
                          <a:pt x="80009" y="8720"/>
                          <a:pt x="57210" y="24848"/>
                        </a:cubicBezTo>
                        <a:cubicBezTo>
                          <a:pt x="34405" y="40975"/>
                          <a:pt x="17144" y="63762"/>
                          <a:pt x="7801" y="90083"/>
                        </a:cubicBezTo>
                        <a:cubicBezTo>
                          <a:pt x="-1542" y="116403"/>
                          <a:pt x="-2518" y="144971"/>
                          <a:pt x="5009" y="171870"/>
                        </a:cubicBezTo>
                        <a:cubicBezTo>
                          <a:pt x="12543" y="198770"/>
                          <a:pt x="28206" y="222679"/>
                          <a:pt x="49857" y="240319"/>
                        </a:cubicBezTo>
                        <a:lnTo>
                          <a:pt x="52796" y="242693"/>
                        </a:lnTo>
                        <a:lnTo>
                          <a:pt x="217368" y="242693"/>
                        </a:lnTo>
                        <a:lnTo>
                          <a:pt x="220307" y="240319"/>
                        </a:lnTo>
                        <a:cubicBezTo>
                          <a:pt x="242073" y="222730"/>
                          <a:pt x="257839" y="198821"/>
                          <a:pt x="265437" y="171883"/>
                        </a:cubicBezTo>
                        <a:cubicBezTo>
                          <a:pt x="273034" y="144952"/>
                          <a:pt x="272085" y="116326"/>
                          <a:pt x="262723" y="89957"/>
                        </a:cubicBezTo>
                        <a:cubicBezTo>
                          <a:pt x="253360" y="63586"/>
                          <a:pt x="236048" y="40771"/>
                          <a:pt x="213165" y="24658"/>
                        </a:cubicBezTo>
                        <a:cubicBezTo>
                          <a:pt x="190289" y="8546"/>
                          <a:pt x="162973" y="-70"/>
                          <a:pt x="134989" y="0"/>
                        </a:cubicBezTo>
                        <a:lnTo>
                          <a:pt x="135181" y="0"/>
                        </a:lnTo>
                        <a:close/>
                        <a:moveTo>
                          <a:pt x="248561" y="147133"/>
                        </a:moveTo>
                        <a:cubicBezTo>
                          <a:pt x="246193" y="169965"/>
                          <a:pt x="236972" y="191544"/>
                          <a:pt x="222110" y="209037"/>
                        </a:cubicBezTo>
                        <a:lnTo>
                          <a:pt x="202488" y="189318"/>
                        </a:lnTo>
                        <a:lnTo>
                          <a:pt x="194999" y="196806"/>
                        </a:lnTo>
                        <a:lnTo>
                          <a:pt x="187511" y="204295"/>
                        </a:lnTo>
                        <a:lnTo>
                          <a:pt x="204669" y="221550"/>
                        </a:lnTo>
                        <a:lnTo>
                          <a:pt x="64744" y="221550"/>
                        </a:lnTo>
                        <a:lnTo>
                          <a:pt x="81902" y="204012"/>
                        </a:lnTo>
                        <a:lnTo>
                          <a:pt x="74414" y="196524"/>
                        </a:lnTo>
                        <a:lnTo>
                          <a:pt x="67298" y="189318"/>
                        </a:lnTo>
                        <a:lnTo>
                          <a:pt x="48342" y="208280"/>
                        </a:lnTo>
                        <a:cubicBezTo>
                          <a:pt x="33584" y="191005"/>
                          <a:pt x="24343" y="169708"/>
                          <a:pt x="21796" y="147133"/>
                        </a:cubicBezTo>
                        <a:lnTo>
                          <a:pt x="49478" y="147133"/>
                        </a:lnTo>
                        <a:lnTo>
                          <a:pt x="49478" y="125894"/>
                        </a:lnTo>
                        <a:lnTo>
                          <a:pt x="21610" y="125894"/>
                        </a:lnTo>
                        <a:cubicBezTo>
                          <a:pt x="23477" y="103056"/>
                          <a:pt x="32198" y="81315"/>
                          <a:pt x="46635" y="63517"/>
                        </a:cubicBezTo>
                        <a:lnTo>
                          <a:pt x="67298" y="83709"/>
                        </a:lnTo>
                        <a:lnTo>
                          <a:pt x="74793" y="76220"/>
                        </a:lnTo>
                        <a:lnTo>
                          <a:pt x="82281" y="68731"/>
                        </a:lnTo>
                        <a:lnTo>
                          <a:pt x="61895" y="48349"/>
                        </a:lnTo>
                        <a:cubicBezTo>
                          <a:pt x="79188" y="33580"/>
                          <a:pt x="100531" y="24364"/>
                          <a:pt x="123137" y="21899"/>
                        </a:cubicBezTo>
                        <a:lnTo>
                          <a:pt x="123137" y="51288"/>
                        </a:lnTo>
                        <a:lnTo>
                          <a:pt x="144377" y="51288"/>
                        </a:lnTo>
                        <a:lnTo>
                          <a:pt x="144377" y="21615"/>
                        </a:lnTo>
                        <a:cubicBezTo>
                          <a:pt x="168042" y="23437"/>
                          <a:pt x="190552" y="32619"/>
                          <a:pt x="208744" y="47875"/>
                        </a:cubicBezTo>
                        <a:lnTo>
                          <a:pt x="187889" y="68731"/>
                        </a:lnTo>
                        <a:lnTo>
                          <a:pt x="195378" y="76220"/>
                        </a:lnTo>
                        <a:lnTo>
                          <a:pt x="202866" y="83709"/>
                        </a:lnTo>
                        <a:lnTo>
                          <a:pt x="223625" y="62948"/>
                        </a:lnTo>
                        <a:cubicBezTo>
                          <a:pt x="238409" y="80803"/>
                          <a:pt x="247316" y="102787"/>
                          <a:pt x="249132" y="125894"/>
                        </a:cubicBezTo>
                        <a:lnTo>
                          <a:pt x="220686" y="125894"/>
                        </a:lnTo>
                        <a:lnTo>
                          <a:pt x="220686" y="147133"/>
                        </a:lnTo>
                        <a:lnTo>
                          <a:pt x="248561" y="147133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6" name="Google Shape;1386;p7"/>
                  <p:cNvSpPr/>
                  <p:nvPr/>
                </p:nvSpPr>
                <p:spPr>
                  <a:xfrm>
                    <a:off x="1355004" y="2683035"/>
                    <a:ext cx="73955" cy="723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955" h="72334" extrusionOk="0">
                        <a:moveTo>
                          <a:pt x="32721" y="15169"/>
                        </a:moveTo>
                        <a:cubicBezTo>
                          <a:pt x="30603" y="14977"/>
                          <a:pt x="28479" y="14977"/>
                          <a:pt x="26368" y="15169"/>
                        </a:cubicBezTo>
                        <a:cubicBezTo>
                          <a:pt x="22608" y="15445"/>
                          <a:pt x="18944" y="16459"/>
                          <a:pt x="15588" y="18166"/>
                        </a:cubicBezTo>
                        <a:cubicBezTo>
                          <a:pt x="12225" y="19867"/>
                          <a:pt x="9242" y="22215"/>
                          <a:pt x="6797" y="25083"/>
                        </a:cubicBezTo>
                        <a:cubicBezTo>
                          <a:pt x="4352" y="27952"/>
                          <a:pt x="2504" y="31276"/>
                          <a:pt x="1355" y="34863"/>
                        </a:cubicBezTo>
                        <a:cubicBezTo>
                          <a:pt x="207" y="38450"/>
                          <a:pt x="-217" y="42229"/>
                          <a:pt x="104" y="45977"/>
                        </a:cubicBezTo>
                        <a:cubicBezTo>
                          <a:pt x="746" y="53542"/>
                          <a:pt x="4320" y="60549"/>
                          <a:pt x="10063" y="65510"/>
                        </a:cubicBezTo>
                        <a:cubicBezTo>
                          <a:pt x="15338" y="70021"/>
                          <a:pt x="22082" y="72446"/>
                          <a:pt x="29018" y="72331"/>
                        </a:cubicBezTo>
                        <a:lnTo>
                          <a:pt x="31296" y="72331"/>
                        </a:lnTo>
                        <a:cubicBezTo>
                          <a:pt x="38785" y="71817"/>
                          <a:pt x="45785" y="68423"/>
                          <a:pt x="50823" y="62853"/>
                        </a:cubicBezTo>
                        <a:cubicBezTo>
                          <a:pt x="53723" y="59465"/>
                          <a:pt x="55776" y="55442"/>
                          <a:pt x="56829" y="51110"/>
                        </a:cubicBezTo>
                        <a:cubicBezTo>
                          <a:pt x="57888" y="46779"/>
                          <a:pt x="57907" y="42261"/>
                          <a:pt x="56893" y="37924"/>
                        </a:cubicBezTo>
                        <a:lnTo>
                          <a:pt x="73955" y="0"/>
                        </a:lnTo>
                        <a:lnTo>
                          <a:pt x="32721" y="15169"/>
                        </a:lnTo>
                        <a:close/>
                        <a:moveTo>
                          <a:pt x="34235" y="48255"/>
                        </a:moveTo>
                        <a:cubicBezTo>
                          <a:pt x="33260" y="49320"/>
                          <a:pt x="32002" y="50090"/>
                          <a:pt x="30603" y="50456"/>
                        </a:cubicBezTo>
                        <a:cubicBezTo>
                          <a:pt x="29204" y="50821"/>
                          <a:pt x="27735" y="50776"/>
                          <a:pt x="26362" y="50327"/>
                        </a:cubicBezTo>
                        <a:cubicBezTo>
                          <a:pt x="24988" y="49878"/>
                          <a:pt x="23776" y="49038"/>
                          <a:pt x="22864" y="47915"/>
                        </a:cubicBezTo>
                        <a:cubicBezTo>
                          <a:pt x="21960" y="46792"/>
                          <a:pt x="21395" y="45425"/>
                          <a:pt x="21247" y="43987"/>
                        </a:cubicBezTo>
                        <a:cubicBezTo>
                          <a:pt x="21132" y="42524"/>
                          <a:pt x="21453" y="41055"/>
                          <a:pt x="22171" y="39778"/>
                        </a:cubicBezTo>
                        <a:cubicBezTo>
                          <a:pt x="22897" y="38495"/>
                          <a:pt x="23981" y="37455"/>
                          <a:pt x="25290" y="36794"/>
                        </a:cubicBezTo>
                        <a:cubicBezTo>
                          <a:pt x="26605" y="36133"/>
                          <a:pt x="28081" y="35883"/>
                          <a:pt x="29538" y="36063"/>
                        </a:cubicBezTo>
                        <a:cubicBezTo>
                          <a:pt x="31001" y="36249"/>
                          <a:pt x="32368" y="36858"/>
                          <a:pt x="33478" y="37827"/>
                        </a:cubicBezTo>
                        <a:cubicBezTo>
                          <a:pt x="34941" y="39123"/>
                          <a:pt x="35833" y="40939"/>
                          <a:pt x="35974" y="42884"/>
                        </a:cubicBezTo>
                        <a:cubicBezTo>
                          <a:pt x="36122" y="44834"/>
                          <a:pt x="35493" y="46760"/>
                          <a:pt x="34235" y="48255"/>
                        </a:cubicBez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87" name="Google Shape;1387;p7"/>
                  <p:cNvSpPr/>
                  <p:nvPr/>
                </p:nvSpPr>
                <p:spPr>
                  <a:xfrm>
                    <a:off x="1325148" y="2846754"/>
                    <a:ext cx="116703" cy="21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703" h="21239" extrusionOk="0">
                        <a:moveTo>
                          <a:pt x="95463" y="0"/>
                        </a:moveTo>
                        <a:lnTo>
                          <a:pt x="21240" y="0"/>
                        </a:lnTo>
                        <a:lnTo>
                          <a:pt x="0" y="0"/>
                        </a:lnTo>
                        <a:lnTo>
                          <a:pt x="0" y="10620"/>
                        </a:lnTo>
                        <a:lnTo>
                          <a:pt x="21240" y="21240"/>
                        </a:lnTo>
                        <a:lnTo>
                          <a:pt x="95463" y="21240"/>
                        </a:lnTo>
                        <a:lnTo>
                          <a:pt x="116703" y="10620"/>
                        </a:lnTo>
                        <a:lnTo>
                          <a:pt x="116703" y="0"/>
                        </a:lnTo>
                        <a:lnTo>
                          <a:pt x="95463" y="0"/>
                        </a:lnTo>
                        <a:close/>
                      </a:path>
                    </a:pathLst>
                  </a:custGeom>
                  <a:solidFill>
                    <a:srgbClr val="2D596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388" name="Google Shape;1388;p7"/>
                <p:cNvGrpSpPr/>
                <p:nvPr/>
              </p:nvGrpSpPr>
              <p:grpSpPr>
                <a:xfrm>
                  <a:off x="1028799" y="2836667"/>
                  <a:ext cx="188901" cy="405402"/>
                  <a:chOff x="1028799" y="2836667"/>
                  <a:chExt cx="188901" cy="405402"/>
                </a:xfrm>
              </p:grpSpPr>
              <p:sp>
                <p:nvSpPr>
                  <p:cNvPr id="1389" name="Google Shape;1389;p7"/>
                  <p:cNvSpPr txBox="1"/>
                  <p:nvPr/>
                </p:nvSpPr>
                <p:spPr>
                  <a:xfrm>
                    <a:off x="1028799" y="2836667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390" name="Google Shape;1390;p7"/>
                  <p:cNvSpPr txBox="1"/>
                  <p:nvPr/>
                </p:nvSpPr>
                <p:spPr>
                  <a:xfrm>
                    <a:off x="1032964" y="3042008"/>
                    <a:ext cx="184736" cy="20006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45700" rIns="91425" bIns="45700" anchor="t" anchorCtr="0">
                    <a:sp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7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sp>
        <p:nvSpPr>
          <p:cNvPr id="1391" name="Google Shape;1391;p7"/>
          <p:cNvSpPr/>
          <p:nvPr/>
        </p:nvSpPr>
        <p:spPr>
          <a:xfrm>
            <a:off x="2849529" y="8282130"/>
            <a:ext cx="2257267" cy="1302412"/>
          </a:xfrm>
          <a:prstGeom prst="rect">
            <a:avLst/>
          </a:prstGeom>
          <a:solidFill>
            <a:srgbClr val="45DAFF">
              <a:alpha val="29803"/>
            </a:srgbClr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保管データの暗号化機能</a:t>
            </a:r>
            <a:endParaRPr sz="1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2" name="Google Shape;1392;p7"/>
          <p:cNvGrpSpPr/>
          <p:nvPr/>
        </p:nvGrpSpPr>
        <p:grpSpPr>
          <a:xfrm>
            <a:off x="3135579" y="8879904"/>
            <a:ext cx="885179" cy="610058"/>
            <a:chOff x="896067" y="1628731"/>
            <a:chExt cx="599557" cy="413210"/>
          </a:xfrm>
        </p:grpSpPr>
        <p:grpSp>
          <p:nvGrpSpPr>
            <p:cNvPr id="1393" name="Google Shape;1393;p7"/>
            <p:cNvGrpSpPr/>
            <p:nvPr/>
          </p:nvGrpSpPr>
          <p:grpSpPr>
            <a:xfrm>
              <a:off x="1081244" y="1628731"/>
              <a:ext cx="267132" cy="252000"/>
              <a:chOff x="1081237" y="749622"/>
              <a:chExt cx="513352" cy="484277"/>
            </a:xfrm>
          </p:grpSpPr>
          <p:sp>
            <p:nvSpPr>
              <p:cNvPr id="1394" name="Google Shape;1394;p7"/>
              <p:cNvSpPr/>
              <p:nvPr/>
            </p:nvSpPr>
            <p:spPr>
              <a:xfrm>
                <a:off x="1087799" y="754956"/>
                <a:ext cx="501131" cy="473637"/>
              </a:xfrm>
              <a:custGeom>
                <a:avLst/>
                <a:gdLst/>
                <a:ahLst/>
                <a:cxnLst/>
                <a:rect l="l" t="t" r="r" b="b"/>
                <a:pathLst>
                  <a:path w="501130" h="473637" extrusionOk="0">
                    <a:moveTo>
                      <a:pt x="250103" y="473638"/>
                    </a:moveTo>
                    <a:lnTo>
                      <a:pt x="228876" y="473638"/>
                    </a:lnTo>
                    <a:cubicBezTo>
                      <a:pt x="205429" y="472823"/>
                      <a:pt x="182091" y="470128"/>
                      <a:pt x="159080" y="465565"/>
                    </a:cubicBezTo>
                    <a:cubicBezTo>
                      <a:pt x="152086" y="464115"/>
                      <a:pt x="145187" y="462229"/>
                      <a:pt x="138431" y="459912"/>
                    </a:cubicBezTo>
                    <a:cubicBezTo>
                      <a:pt x="132431" y="458038"/>
                      <a:pt x="126662" y="455484"/>
                      <a:pt x="121246" y="452295"/>
                    </a:cubicBezTo>
                    <a:cubicBezTo>
                      <a:pt x="116357" y="450114"/>
                      <a:pt x="112147" y="446642"/>
                      <a:pt x="109080" y="442253"/>
                    </a:cubicBezTo>
                    <a:cubicBezTo>
                      <a:pt x="106013" y="437864"/>
                      <a:pt x="104197" y="432724"/>
                      <a:pt x="103824" y="427379"/>
                    </a:cubicBezTo>
                    <a:lnTo>
                      <a:pt x="103824" y="256302"/>
                    </a:lnTo>
                    <a:lnTo>
                      <a:pt x="0" y="256302"/>
                    </a:lnTo>
                    <a:lnTo>
                      <a:pt x="1271" y="238768"/>
                    </a:lnTo>
                    <a:cubicBezTo>
                      <a:pt x="2753" y="218204"/>
                      <a:pt x="9478" y="198362"/>
                      <a:pt x="20810" y="181136"/>
                    </a:cubicBezTo>
                    <a:cubicBezTo>
                      <a:pt x="32136" y="163910"/>
                      <a:pt x="47690" y="149873"/>
                      <a:pt x="65984" y="140367"/>
                    </a:cubicBezTo>
                    <a:cubicBezTo>
                      <a:pt x="69963" y="138311"/>
                      <a:pt x="73428" y="135389"/>
                      <a:pt x="76123" y="131815"/>
                    </a:cubicBezTo>
                    <a:cubicBezTo>
                      <a:pt x="78818" y="128241"/>
                      <a:pt x="80679" y="124107"/>
                      <a:pt x="81558" y="119718"/>
                    </a:cubicBezTo>
                    <a:cubicBezTo>
                      <a:pt x="84426" y="105090"/>
                      <a:pt x="90792" y="91372"/>
                      <a:pt x="100109" y="79740"/>
                    </a:cubicBezTo>
                    <a:cubicBezTo>
                      <a:pt x="109433" y="68109"/>
                      <a:pt x="121432" y="58908"/>
                      <a:pt x="135087" y="52925"/>
                    </a:cubicBezTo>
                    <a:cubicBezTo>
                      <a:pt x="146843" y="47802"/>
                      <a:pt x="159523" y="45133"/>
                      <a:pt x="172350" y="45081"/>
                    </a:cubicBezTo>
                    <a:cubicBezTo>
                      <a:pt x="175231" y="44908"/>
                      <a:pt x="178119" y="44908"/>
                      <a:pt x="181000" y="45081"/>
                    </a:cubicBezTo>
                    <a:lnTo>
                      <a:pt x="183881" y="45081"/>
                    </a:lnTo>
                    <a:cubicBezTo>
                      <a:pt x="187789" y="45109"/>
                      <a:pt x="191652" y="44336"/>
                      <a:pt x="195245" y="42807"/>
                    </a:cubicBezTo>
                    <a:cubicBezTo>
                      <a:pt x="198839" y="41279"/>
                      <a:pt x="202079" y="39029"/>
                      <a:pt x="204761" y="36198"/>
                    </a:cubicBezTo>
                    <a:cubicBezTo>
                      <a:pt x="217242" y="22784"/>
                      <a:pt x="232784" y="12590"/>
                      <a:pt x="250058" y="6486"/>
                    </a:cubicBezTo>
                    <a:cubicBezTo>
                      <a:pt x="267332" y="382"/>
                      <a:pt x="285825" y="-1451"/>
                      <a:pt x="303959" y="1145"/>
                    </a:cubicBezTo>
                    <a:cubicBezTo>
                      <a:pt x="322093" y="3741"/>
                      <a:pt x="339329" y="10688"/>
                      <a:pt x="354197" y="21391"/>
                    </a:cubicBezTo>
                    <a:cubicBezTo>
                      <a:pt x="369065" y="32096"/>
                      <a:pt x="381122" y="46239"/>
                      <a:pt x="389335" y="62615"/>
                    </a:cubicBezTo>
                    <a:cubicBezTo>
                      <a:pt x="391350" y="66703"/>
                      <a:pt x="394264" y="70280"/>
                      <a:pt x="397863" y="73078"/>
                    </a:cubicBezTo>
                    <a:cubicBezTo>
                      <a:pt x="401463" y="75876"/>
                      <a:pt x="405647" y="77820"/>
                      <a:pt x="410100" y="78765"/>
                    </a:cubicBezTo>
                    <a:cubicBezTo>
                      <a:pt x="427625" y="82650"/>
                      <a:pt x="444013" y="90543"/>
                      <a:pt x="457976" y="101824"/>
                    </a:cubicBezTo>
                    <a:cubicBezTo>
                      <a:pt x="471933" y="113106"/>
                      <a:pt x="483092" y="127469"/>
                      <a:pt x="490568" y="143788"/>
                    </a:cubicBezTo>
                    <a:cubicBezTo>
                      <a:pt x="498050" y="160106"/>
                      <a:pt x="501643" y="177934"/>
                      <a:pt x="501072" y="195875"/>
                    </a:cubicBezTo>
                    <a:cubicBezTo>
                      <a:pt x="500501" y="213816"/>
                      <a:pt x="495778" y="231380"/>
                      <a:pt x="487276" y="247189"/>
                    </a:cubicBezTo>
                    <a:lnTo>
                      <a:pt x="482662" y="255726"/>
                    </a:lnTo>
                    <a:lnTo>
                      <a:pt x="396375" y="255726"/>
                    </a:lnTo>
                    <a:lnTo>
                      <a:pt x="396375" y="426455"/>
                    </a:lnTo>
                    <a:cubicBezTo>
                      <a:pt x="396336" y="430517"/>
                      <a:pt x="395342" y="434508"/>
                      <a:pt x="393481" y="438114"/>
                    </a:cubicBezTo>
                    <a:cubicBezTo>
                      <a:pt x="391620" y="441720"/>
                      <a:pt x="388931" y="444839"/>
                      <a:pt x="385646" y="447220"/>
                    </a:cubicBezTo>
                    <a:cubicBezTo>
                      <a:pt x="383445" y="448946"/>
                      <a:pt x="381128" y="450524"/>
                      <a:pt x="378728" y="451949"/>
                    </a:cubicBezTo>
                    <a:cubicBezTo>
                      <a:pt x="354267" y="466374"/>
                      <a:pt x="308008" y="471103"/>
                      <a:pt x="282514" y="472598"/>
                    </a:cubicBezTo>
                    <a:cubicBezTo>
                      <a:pt x="271901" y="473291"/>
                      <a:pt x="260601" y="473638"/>
                      <a:pt x="250103" y="4736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7"/>
              <p:cNvSpPr/>
              <p:nvPr/>
            </p:nvSpPr>
            <p:spPr>
              <a:xfrm>
                <a:off x="1081237" y="749622"/>
                <a:ext cx="513352" cy="484277"/>
              </a:xfrm>
              <a:custGeom>
                <a:avLst/>
                <a:gdLst/>
                <a:ahLst/>
                <a:cxnLst/>
                <a:rect l="l" t="t" r="r" b="b"/>
                <a:pathLst>
                  <a:path w="513352" h="484277" extrusionOk="0">
                    <a:moveTo>
                      <a:pt x="294167" y="11538"/>
                    </a:moveTo>
                    <a:cubicBezTo>
                      <a:pt x="314213" y="11452"/>
                      <a:pt x="333881" y="16997"/>
                      <a:pt x="350931" y="27541"/>
                    </a:cubicBezTo>
                    <a:cubicBezTo>
                      <a:pt x="367980" y="38085"/>
                      <a:pt x="381725" y="53205"/>
                      <a:pt x="390606" y="71179"/>
                    </a:cubicBezTo>
                    <a:cubicBezTo>
                      <a:pt x="393044" y="76001"/>
                      <a:pt x="396522" y="80220"/>
                      <a:pt x="400796" y="83532"/>
                    </a:cubicBezTo>
                    <a:cubicBezTo>
                      <a:pt x="405063" y="86844"/>
                      <a:pt x="410017" y="89166"/>
                      <a:pt x="415292" y="90328"/>
                    </a:cubicBezTo>
                    <a:cubicBezTo>
                      <a:pt x="427541" y="93147"/>
                      <a:pt x="439233" y="97981"/>
                      <a:pt x="449898" y="104633"/>
                    </a:cubicBezTo>
                    <a:cubicBezTo>
                      <a:pt x="473582" y="119518"/>
                      <a:pt x="490747" y="142823"/>
                      <a:pt x="497941" y="169857"/>
                    </a:cubicBezTo>
                    <a:cubicBezTo>
                      <a:pt x="505134" y="196890"/>
                      <a:pt x="501816" y="225644"/>
                      <a:pt x="488662" y="250331"/>
                    </a:cubicBezTo>
                    <a:lnTo>
                      <a:pt x="485659" y="255868"/>
                    </a:lnTo>
                    <a:lnTo>
                      <a:pt x="397183" y="255868"/>
                    </a:lnTo>
                    <a:lnTo>
                      <a:pt x="397183" y="432365"/>
                    </a:lnTo>
                    <a:cubicBezTo>
                      <a:pt x="397055" y="435452"/>
                      <a:pt x="396227" y="438461"/>
                      <a:pt x="394771" y="441176"/>
                    </a:cubicBezTo>
                    <a:cubicBezTo>
                      <a:pt x="393314" y="443896"/>
                      <a:pt x="391254" y="446245"/>
                      <a:pt x="388758" y="448054"/>
                    </a:cubicBezTo>
                    <a:cubicBezTo>
                      <a:pt x="386833" y="449633"/>
                      <a:pt x="384792" y="451064"/>
                      <a:pt x="382643" y="452322"/>
                    </a:cubicBezTo>
                    <a:cubicBezTo>
                      <a:pt x="362109" y="463859"/>
                      <a:pt x="323582" y="470090"/>
                      <a:pt x="288976" y="472284"/>
                    </a:cubicBezTo>
                    <a:cubicBezTo>
                      <a:pt x="277439" y="472971"/>
                      <a:pt x="266479" y="473202"/>
                      <a:pt x="256674" y="473202"/>
                    </a:cubicBezTo>
                    <a:lnTo>
                      <a:pt x="235678" y="473202"/>
                    </a:lnTo>
                    <a:cubicBezTo>
                      <a:pt x="212430" y="472445"/>
                      <a:pt x="189278" y="469782"/>
                      <a:pt x="166466" y="465245"/>
                    </a:cubicBezTo>
                    <a:cubicBezTo>
                      <a:pt x="159709" y="463840"/>
                      <a:pt x="153042" y="462030"/>
                      <a:pt x="146503" y="459823"/>
                    </a:cubicBezTo>
                    <a:cubicBezTo>
                      <a:pt x="140907" y="457962"/>
                      <a:pt x="135498" y="455569"/>
                      <a:pt x="130358" y="452668"/>
                    </a:cubicBezTo>
                    <a:cubicBezTo>
                      <a:pt x="126360" y="450961"/>
                      <a:pt x="122895" y="448208"/>
                      <a:pt x="120341" y="444692"/>
                    </a:cubicBezTo>
                    <a:cubicBezTo>
                      <a:pt x="117781" y="441182"/>
                      <a:pt x="116222" y="437043"/>
                      <a:pt x="115818" y="432712"/>
                    </a:cubicBezTo>
                    <a:lnTo>
                      <a:pt x="115818" y="255868"/>
                    </a:lnTo>
                    <a:lnTo>
                      <a:pt x="11999" y="255868"/>
                    </a:lnTo>
                    <a:lnTo>
                      <a:pt x="12808" y="244333"/>
                    </a:lnTo>
                    <a:cubicBezTo>
                      <a:pt x="14258" y="224769"/>
                      <a:pt x="20682" y="205900"/>
                      <a:pt x="31462" y="189510"/>
                    </a:cubicBezTo>
                    <a:cubicBezTo>
                      <a:pt x="42242" y="173119"/>
                      <a:pt x="57020" y="159748"/>
                      <a:pt x="74410" y="150661"/>
                    </a:cubicBezTo>
                    <a:cubicBezTo>
                      <a:pt x="79209" y="148273"/>
                      <a:pt x="83412" y="144835"/>
                      <a:pt x="86711" y="140602"/>
                    </a:cubicBezTo>
                    <a:cubicBezTo>
                      <a:pt x="90003" y="136368"/>
                      <a:pt x="92306" y="131447"/>
                      <a:pt x="93442" y="126205"/>
                    </a:cubicBezTo>
                    <a:cubicBezTo>
                      <a:pt x="97337" y="106485"/>
                      <a:pt x="107957" y="88728"/>
                      <a:pt x="123479" y="75959"/>
                    </a:cubicBezTo>
                    <a:cubicBezTo>
                      <a:pt x="139002" y="63190"/>
                      <a:pt x="158477" y="56201"/>
                      <a:pt x="178574" y="56182"/>
                    </a:cubicBezTo>
                    <a:cubicBezTo>
                      <a:pt x="181231" y="56182"/>
                      <a:pt x="183997" y="56182"/>
                      <a:pt x="186653" y="56182"/>
                    </a:cubicBezTo>
                    <a:lnTo>
                      <a:pt x="190112" y="56182"/>
                    </a:lnTo>
                    <a:cubicBezTo>
                      <a:pt x="194751" y="56324"/>
                      <a:pt x="199371" y="55505"/>
                      <a:pt x="203677" y="53778"/>
                    </a:cubicBezTo>
                    <a:cubicBezTo>
                      <a:pt x="207983" y="52051"/>
                      <a:pt x="211891" y="49452"/>
                      <a:pt x="215144" y="46146"/>
                    </a:cubicBezTo>
                    <a:cubicBezTo>
                      <a:pt x="225244" y="35272"/>
                      <a:pt x="237468" y="26589"/>
                      <a:pt x="251059" y="20636"/>
                    </a:cubicBezTo>
                    <a:cubicBezTo>
                      <a:pt x="264656" y="14683"/>
                      <a:pt x="279325" y="11586"/>
                      <a:pt x="294167" y="11538"/>
                    </a:cubicBezTo>
                    <a:close/>
                    <a:moveTo>
                      <a:pt x="294167" y="2"/>
                    </a:moveTo>
                    <a:cubicBezTo>
                      <a:pt x="277747" y="13"/>
                      <a:pt x="261512" y="3410"/>
                      <a:pt x="246464" y="9979"/>
                    </a:cubicBezTo>
                    <a:cubicBezTo>
                      <a:pt x="231417" y="16549"/>
                      <a:pt x="217890" y="26152"/>
                      <a:pt x="206725" y="38186"/>
                    </a:cubicBezTo>
                    <a:cubicBezTo>
                      <a:pt x="204569" y="40414"/>
                      <a:pt x="201989" y="42186"/>
                      <a:pt x="199134" y="43395"/>
                    </a:cubicBezTo>
                    <a:cubicBezTo>
                      <a:pt x="196278" y="44604"/>
                      <a:pt x="193211" y="45226"/>
                      <a:pt x="190112" y="45222"/>
                    </a:cubicBezTo>
                    <a:lnTo>
                      <a:pt x="187802" y="45222"/>
                    </a:lnTo>
                    <a:cubicBezTo>
                      <a:pt x="184728" y="45050"/>
                      <a:pt x="181648" y="45050"/>
                      <a:pt x="178574" y="45222"/>
                    </a:cubicBezTo>
                    <a:cubicBezTo>
                      <a:pt x="164958" y="45249"/>
                      <a:pt x="151489" y="48077"/>
                      <a:pt x="139008" y="53528"/>
                    </a:cubicBezTo>
                    <a:cubicBezTo>
                      <a:pt x="124493" y="59894"/>
                      <a:pt x="111730" y="69685"/>
                      <a:pt x="101829" y="82061"/>
                    </a:cubicBezTo>
                    <a:cubicBezTo>
                      <a:pt x="91921" y="94437"/>
                      <a:pt x="85164" y="109030"/>
                      <a:pt x="82136" y="124590"/>
                    </a:cubicBezTo>
                    <a:cubicBezTo>
                      <a:pt x="81282" y="128044"/>
                      <a:pt x="79684" y="131270"/>
                      <a:pt x="77458" y="134040"/>
                    </a:cubicBezTo>
                    <a:cubicBezTo>
                      <a:pt x="75225" y="136811"/>
                      <a:pt x="72408" y="139058"/>
                      <a:pt x="69218" y="140625"/>
                    </a:cubicBezTo>
                    <a:cubicBezTo>
                      <a:pt x="50148" y="150654"/>
                      <a:pt x="33945" y="165374"/>
                      <a:pt x="22138" y="183397"/>
                    </a:cubicBezTo>
                    <a:cubicBezTo>
                      <a:pt x="10331" y="201420"/>
                      <a:pt x="3311" y="222152"/>
                      <a:pt x="1733" y="243640"/>
                    </a:cubicBezTo>
                    <a:lnTo>
                      <a:pt x="924" y="255176"/>
                    </a:lnTo>
                    <a:lnTo>
                      <a:pt x="0" y="267404"/>
                    </a:lnTo>
                    <a:lnTo>
                      <a:pt x="104633" y="267404"/>
                    </a:lnTo>
                    <a:lnTo>
                      <a:pt x="104633" y="432365"/>
                    </a:lnTo>
                    <a:cubicBezTo>
                      <a:pt x="104935" y="438737"/>
                      <a:pt x="106994" y="444891"/>
                      <a:pt x="110575" y="450166"/>
                    </a:cubicBezTo>
                    <a:cubicBezTo>
                      <a:pt x="114156" y="455440"/>
                      <a:pt x="119129" y="459618"/>
                      <a:pt x="124936" y="462242"/>
                    </a:cubicBezTo>
                    <a:cubicBezTo>
                      <a:pt x="130679" y="465579"/>
                      <a:pt x="136749" y="468325"/>
                      <a:pt x="143044" y="470436"/>
                    </a:cubicBezTo>
                    <a:cubicBezTo>
                      <a:pt x="149391" y="472509"/>
                      <a:pt x="156545" y="474473"/>
                      <a:pt x="164387" y="476205"/>
                    </a:cubicBezTo>
                    <a:cubicBezTo>
                      <a:pt x="187738" y="480819"/>
                      <a:pt x="211429" y="483520"/>
                      <a:pt x="235216" y="484278"/>
                    </a:cubicBezTo>
                    <a:cubicBezTo>
                      <a:pt x="242486" y="484278"/>
                      <a:pt x="249750" y="484278"/>
                      <a:pt x="256674" y="484278"/>
                    </a:cubicBezTo>
                    <a:cubicBezTo>
                      <a:pt x="267287" y="484278"/>
                      <a:pt x="278709" y="484278"/>
                      <a:pt x="289785" y="483238"/>
                    </a:cubicBezTo>
                    <a:cubicBezTo>
                      <a:pt x="321388" y="481396"/>
                      <a:pt x="364303" y="476090"/>
                      <a:pt x="388411" y="461787"/>
                    </a:cubicBezTo>
                    <a:cubicBezTo>
                      <a:pt x="391132" y="460234"/>
                      <a:pt x="393718" y="458456"/>
                      <a:pt x="396144" y="456480"/>
                    </a:cubicBezTo>
                    <a:cubicBezTo>
                      <a:pt x="399968" y="453605"/>
                      <a:pt x="403087" y="449902"/>
                      <a:pt x="405262" y="445642"/>
                    </a:cubicBezTo>
                    <a:cubicBezTo>
                      <a:pt x="407444" y="441387"/>
                      <a:pt x="408624" y="436690"/>
                      <a:pt x="408714" y="431903"/>
                    </a:cubicBezTo>
                    <a:lnTo>
                      <a:pt x="408714" y="267404"/>
                    </a:lnTo>
                    <a:lnTo>
                      <a:pt x="492583" y="267404"/>
                    </a:lnTo>
                    <a:lnTo>
                      <a:pt x="495810" y="261290"/>
                    </a:lnTo>
                    <a:lnTo>
                      <a:pt x="498813" y="255753"/>
                    </a:lnTo>
                    <a:cubicBezTo>
                      <a:pt x="507726" y="239178"/>
                      <a:pt x="512680" y="220765"/>
                      <a:pt x="513290" y="201956"/>
                    </a:cubicBezTo>
                    <a:cubicBezTo>
                      <a:pt x="513893" y="183147"/>
                      <a:pt x="510145" y="164452"/>
                      <a:pt x="502323" y="147336"/>
                    </a:cubicBezTo>
                    <a:cubicBezTo>
                      <a:pt x="494501" y="130219"/>
                      <a:pt x="482822" y="115145"/>
                      <a:pt x="468205" y="103294"/>
                    </a:cubicBezTo>
                    <a:cubicBezTo>
                      <a:pt x="453587" y="91442"/>
                      <a:pt x="436422" y="83135"/>
                      <a:pt x="418064" y="79023"/>
                    </a:cubicBezTo>
                    <a:cubicBezTo>
                      <a:pt x="414457" y="78252"/>
                      <a:pt x="411069" y="76681"/>
                      <a:pt x="408156" y="74425"/>
                    </a:cubicBezTo>
                    <a:cubicBezTo>
                      <a:pt x="405236" y="72168"/>
                      <a:pt x="402869" y="69284"/>
                      <a:pt x="401219" y="65987"/>
                    </a:cubicBezTo>
                    <a:cubicBezTo>
                      <a:pt x="391331" y="46075"/>
                      <a:pt x="376059" y="29336"/>
                      <a:pt x="357136" y="17671"/>
                    </a:cubicBezTo>
                    <a:cubicBezTo>
                      <a:pt x="338213" y="6007"/>
                      <a:pt x="316395" y="-115"/>
                      <a:pt x="29416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7"/>
              <p:cNvSpPr/>
              <p:nvPr/>
            </p:nvSpPr>
            <p:spPr>
              <a:xfrm>
                <a:off x="1093686" y="761153"/>
                <a:ext cx="489204" cy="244562"/>
              </a:xfrm>
              <a:custGeom>
                <a:avLst/>
                <a:gdLst/>
                <a:ahLst/>
                <a:cxnLst/>
                <a:rect l="l" t="t" r="r" b="b"/>
                <a:pathLst>
                  <a:path w="489204" h="244562" extrusionOk="0">
                    <a:moveTo>
                      <a:pt x="437442" y="93096"/>
                    </a:moveTo>
                    <a:cubicBezTo>
                      <a:pt x="426778" y="86445"/>
                      <a:pt x="415080" y="81610"/>
                      <a:pt x="402837" y="78791"/>
                    </a:cubicBezTo>
                    <a:cubicBezTo>
                      <a:pt x="397555" y="77629"/>
                      <a:pt x="392602" y="75307"/>
                      <a:pt x="388334" y="71995"/>
                    </a:cubicBezTo>
                    <a:cubicBezTo>
                      <a:pt x="384067" y="68684"/>
                      <a:pt x="380583" y="64464"/>
                      <a:pt x="378144" y="59642"/>
                    </a:cubicBezTo>
                    <a:cubicBezTo>
                      <a:pt x="369270" y="41668"/>
                      <a:pt x="355525" y="26548"/>
                      <a:pt x="338469" y="16004"/>
                    </a:cubicBezTo>
                    <a:cubicBezTo>
                      <a:pt x="321420" y="5460"/>
                      <a:pt x="301752" y="-85"/>
                      <a:pt x="281706" y="1"/>
                    </a:cubicBezTo>
                    <a:cubicBezTo>
                      <a:pt x="266870" y="49"/>
                      <a:pt x="252195" y="3146"/>
                      <a:pt x="238604" y="9099"/>
                    </a:cubicBezTo>
                    <a:cubicBezTo>
                      <a:pt x="225013" y="15052"/>
                      <a:pt x="212783" y="23735"/>
                      <a:pt x="202689" y="34609"/>
                    </a:cubicBezTo>
                    <a:cubicBezTo>
                      <a:pt x="199050" y="38410"/>
                      <a:pt x="194591" y="41331"/>
                      <a:pt x="189650" y="43150"/>
                    </a:cubicBezTo>
                    <a:cubicBezTo>
                      <a:pt x="184715" y="44969"/>
                      <a:pt x="179428" y="45638"/>
                      <a:pt x="174192" y="45106"/>
                    </a:cubicBezTo>
                    <a:cubicBezTo>
                      <a:pt x="152862" y="43139"/>
                      <a:pt x="131552" y="49114"/>
                      <a:pt x="114348" y="61887"/>
                    </a:cubicBezTo>
                    <a:cubicBezTo>
                      <a:pt x="97151" y="74660"/>
                      <a:pt x="85267" y="93331"/>
                      <a:pt x="80981" y="114322"/>
                    </a:cubicBezTo>
                    <a:cubicBezTo>
                      <a:pt x="79928" y="119563"/>
                      <a:pt x="77714" y="124502"/>
                      <a:pt x="74500" y="128774"/>
                    </a:cubicBezTo>
                    <a:cubicBezTo>
                      <a:pt x="71285" y="133046"/>
                      <a:pt x="67152" y="136544"/>
                      <a:pt x="62410" y="139008"/>
                    </a:cubicBezTo>
                    <a:cubicBezTo>
                      <a:pt x="44976" y="148127"/>
                      <a:pt x="30166" y="161551"/>
                      <a:pt x="19385" y="178007"/>
                    </a:cubicBezTo>
                    <a:cubicBezTo>
                      <a:pt x="8599" y="194463"/>
                      <a:pt x="2207" y="213403"/>
                      <a:pt x="808" y="233026"/>
                    </a:cubicBezTo>
                    <a:lnTo>
                      <a:pt x="0" y="244562"/>
                    </a:lnTo>
                    <a:lnTo>
                      <a:pt x="92287" y="244562"/>
                    </a:lnTo>
                    <a:lnTo>
                      <a:pt x="92287" y="223336"/>
                    </a:lnTo>
                    <a:lnTo>
                      <a:pt x="23075" y="223336"/>
                    </a:lnTo>
                    <a:cubicBezTo>
                      <a:pt x="25764" y="209451"/>
                      <a:pt x="31564" y="196355"/>
                      <a:pt x="40035" y="185028"/>
                    </a:cubicBezTo>
                    <a:cubicBezTo>
                      <a:pt x="48505" y="173701"/>
                      <a:pt x="59426" y="164436"/>
                      <a:pt x="71984" y="157927"/>
                    </a:cubicBezTo>
                    <a:cubicBezTo>
                      <a:pt x="79505" y="154018"/>
                      <a:pt x="86050" y="148460"/>
                      <a:pt x="91119" y="141669"/>
                    </a:cubicBezTo>
                    <a:cubicBezTo>
                      <a:pt x="96195" y="134877"/>
                      <a:pt x="99673" y="127028"/>
                      <a:pt x="101283" y="118706"/>
                    </a:cubicBezTo>
                    <a:cubicBezTo>
                      <a:pt x="104396" y="102671"/>
                      <a:pt x="113386" y="88376"/>
                      <a:pt x="126489" y="78624"/>
                    </a:cubicBezTo>
                    <a:cubicBezTo>
                      <a:pt x="139592" y="68872"/>
                      <a:pt x="155865" y="64364"/>
                      <a:pt x="172119" y="65987"/>
                    </a:cubicBezTo>
                    <a:cubicBezTo>
                      <a:pt x="180615" y="66893"/>
                      <a:pt x="189207" y="65812"/>
                      <a:pt x="197215" y="62829"/>
                    </a:cubicBezTo>
                    <a:cubicBezTo>
                      <a:pt x="205223" y="59846"/>
                      <a:pt x="212423" y="55043"/>
                      <a:pt x="218262" y="48798"/>
                    </a:cubicBezTo>
                    <a:cubicBezTo>
                      <a:pt x="227811" y="38550"/>
                      <a:pt x="239701" y="30767"/>
                      <a:pt x="252920" y="26116"/>
                    </a:cubicBezTo>
                    <a:cubicBezTo>
                      <a:pt x="266132" y="21465"/>
                      <a:pt x="280281" y="20084"/>
                      <a:pt x="294142" y="22090"/>
                    </a:cubicBezTo>
                    <a:cubicBezTo>
                      <a:pt x="308008" y="24097"/>
                      <a:pt x="321182" y="29432"/>
                      <a:pt x="332540" y="37639"/>
                    </a:cubicBezTo>
                    <a:cubicBezTo>
                      <a:pt x="343891" y="45845"/>
                      <a:pt x="353087" y="56680"/>
                      <a:pt x="359343" y="69216"/>
                    </a:cubicBezTo>
                    <a:cubicBezTo>
                      <a:pt x="363193" y="76846"/>
                      <a:pt x="368686" y="83525"/>
                      <a:pt x="375424" y="88772"/>
                    </a:cubicBezTo>
                    <a:cubicBezTo>
                      <a:pt x="382168" y="94019"/>
                      <a:pt x="389996" y="97703"/>
                      <a:pt x="398338" y="99556"/>
                    </a:cubicBezTo>
                    <a:cubicBezTo>
                      <a:pt x="408361" y="101700"/>
                      <a:pt x="417935" y="105606"/>
                      <a:pt x="426598" y="111092"/>
                    </a:cubicBezTo>
                    <a:cubicBezTo>
                      <a:pt x="444828" y="122575"/>
                      <a:pt x="458297" y="140255"/>
                      <a:pt x="464528" y="160877"/>
                    </a:cubicBezTo>
                    <a:cubicBezTo>
                      <a:pt x="470759" y="181500"/>
                      <a:pt x="469334" y="203680"/>
                      <a:pt x="460511" y="223336"/>
                    </a:cubicBezTo>
                    <a:lnTo>
                      <a:pt x="396259" y="223336"/>
                    </a:lnTo>
                    <a:lnTo>
                      <a:pt x="396259" y="244331"/>
                    </a:lnTo>
                    <a:lnTo>
                      <a:pt x="473204" y="244331"/>
                    </a:lnTo>
                    <a:lnTo>
                      <a:pt x="476200" y="238794"/>
                    </a:lnTo>
                    <a:cubicBezTo>
                      <a:pt x="489361" y="214108"/>
                      <a:pt x="492679" y="185353"/>
                      <a:pt x="485485" y="158320"/>
                    </a:cubicBezTo>
                    <a:cubicBezTo>
                      <a:pt x="478292" y="131286"/>
                      <a:pt x="461127" y="107981"/>
                      <a:pt x="437442" y="93096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7"/>
              <p:cNvSpPr/>
              <p:nvPr/>
            </p:nvSpPr>
            <p:spPr>
              <a:xfrm>
                <a:off x="1197012" y="908358"/>
                <a:ext cx="281445" cy="314119"/>
              </a:xfrm>
              <a:custGeom>
                <a:avLst/>
                <a:gdLst/>
                <a:ahLst/>
                <a:cxnLst/>
                <a:rect l="l" t="t" r="r" b="b"/>
                <a:pathLst>
                  <a:path w="281445" h="314119" extrusionOk="0">
                    <a:moveTo>
                      <a:pt x="281403" y="44413"/>
                    </a:moveTo>
                    <a:cubicBezTo>
                      <a:pt x="281460" y="44070"/>
                      <a:pt x="281460" y="43719"/>
                      <a:pt x="281403" y="43375"/>
                    </a:cubicBezTo>
                    <a:cubicBezTo>
                      <a:pt x="281460" y="42915"/>
                      <a:pt x="281460" y="42451"/>
                      <a:pt x="281403" y="41991"/>
                    </a:cubicBezTo>
                    <a:cubicBezTo>
                      <a:pt x="281274" y="38846"/>
                      <a:pt x="280446" y="35769"/>
                      <a:pt x="278990" y="32977"/>
                    </a:cubicBezTo>
                    <a:cubicBezTo>
                      <a:pt x="277540" y="30187"/>
                      <a:pt x="275486" y="27750"/>
                      <a:pt x="272984" y="25841"/>
                    </a:cubicBezTo>
                    <a:cubicBezTo>
                      <a:pt x="271033" y="24260"/>
                      <a:pt x="268993" y="22796"/>
                      <a:pt x="266868" y="21457"/>
                    </a:cubicBezTo>
                    <a:cubicBezTo>
                      <a:pt x="246335" y="9113"/>
                      <a:pt x="207808" y="3230"/>
                      <a:pt x="173195" y="1038"/>
                    </a:cubicBezTo>
                    <a:cubicBezTo>
                      <a:pt x="161664" y="346"/>
                      <a:pt x="150704" y="0"/>
                      <a:pt x="140899" y="0"/>
                    </a:cubicBezTo>
                    <a:cubicBezTo>
                      <a:pt x="134322" y="0"/>
                      <a:pt x="127283" y="0"/>
                      <a:pt x="119904" y="0"/>
                    </a:cubicBezTo>
                    <a:cubicBezTo>
                      <a:pt x="96636" y="724"/>
                      <a:pt x="73478" y="3464"/>
                      <a:pt x="50685" y="8190"/>
                    </a:cubicBezTo>
                    <a:cubicBezTo>
                      <a:pt x="43915" y="9578"/>
                      <a:pt x="37248" y="11429"/>
                      <a:pt x="30729" y="13728"/>
                    </a:cubicBezTo>
                    <a:cubicBezTo>
                      <a:pt x="25146" y="15672"/>
                      <a:pt x="19737" y="18104"/>
                      <a:pt x="14577" y="20995"/>
                    </a:cubicBezTo>
                    <a:cubicBezTo>
                      <a:pt x="10561" y="22830"/>
                      <a:pt x="7095" y="25697"/>
                      <a:pt x="4548" y="29304"/>
                    </a:cubicBezTo>
                    <a:cubicBezTo>
                      <a:pt x="1994" y="32910"/>
                      <a:pt x="441" y="37129"/>
                      <a:pt x="43" y="41529"/>
                    </a:cubicBezTo>
                    <a:cubicBezTo>
                      <a:pt x="-14" y="41989"/>
                      <a:pt x="-14" y="42454"/>
                      <a:pt x="43" y="42913"/>
                    </a:cubicBezTo>
                    <a:cubicBezTo>
                      <a:pt x="-14" y="43257"/>
                      <a:pt x="-14" y="43608"/>
                      <a:pt x="43" y="43951"/>
                    </a:cubicBezTo>
                    <a:lnTo>
                      <a:pt x="43" y="273630"/>
                    </a:lnTo>
                    <a:cubicBezTo>
                      <a:pt x="441" y="277961"/>
                      <a:pt x="2007" y="282100"/>
                      <a:pt x="4561" y="285610"/>
                    </a:cubicBezTo>
                    <a:cubicBezTo>
                      <a:pt x="7121" y="289126"/>
                      <a:pt x="10586" y="291879"/>
                      <a:pt x="14577" y="293586"/>
                    </a:cubicBezTo>
                    <a:cubicBezTo>
                      <a:pt x="19724" y="296486"/>
                      <a:pt x="25133" y="298880"/>
                      <a:pt x="30729" y="300741"/>
                    </a:cubicBezTo>
                    <a:cubicBezTo>
                      <a:pt x="37267" y="302948"/>
                      <a:pt x="43935" y="304758"/>
                      <a:pt x="50685" y="306163"/>
                    </a:cubicBezTo>
                    <a:cubicBezTo>
                      <a:pt x="73503" y="310700"/>
                      <a:pt x="96655" y="313363"/>
                      <a:pt x="119904" y="314120"/>
                    </a:cubicBezTo>
                    <a:lnTo>
                      <a:pt x="140899" y="314120"/>
                    </a:lnTo>
                    <a:cubicBezTo>
                      <a:pt x="150704" y="314120"/>
                      <a:pt x="161780" y="314120"/>
                      <a:pt x="173195" y="313202"/>
                    </a:cubicBezTo>
                    <a:cubicBezTo>
                      <a:pt x="207808" y="311008"/>
                      <a:pt x="246335" y="305354"/>
                      <a:pt x="266868" y="293239"/>
                    </a:cubicBezTo>
                    <a:cubicBezTo>
                      <a:pt x="269018" y="291982"/>
                      <a:pt x="271059" y="290551"/>
                      <a:pt x="272984" y="288972"/>
                    </a:cubicBezTo>
                    <a:cubicBezTo>
                      <a:pt x="275480" y="287163"/>
                      <a:pt x="277533" y="284814"/>
                      <a:pt x="278996" y="282093"/>
                    </a:cubicBezTo>
                    <a:cubicBezTo>
                      <a:pt x="280453" y="279379"/>
                      <a:pt x="281274" y="276370"/>
                      <a:pt x="281403" y="273283"/>
                    </a:cubicBezTo>
                    <a:lnTo>
                      <a:pt x="281403" y="44413"/>
                    </a:lnTo>
                    <a:close/>
                    <a:moveTo>
                      <a:pt x="140899" y="19150"/>
                    </a:moveTo>
                    <a:cubicBezTo>
                      <a:pt x="214379" y="19150"/>
                      <a:pt x="258450" y="33916"/>
                      <a:pt x="262255" y="42222"/>
                    </a:cubicBezTo>
                    <a:cubicBezTo>
                      <a:pt x="258450" y="50412"/>
                      <a:pt x="214379" y="65293"/>
                      <a:pt x="140899" y="65293"/>
                    </a:cubicBezTo>
                    <a:cubicBezTo>
                      <a:pt x="67414" y="65293"/>
                      <a:pt x="23349" y="50527"/>
                      <a:pt x="19538" y="42222"/>
                    </a:cubicBezTo>
                    <a:cubicBezTo>
                      <a:pt x="23349" y="33916"/>
                      <a:pt x="67414" y="19150"/>
                      <a:pt x="140899" y="19150"/>
                    </a:cubicBezTo>
                    <a:close/>
                    <a:moveTo>
                      <a:pt x="19422" y="65293"/>
                    </a:moveTo>
                    <a:cubicBezTo>
                      <a:pt x="48266" y="79482"/>
                      <a:pt x="103406" y="83520"/>
                      <a:pt x="140899" y="83520"/>
                    </a:cubicBezTo>
                    <a:cubicBezTo>
                      <a:pt x="178387" y="83520"/>
                      <a:pt x="233187" y="79021"/>
                      <a:pt x="262370" y="64485"/>
                    </a:cubicBezTo>
                    <a:lnTo>
                      <a:pt x="262370" y="120204"/>
                    </a:lnTo>
                    <a:cubicBezTo>
                      <a:pt x="259605" y="125280"/>
                      <a:pt x="225223" y="142354"/>
                      <a:pt x="140899" y="142354"/>
                    </a:cubicBezTo>
                    <a:cubicBezTo>
                      <a:pt x="56569" y="142354"/>
                      <a:pt x="22656" y="125741"/>
                      <a:pt x="19422" y="120665"/>
                    </a:cubicBezTo>
                    <a:lnTo>
                      <a:pt x="19422" y="65293"/>
                    </a:lnTo>
                    <a:close/>
                    <a:moveTo>
                      <a:pt x="262370" y="143624"/>
                    </a:moveTo>
                    <a:lnTo>
                      <a:pt x="262370" y="197147"/>
                    </a:lnTo>
                    <a:cubicBezTo>
                      <a:pt x="259605" y="202338"/>
                      <a:pt x="225223" y="219414"/>
                      <a:pt x="140899" y="219414"/>
                    </a:cubicBezTo>
                    <a:cubicBezTo>
                      <a:pt x="56569" y="219414"/>
                      <a:pt x="22656" y="201992"/>
                      <a:pt x="19422" y="196801"/>
                    </a:cubicBezTo>
                    <a:lnTo>
                      <a:pt x="19422" y="143278"/>
                    </a:lnTo>
                    <a:cubicBezTo>
                      <a:pt x="48266" y="157465"/>
                      <a:pt x="103752" y="161848"/>
                      <a:pt x="140899" y="161848"/>
                    </a:cubicBezTo>
                    <a:cubicBezTo>
                      <a:pt x="178040" y="161848"/>
                      <a:pt x="233533" y="157465"/>
                      <a:pt x="262370" y="143278"/>
                    </a:cubicBezTo>
                    <a:lnTo>
                      <a:pt x="262370" y="143624"/>
                    </a:lnTo>
                    <a:close/>
                    <a:moveTo>
                      <a:pt x="140899" y="295434"/>
                    </a:moveTo>
                    <a:cubicBezTo>
                      <a:pt x="56569" y="295434"/>
                      <a:pt x="22194" y="278359"/>
                      <a:pt x="19422" y="273283"/>
                    </a:cubicBezTo>
                    <a:lnTo>
                      <a:pt x="19422" y="219529"/>
                    </a:lnTo>
                    <a:cubicBezTo>
                      <a:pt x="48266" y="233486"/>
                      <a:pt x="103406" y="238100"/>
                      <a:pt x="140899" y="238100"/>
                    </a:cubicBezTo>
                    <a:cubicBezTo>
                      <a:pt x="178387" y="238100"/>
                      <a:pt x="233187" y="233717"/>
                      <a:pt x="262370" y="219529"/>
                    </a:cubicBezTo>
                    <a:lnTo>
                      <a:pt x="262370" y="273283"/>
                    </a:lnTo>
                    <a:cubicBezTo>
                      <a:pt x="259605" y="278359"/>
                      <a:pt x="225223" y="295434"/>
                      <a:pt x="140899" y="295434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98" name="Google Shape;1398;p7"/>
            <p:cNvSpPr txBox="1"/>
            <p:nvPr/>
          </p:nvSpPr>
          <p:spPr>
            <a:xfrm>
              <a:off x="896067" y="1854322"/>
              <a:ext cx="599557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Database</a:t>
              </a:r>
              <a:endParaRPr/>
            </a:p>
          </p:txBody>
        </p:sp>
      </p:grpSp>
      <p:grpSp>
        <p:nvGrpSpPr>
          <p:cNvPr id="1399" name="Google Shape;1399;p7"/>
          <p:cNvGrpSpPr/>
          <p:nvPr/>
        </p:nvGrpSpPr>
        <p:grpSpPr>
          <a:xfrm>
            <a:off x="3929964" y="8866056"/>
            <a:ext cx="1072730" cy="634558"/>
            <a:chOff x="1859122" y="2663681"/>
            <a:chExt cx="726590" cy="429804"/>
          </a:xfrm>
        </p:grpSpPr>
        <p:grpSp>
          <p:nvGrpSpPr>
            <p:cNvPr id="1400" name="Google Shape;1400;p7"/>
            <p:cNvGrpSpPr/>
            <p:nvPr/>
          </p:nvGrpSpPr>
          <p:grpSpPr>
            <a:xfrm>
              <a:off x="2109932" y="2663681"/>
              <a:ext cx="252000" cy="252000"/>
              <a:chOff x="4799797" y="2312469"/>
              <a:chExt cx="513347" cy="513347"/>
            </a:xfrm>
          </p:grpSpPr>
          <p:grpSp>
            <p:nvGrpSpPr>
              <p:cNvPr id="1401" name="Google Shape;1401;p7"/>
              <p:cNvGrpSpPr/>
              <p:nvPr/>
            </p:nvGrpSpPr>
            <p:grpSpPr>
              <a:xfrm>
                <a:off x="4799797" y="2312469"/>
                <a:ext cx="513347" cy="513347"/>
                <a:chOff x="4799797" y="2312469"/>
                <a:chExt cx="513347" cy="513347"/>
              </a:xfrm>
            </p:grpSpPr>
            <p:sp>
              <p:nvSpPr>
                <p:cNvPr id="1402" name="Google Shape;1402;p7"/>
                <p:cNvSpPr/>
                <p:nvPr/>
              </p:nvSpPr>
              <p:spPr>
                <a:xfrm>
                  <a:off x="4805881" y="2318581"/>
                  <a:ext cx="501155" cy="50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155" h="502345" extrusionOk="0">
                      <a:moveTo>
                        <a:pt x="26829" y="501126"/>
                      </a:moveTo>
                      <a:cubicBezTo>
                        <a:pt x="12192" y="501126"/>
                        <a:pt x="0" y="488902"/>
                        <a:pt x="0" y="474233"/>
                      </a:cubicBezTo>
                      <a:lnTo>
                        <a:pt x="0" y="26890"/>
                      </a:lnTo>
                      <a:cubicBezTo>
                        <a:pt x="0" y="12223"/>
                        <a:pt x="12192" y="0"/>
                        <a:pt x="26829" y="0"/>
                      </a:cubicBezTo>
                      <a:lnTo>
                        <a:pt x="474327" y="0"/>
                      </a:lnTo>
                      <a:cubicBezTo>
                        <a:pt x="488963" y="0"/>
                        <a:pt x="501155" y="12223"/>
                        <a:pt x="501155" y="26890"/>
                      </a:cubicBezTo>
                      <a:lnTo>
                        <a:pt x="501155" y="475458"/>
                      </a:lnTo>
                      <a:cubicBezTo>
                        <a:pt x="501155" y="490127"/>
                        <a:pt x="488963" y="502345"/>
                        <a:pt x="474327" y="502345"/>
                      </a:cubicBezTo>
                      <a:lnTo>
                        <a:pt x="26829" y="5011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3" name="Google Shape;1403;p7"/>
                <p:cNvSpPr/>
                <p:nvPr/>
              </p:nvSpPr>
              <p:spPr>
                <a:xfrm>
                  <a:off x="4799797" y="2312469"/>
                  <a:ext cx="513347" cy="51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347" h="513347" extrusionOk="0">
                      <a:moveTo>
                        <a:pt x="479203" y="12223"/>
                      </a:moveTo>
                      <a:cubicBezTo>
                        <a:pt x="490183" y="12223"/>
                        <a:pt x="499936" y="22001"/>
                        <a:pt x="499936" y="33001"/>
                      </a:cubicBezTo>
                      <a:lnTo>
                        <a:pt x="499936" y="481571"/>
                      </a:lnTo>
                      <a:cubicBezTo>
                        <a:pt x="499936" y="492570"/>
                        <a:pt x="490183" y="502349"/>
                        <a:pt x="479203" y="502349"/>
                      </a:cubicBezTo>
                      <a:lnTo>
                        <a:pt x="32925" y="502349"/>
                      </a:lnTo>
                      <a:cubicBezTo>
                        <a:pt x="21945" y="501123"/>
                        <a:pt x="12192" y="491344"/>
                        <a:pt x="12192" y="480346"/>
                      </a:cubicBezTo>
                      <a:lnTo>
                        <a:pt x="12192" y="33001"/>
                      </a:lnTo>
                      <a:cubicBezTo>
                        <a:pt x="12192" y="22001"/>
                        <a:pt x="21945" y="12223"/>
                        <a:pt x="32925" y="12223"/>
                      </a:cubicBezTo>
                      <a:lnTo>
                        <a:pt x="479203" y="12223"/>
                      </a:lnTo>
                      <a:close/>
                      <a:moveTo>
                        <a:pt x="479203" y="0"/>
                      </a:moveTo>
                      <a:lnTo>
                        <a:pt x="32925" y="0"/>
                      </a:lnTo>
                      <a:cubicBezTo>
                        <a:pt x="14631" y="0"/>
                        <a:pt x="0" y="14667"/>
                        <a:pt x="0" y="33001"/>
                      </a:cubicBezTo>
                      <a:lnTo>
                        <a:pt x="0" y="481571"/>
                      </a:lnTo>
                      <a:cubicBezTo>
                        <a:pt x="0" y="498678"/>
                        <a:pt x="14631" y="513347"/>
                        <a:pt x="32925" y="513347"/>
                      </a:cubicBezTo>
                      <a:lnTo>
                        <a:pt x="480423" y="513347"/>
                      </a:lnTo>
                      <a:cubicBezTo>
                        <a:pt x="498717" y="513347"/>
                        <a:pt x="513347" y="498678"/>
                        <a:pt x="513347" y="480346"/>
                      </a:cubicBezTo>
                      <a:lnTo>
                        <a:pt x="513347" y="33001"/>
                      </a:lnTo>
                      <a:cubicBezTo>
                        <a:pt x="512128" y="14667"/>
                        <a:pt x="497498" y="0"/>
                        <a:pt x="47920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04" name="Google Shape;1404;p7"/>
              <p:cNvGrpSpPr/>
              <p:nvPr/>
            </p:nvGrpSpPr>
            <p:grpSpPr>
              <a:xfrm>
                <a:off x="4811996" y="2324695"/>
                <a:ext cx="488956" cy="488903"/>
                <a:chOff x="4811996" y="2324695"/>
                <a:chExt cx="488956" cy="488903"/>
              </a:xfrm>
            </p:grpSpPr>
            <p:sp>
              <p:nvSpPr>
                <p:cNvPr id="1405" name="Google Shape;1405;p7"/>
                <p:cNvSpPr/>
                <p:nvPr/>
              </p:nvSpPr>
              <p:spPr>
                <a:xfrm>
                  <a:off x="4811996" y="2373585"/>
                  <a:ext cx="488956" cy="44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56" h="440013" extrusionOk="0">
                      <a:moveTo>
                        <a:pt x="0" y="419235"/>
                      </a:moveTo>
                      <a:cubicBezTo>
                        <a:pt x="0" y="430234"/>
                        <a:pt x="9754" y="440013"/>
                        <a:pt x="20726" y="440013"/>
                      </a:cubicBezTo>
                      <a:lnTo>
                        <a:pt x="468231" y="440013"/>
                      </a:lnTo>
                      <a:cubicBezTo>
                        <a:pt x="479203" y="440013"/>
                        <a:pt x="488957" y="430234"/>
                        <a:pt x="488957" y="419235"/>
                      </a:cubicBezTo>
                      <a:lnTo>
                        <a:pt x="488957" y="0"/>
                      </a:lnTo>
                      <a:lnTo>
                        <a:pt x="0" y="0"/>
                      </a:lnTo>
                      <a:lnTo>
                        <a:pt x="0" y="419235"/>
                      </a:lnTo>
                      <a:close/>
                      <a:moveTo>
                        <a:pt x="18288" y="18334"/>
                      </a:moveTo>
                      <a:lnTo>
                        <a:pt x="469450" y="18334"/>
                      </a:lnTo>
                      <a:lnTo>
                        <a:pt x="469450" y="420455"/>
                      </a:lnTo>
                      <a:cubicBezTo>
                        <a:pt x="469450" y="421680"/>
                        <a:pt x="468231" y="422899"/>
                        <a:pt x="467011" y="422899"/>
                      </a:cubicBezTo>
                      <a:lnTo>
                        <a:pt x="20726" y="422899"/>
                      </a:lnTo>
                      <a:cubicBezTo>
                        <a:pt x="19507" y="422899"/>
                        <a:pt x="18288" y="421680"/>
                        <a:pt x="18288" y="420455"/>
                      </a:cubicBezTo>
                      <a:lnTo>
                        <a:pt x="18288" y="18334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6" name="Google Shape;1406;p7"/>
                <p:cNvSpPr/>
                <p:nvPr/>
              </p:nvSpPr>
              <p:spPr>
                <a:xfrm>
                  <a:off x="4811996" y="2324695"/>
                  <a:ext cx="487737" cy="35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37" h="35445" extrusionOk="0">
                      <a:moveTo>
                        <a:pt x="467011" y="0"/>
                      </a:moveTo>
                      <a:lnTo>
                        <a:pt x="20726" y="0"/>
                      </a:lnTo>
                      <a:cubicBezTo>
                        <a:pt x="9754" y="0"/>
                        <a:pt x="0" y="9778"/>
                        <a:pt x="0" y="20778"/>
                      </a:cubicBezTo>
                      <a:lnTo>
                        <a:pt x="0" y="35445"/>
                      </a:lnTo>
                      <a:lnTo>
                        <a:pt x="487738" y="35445"/>
                      </a:lnTo>
                      <a:lnTo>
                        <a:pt x="487738" y="20778"/>
                      </a:lnTo>
                      <a:cubicBezTo>
                        <a:pt x="487738" y="9778"/>
                        <a:pt x="477984" y="0"/>
                        <a:pt x="467011" y="0"/>
                      </a:cubicBez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7" name="Google Shape;1407;p7"/>
                <p:cNvSpPr/>
                <p:nvPr/>
              </p:nvSpPr>
              <p:spPr>
                <a:xfrm>
                  <a:off x="4872956" y="2453031"/>
                  <a:ext cx="367024" cy="2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24" h="278675" extrusionOk="0">
                      <a:moveTo>
                        <a:pt x="367024" y="51335"/>
                      </a:moveTo>
                      <a:cubicBezTo>
                        <a:pt x="367024" y="41557"/>
                        <a:pt x="358490" y="33001"/>
                        <a:pt x="348730" y="33001"/>
                      </a:cubicBezTo>
                      <a:lnTo>
                        <a:pt x="147542" y="33001"/>
                      </a:lnTo>
                      <a:lnTo>
                        <a:pt x="128029" y="7333"/>
                      </a:lnTo>
                      <a:cubicBezTo>
                        <a:pt x="124371" y="2444"/>
                        <a:pt x="119494" y="0"/>
                        <a:pt x="113398" y="0"/>
                      </a:cubicBezTo>
                      <a:lnTo>
                        <a:pt x="18288" y="0"/>
                      </a:lnTo>
                      <a:cubicBezTo>
                        <a:pt x="8535" y="0"/>
                        <a:pt x="0" y="8556"/>
                        <a:pt x="0" y="18334"/>
                      </a:cubicBezTo>
                      <a:lnTo>
                        <a:pt x="0" y="278675"/>
                      </a:lnTo>
                      <a:lnTo>
                        <a:pt x="367024" y="278675"/>
                      </a:lnTo>
                      <a:lnTo>
                        <a:pt x="367024" y="51335"/>
                      </a:lnTo>
                      <a:close/>
                      <a:moveTo>
                        <a:pt x="18288" y="18334"/>
                      </a:moveTo>
                      <a:lnTo>
                        <a:pt x="113398" y="18334"/>
                      </a:lnTo>
                      <a:lnTo>
                        <a:pt x="131686" y="41557"/>
                      </a:lnTo>
                      <a:lnTo>
                        <a:pt x="113398" y="64779"/>
                      </a:lnTo>
                      <a:lnTo>
                        <a:pt x="17069" y="64779"/>
                      </a:lnTo>
                      <a:lnTo>
                        <a:pt x="18288" y="18334"/>
                      </a:lnTo>
                      <a:cubicBezTo>
                        <a:pt x="17069" y="18334"/>
                        <a:pt x="17069" y="18334"/>
                        <a:pt x="18288" y="18334"/>
                      </a:cubicBezTo>
                      <a:close/>
                      <a:moveTo>
                        <a:pt x="348730" y="260342"/>
                      </a:moveTo>
                      <a:lnTo>
                        <a:pt x="17069" y="260342"/>
                      </a:lnTo>
                      <a:lnTo>
                        <a:pt x="17069" y="83114"/>
                      </a:lnTo>
                      <a:lnTo>
                        <a:pt x="112179" y="83114"/>
                      </a:lnTo>
                      <a:cubicBezTo>
                        <a:pt x="118275" y="83114"/>
                        <a:pt x="123152" y="80669"/>
                        <a:pt x="126810" y="75780"/>
                      </a:cubicBezTo>
                      <a:lnTo>
                        <a:pt x="146317" y="50112"/>
                      </a:lnTo>
                      <a:lnTo>
                        <a:pt x="347511" y="50112"/>
                      </a:lnTo>
                      <a:lnTo>
                        <a:pt x="347511" y="260342"/>
                      </a:lnTo>
                      <a:lnTo>
                        <a:pt x="348730" y="260342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8" name="Google Shape;1408;p7"/>
                <p:cNvSpPr/>
                <p:nvPr/>
              </p:nvSpPr>
              <p:spPr>
                <a:xfrm>
                  <a:off x="4905881" y="2486033"/>
                  <a:ext cx="70719" cy="18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19" h="18334" extrusionOk="0">
                      <a:moveTo>
                        <a:pt x="70720" y="0"/>
                      </a:moveTo>
                      <a:lnTo>
                        <a:pt x="0" y="0"/>
                      </a:lnTo>
                      <a:lnTo>
                        <a:pt x="0" y="18334"/>
                      </a:lnTo>
                      <a:lnTo>
                        <a:pt x="70720" y="18334"/>
                      </a:lnTo>
                      <a:lnTo>
                        <a:pt x="70720" y="0"/>
                      </a:lnTo>
                      <a:close/>
                    </a:path>
                  </a:pathLst>
                </a:custGeom>
                <a:solidFill>
                  <a:srgbClr val="2D596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09" name="Google Shape;1409;p7"/>
            <p:cNvSpPr txBox="1"/>
            <p:nvPr/>
          </p:nvSpPr>
          <p:spPr>
            <a:xfrm>
              <a:off x="1859122" y="2905866"/>
              <a:ext cx="726590" cy="1876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File Storage</a:t>
              </a:r>
              <a:endParaRPr/>
            </a:p>
          </p:txBody>
        </p:sp>
      </p:grpSp>
      <p:sp>
        <p:nvSpPr>
          <p:cNvPr id="1410" name="Google Shape;1410;p7"/>
          <p:cNvSpPr/>
          <p:nvPr/>
        </p:nvSpPr>
        <p:spPr>
          <a:xfrm>
            <a:off x="552258" y="1761448"/>
            <a:ext cx="1778047" cy="2416236"/>
          </a:xfrm>
          <a:prstGeom prst="rect">
            <a:avLst/>
          </a:prstGeom>
          <a:noFill/>
          <a:ln w="1270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7500" tIns="45700" rIns="67500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外部機能</a:t>
            </a:r>
            <a:endParaRPr sz="1200" b="1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  <a:p>
            <a:pPr marL="171450" marR="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Char char="•"/>
            </a:pPr>
            <a:r>
              <a:rPr lang="en-US" sz="1000" b="0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データ送信サーバー</a:t>
            </a:r>
            <a:endParaRPr sz="1000" b="0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  <a:p>
            <a:pPr marL="171450" marR="0" lvl="0" indent="-171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Char char="•"/>
            </a:pPr>
            <a:r>
              <a:rPr lang="en-US" sz="1000" b="0" i="0" u="none" strike="noStrike" cap="none">
                <a:solidFill>
                  <a:srgbClr val="161513"/>
                </a:solidFill>
                <a:latin typeface="Arial"/>
                <a:ea typeface="Arial"/>
                <a:cs typeface="Arial"/>
                <a:sym typeface="Arial"/>
              </a:rPr>
              <a:t>IoTデバイス等のデータソース</a:t>
            </a:r>
            <a:endParaRPr sz="1000" b="0" i="0" u="none" strike="noStrike" cap="none">
              <a:solidFill>
                <a:srgbClr val="16151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11" name="Google Shape;1411;p7"/>
          <p:cNvGrpSpPr/>
          <p:nvPr/>
        </p:nvGrpSpPr>
        <p:grpSpPr>
          <a:xfrm>
            <a:off x="1021076" y="2504099"/>
            <a:ext cx="829073" cy="748827"/>
            <a:chOff x="5120800" y="1601011"/>
            <a:chExt cx="829073" cy="748827"/>
          </a:xfrm>
        </p:grpSpPr>
        <p:grpSp>
          <p:nvGrpSpPr>
            <p:cNvPr id="1412" name="Google Shape;1412;p7"/>
            <p:cNvGrpSpPr/>
            <p:nvPr/>
          </p:nvGrpSpPr>
          <p:grpSpPr>
            <a:xfrm>
              <a:off x="5284269" y="1601011"/>
              <a:ext cx="513348" cy="513347"/>
              <a:chOff x="5284269" y="1601011"/>
              <a:chExt cx="513348" cy="513347"/>
            </a:xfrm>
          </p:grpSpPr>
          <p:sp>
            <p:nvSpPr>
              <p:cNvPr id="1413" name="Google Shape;1413;p7"/>
              <p:cNvSpPr/>
              <p:nvPr/>
            </p:nvSpPr>
            <p:spPr>
              <a:xfrm>
                <a:off x="5290326" y="1606862"/>
                <a:ext cx="501332" cy="501702"/>
              </a:xfrm>
              <a:custGeom>
                <a:avLst/>
                <a:gdLst/>
                <a:ahLst/>
                <a:cxnLst/>
                <a:rect l="l" t="t" r="r" b="b"/>
                <a:pathLst>
                  <a:path w="501332" h="501702" extrusionOk="0">
                    <a:moveTo>
                      <a:pt x="345996" y="501702"/>
                    </a:moveTo>
                    <a:cubicBezTo>
                      <a:pt x="333894" y="501683"/>
                      <a:pt x="322292" y="496889"/>
                      <a:pt x="313726" y="488368"/>
                    </a:cubicBezTo>
                    <a:cubicBezTo>
                      <a:pt x="309523" y="484158"/>
                      <a:pt x="306199" y="479153"/>
                      <a:pt x="303947" y="473654"/>
                    </a:cubicBezTo>
                    <a:cubicBezTo>
                      <a:pt x="301695" y="468155"/>
                      <a:pt x="300559" y="462264"/>
                      <a:pt x="300597" y="456329"/>
                    </a:cubicBezTo>
                    <a:cubicBezTo>
                      <a:pt x="300597" y="450265"/>
                      <a:pt x="301855" y="444271"/>
                      <a:pt x="304280" y="438714"/>
                    </a:cubicBezTo>
                    <a:lnTo>
                      <a:pt x="63431" y="198393"/>
                    </a:lnTo>
                    <a:cubicBezTo>
                      <a:pt x="57790" y="200865"/>
                      <a:pt x="51681" y="202116"/>
                      <a:pt x="45521" y="202061"/>
                    </a:cubicBezTo>
                    <a:cubicBezTo>
                      <a:pt x="39541" y="202098"/>
                      <a:pt x="33612" y="200937"/>
                      <a:pt x="28087" y="198647"/>
                    </a:cubicBezTo>
                    <a:cubicBezTo>
                      <a:pt x="22568" y="196357"/>
                      <a:pt x="17563" y="192985"/>
                      <a:pt x="13373" y="188731"/>
                    </a:cubicBezTo>
                    <a:cubicBezTo>
                      <a:pt x="9144" y="184552"/>
                      <a:pt x="5782" y="179580"/>
                      <a:pt x="3485" y="174102"/>
                    </a:cubicBezTo>
                    <a:cubicBezTo>
                      <a:pt x="1194" y="168624"/>
                      <a:pt x="7" y="162747"/>
                      <a:pt x="0" y="156810"/>
                    </a:cubicBezTo>
                    <a:cubicBezTo>
                      <a:pt x="20" y="144747"/>
                      <a:pt x="4826" y="133182"/>
                      <a:pt x="13373" y="124645"/>
                    </a:cubicBezTo>
                    <a:cubicBezTo>
                      <a:pt x="21946" y="116183"/>
                      <a:pt x="33515" y="111436"/>
                      <a:pt x="45579" y="111436"/>
                    </a:cubicBezTo>
                    <a:cubicBezTo>
                      <a:pt x="57643" y="111436"/>
                      <a:pt x="69219" y="116183"/>
                      <a:pt x="77785" y="124645"/>
                    </a:cubicBezTo>
                    <a:cubicBezTo>
                      <a:pt x="78960" y="125893"/>
                      <a:pt x="80063" y="127199"/>
                      <a:pt x="81103" y="128558"/>
                    </a:cubicBezTo>
                    <a:lnTo>
                      <a:pt x="410287" y="40868"/>
                    </a:lnTo>
                    <a:cubicBezTo>
                      <a:pt x="411159" y="32350"/>
                      <a:pt x="414426" y="24252"/>
                      <a:pt x="419713" y="17503"/>
                    </a:cubicBezTo>
                    <a:cubicBezTo>
                      <a:pt x="424994" y="10754"/>
                      <a:pt x="432085" y="5628"/>
                      <a:pt x="440157" y="2715"/>
                    </a:cubicBezTo>
                    <a:cubicBezTo>
                      <a:pt x="448236" y="-198"/>
                      <a:pt x="456976" y="-781"/>
                      <a:pt x="465369" y="1034"/>
                    </a:cubicBezTo>
                    <a:cubicBezTo>
                      <a:pt x="473762" y="2850"/>
                      <a:pt x="481469" y="6989"/>
                      <a:pt x="487610" y="12976"/>
                    </a:cubicBezTo>
                    <a:cubicBezTo>
                      <a:pt x="493751" y="18963"/>
                      <a:pt x="498069" y="26556"/>
                      <a:pt x="500071" y="34881"/>
                    </a:cubicBezTo>
                    <a:cubicBezTo>
                      <a:pt x="502080" y="43206"/>
                      <a:pt x="501682" y="51926"/>
                      <a:pt x="498935" y="60039"/>
                    </a:cubicBezTo>
                    <a:cubicBezTo>
                      <a:pt x="496195" y="68151"/>
                      <a:pt x="491210" y="75327"/>
                      <a:pt x="484555" y="80741"/>
                    </a:cubicBezTo>
                    <a:cubicBezTo>
                      <a:pt x="477901" y="86154"/>
                      <a:pt x="469848" y="89587"/>
                      <a:pt x="461326" y="90644"/>
                    </a:cubicBezTo>
                    <a:lnTo>
                      <a:pt x="372620" y="419637"/>
                    </a:lnTo>
                    <a:cubicBezTo>
                      <a:pt x="374654" y="420991"/>
                      <a:pt x="376547" y="422544"/>
                      <a:pt x="378260" y="424283"/>
                    </a:cubicBezTo>
                    <a:cubicBezTo>
                      <a:pt x="384562" y="430661"/>
                      <a:pt x="388835" y="438746"/>
                      <a:pt x="390542" y="447525"/>
                    </a:cubicBezTo>
                    <a:cubicBezTo>
                      <a:pt x="392255" y="456309"/>
                      <a:pt x="391331" y="465402"/>
                      <a:pt x="387892" y="473660"/>
                    </a:cubicBezTo>
                    <a:cubicBezTo>
                      <a:pt x="384446" y="481925"/>
                      <a:pt x="378632" y="488990"/>
                      <a:pt x="371182" y="493976"/>
                    </a:cubicBezTo>
                    <a:cubicBezTo>
                      <a:pt x="363732" y="498962"/>
                      <a:pt x="354967" y="501651"/>
                      <a:pt x="345996" y="5017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7"/>
              <p:cNvSpPr/>
              <p:nvPr/>
            </p:nvSpPr>
            <p:spPr>
              <a:xfrm>
                <a:off x="5284269" y="1601011"/>
                <a:ext cx="513348" cy="513347"/>
              </a:xfrm>
              <a:custGeom>
                <a:avLst/>
                <a:gdLst/>
                <a:ahLst/>
                <a:cxnLst/>
                <a:rect l="l" t="t" r="r" b="b"/>
                <a:pathLst>
                  <a:path w="513348" h="513347" extrusionOk="0">
                    <a:moveTo>
                      <a:pt x="461615" y="12231"/>
                    </a:moveTo>
                    <a:cubicBezTo>
                      <a:pt x="466794" y="12196"/>
                      <a:pt x="471927" y="13196"/>
                      <a:pt x="476707" y="15170"/>
                    </a:cubicBezTo>
                    <a:cubicBezTo>
                      <a:pt x="481495" y="17145"/>
                      <a:pt x="485832" y="20054"/>
                      <a:pt x="489471" y="23727"/>
                    </a:cubicBezTo>
                    <a:cubicBezTo>
                      <a:pt x="493154" y="27356"/>
                      <a:pt x="496086" y="31679"/>
                      <a:pt x="498082" y="36445"/>
                    </a:cubicBezTo>
                    <a:cubicBezTo>
                      <a:pt x="500078" y="41211"/>
                      <a:pt x="501111" y="46324"/>
                      <a:pt x="501111" y="51490"/>
                    </a:cubicBezTo>
                    <a:cubicBezTo>
                      <a:pt x="501111" y="56655"/>
                      <a:pt x="500078" y="61769"/>
                      <a:pt x="498082" y="66535"/>
                    </a:cubicBezTo>
                    <a:cubicBezTo>
                      <a:pt x="496086" y="71300"/>
                      <a:pt x="493154" y="75624"/>
                      <a:pt x="489471" y="79252"/>
                    </a:cubicBezTo>
                    <a:cubicBezTo>
                      <a:pt x="482361" y="86433"/>
                      <a:pt x="472717" y="90559"/>
                      <a:pt x="462597" y="90749"/>
                    </a:cubicBezTo>
                    <a:lnTo>
                      <a:pt x="371683" y="428054"/>
                    </a:lnTo>
                    <a:cubicBezTo>
                      <a:pt x="374731" y="429652"/>
                      <a:pt x="377503" y="431712"/>
                      <a:pt x="379903" y="434170"/>
                    </a:cubicBezTo>
                    <a:cubicBezTo>
                      <a:pt x="385159" y="439316"/>
                      <a:pt x="388861" y="445823"/>
                      <a:pt x="390600" y="452952"/>
                    </a:cubicBezTo>
                    <a:cubicBezTo>
                      <a:pt x="392339" y="460081"/>
                      <a:pt x="392050" y="467557"/>
                      <a:pt x="389753" y="474532"/>
                    </a:cubicBezTo>
                    <a:cubicBezTo>
                      <a:pt x="387462" y="481507"/>
                      <a:pt x="383259" y="487699"/>
                      <a:pt x="377619" y="492422"/>
                    </a:cubicBezTo>
                    <a:cubicBezTo>
                      <a:pt x="371978" y="497138"/>
                      <a:pt x="365131" y="500193"/>
                      <a:pt x="357842" y="501239"/>
                    </a:cubicBezTo>
                    <a:cubicBezTo>
                      <a:pt x="350559" y="502285"/>
                      <a:pt x="343122" y="501283"/>
                      <a:pt x="336378" y="498338"/>
                    </a:cubicBezTo>
                    <a:cubicBezTo>
                      <a:pt x="329634" y="495399"/>
                      <a:pt x="323846" y="490638"/>
                      <a:pt x="319668" y="484587"/>
                    </a:cubicBezTo>
                    <a:cubicBezTo>
                      <a:pt x="315497" y="478542"/>
                      <a:pt x="313098" y="471458"/>
                      <a:pt x="312751" y="464124"/>
                    </a:cubicBezTo>
                    <a:cubicBezTo>
                      <a:pt x="312404" y="456796"/>
                      <a:pt x="314118" y="449512"/>
                      <a:pt x="317698" y="443102"/>
                    </a:cubicBezTo>
                    <a:lnTo>
                      <a:pt x="70720" y="196784"/>
                    </a:lnTo>
                    <a:cubicBezTo>
                      <a:pt x="64900" y="200142"/>
                      <a:pt x="58298" y="201913"/>
                      <a:pt x="51579" y="201921"/>
                    </a:cubicBezTo>
                    <a:cubicBezTo>
                      <a:pt x="46401" y="201942"/>
                      <a:pt x="41274" y="200936"/>
                      <a:pt x="36493" y="198962"/>
                    </a:cubicBezTo>
                    <a:cubicBezTo>
                      <a:pt x="31713" y="196988"/>
                      <a:pt x="27375" y="194086"/>
                      <a:pt x="23724" y="190425"/>
                    </a:cubicBezTo>
                    <a:cubicBezTo>
                      <a:pt x="16370" y="183046"/>
                      <a:pt x="12237" y="173065"/>
                      <a:pt x="12237" y="162662"/>
                    </a:cubicBezTo>
                    <a:cubicBezTo>
                      <a:pt x="12237" y="152259"/>
                      <a:pt x="16370" y="142278"/>
                      <a:pt x="23724" y="134900"/>
                    </a:cubicBezTo>
                    <a:cubicBezTo>
                      <a:pt x="27381" y="131254"/>
                      <a:pt x="31725" y="128361"/>
                      <a:pt x="36506" y="126388"/>
                    </a:cubicBezTo>
                    <a:cubicBezTo>
                      <a:pt x="41280" y="124415"/>
                      <a:pt x="46407" y="123399"/>
                      <a:pt x="51579" y="123399"/>
                    </a:cubicBezTo>
                    <a:cubicBezTo>
                      <a:pt x="56751" y="123399"/>
                      <a:pt x="61872" y="124415"/>
                      <a:pt x="66652" y="126388"/>
                    </a:cubicBezTo>
                    <a:cubicBezTo>
                      <a:pt x="71433" y="128361"/>
                      <a:pt x="75770" y="131254"/>
                      <a:pt x="79428" y="134900"/>
                    </a:cubicBezTo>
                    <a:cubicBezTo>
                      <a:pt x="81456" y="136829"/>
                      <a:pt x="83227" y="139007"/>
                      <a:pt x="84703" y="141381"/>
                    </a:cubicBezTo>
                    <a:lnTo>
                      <a:pt x="422235" y="51490"/>
                    </a:lnTo>
                    <a:cubicBezTo>
                      <a:pt x="422248" y="41080"/>
                      <a:pt x="426393" y="31098"/>
                      <a:pt x="433766" y="23727"/>
                    </a:cubicBezTo>
                    <a:cubicBezTo>
                      <a:pt x="437411" y="20066"/>
                      <a:pt x="441749" y="17164"/>
                      <a:pt x="446536" y="15190"/>
                    </a:cubicBezTo>
                    <a:cubicBezTo>
                      <a:pt x="451316" y="13216"/>
                      <a:pt x="456443" y="12210"/>
                      <a:pt x="461615" y="12231"/>
                    </a:cubicBezTo>
                    <a:close/>
                    <a:moveTo>
                      <a:pt x="461615" y="1"/>
                    </a:moveTo>
                    <a:cubicBezTo>
                      <a:pt x="449590" y="-55"/>
                      <a:pt x="437931" y="4102"/>
                      <a:pt x="428665" y="11748"/>
                    </a:cubicBezTo>
                    <a:cubicBezTo>
                      <a:pt x="419405" y="19393"/>
                      <a:pt x="413130" y="30040"/>
                      <a:pt x="410948" y="41828"/>
                    </a:cubicBezTo>
                    <a:lnTo>
                      <a:pt x="89368" y="127439"/>
                    </a:lnTo>
                    <a:lnTo>
                      <a:pt x="88142" y="126216"/>
                    </a:lnTo>
                    <a:cubicBezTo>
                      <a:pt x="82136" y="120246"/>
                      <a:pt x="74757" y="115841"/>
                      <a:pt x="66639" y="113389"/>
                    </a:cubicBezTo>
                    <a:cubicBezTo>
                      <a:pt x="58528" y="110937"/>
                      <a:pt x="49930" y="110513"/>
                      <a:pt x="41614" y="112156"/>
                    </a:cubicBezTo>
                    <a:cubicBezTo>
                      <a:pt x="33298" y="113798"/>
                      <a:pt x="25514" y="117456"/>
                      <a:pt x="18949" y="122807"/>
                    </a:cubicBezTo>
                    <a:cubicBezTo>
                      <a:pt x="12392" y="128158"/>
                      <a:pt x="7251" y="135036"/>
                      <a:pt x="3985" y="142836"/>
                    </a:cubicBezTo>
                    <a:cubicBezTo>
                      <a:pt x="719" y="150636"/>
                      <a:pt x="-571" y="159117"/>
                      <a:pt x="231" y="167531"/>
                    </a:cubicBezTo>
                    <a:cubicBezTo>
                      <a:pt x="1034" y="175944"/>
                      <a:pt x="3902" y="184032"/>
                      <a:pt x="8580" y="191080"/>
                    </a:cubicBezTo>
                    <a:cubicBezTo>
                      <a:pt x="13257" y="198127"/>
                      <a:pt x="19604" y="203919"/>
                      <a:pt x="27060" y="207943"/>
                    </a:cubicBezTo>
                    <a:cubicBezTo>
                      <a:pt x="34517" y="211966"/>
                      <a:pt x="42852" y="214098"/>
                      <a:pt x="51335" y="214151"/>
                    </a:cubicBezTo>
                    <a:cubicBezTo>
                      <a:pt x="56924" y="214195"/>
                      <a:pt x="62487" y="213285"/>
                      <a:pt x="67775" y="211460"/>
                    </a:cubicBezTo>
                    <a:lnTo>
                      <a:pt x="303100" y="446035"/>
                    </a:lnTo>
                    <a:cubicBezTo>
                      <a:pt x="301297" y="451226"/>
                      <a:pt x="300386" y="456686"/>
                      <a:pt x="300399" y="462179"/>
                    </a:cubicBezTo>
                    <a:cubicBezTo>
                      <a:pt x="300450" y="470630"/>
                      <a:pt x="302593" y="478940"/>
                      <a:pt x="306629" y="486371"/>
                    </a:cubicBezTo>
                    <a:cubicBezTo>
                      <a:pt x="310665" y="493801"/>
                      <a:pt x="316472" y="500128"/>
                      <a:pt x="323544" y="504794"/>
                    </a:cubicBezTo>
                    <a:cubicBezTo>
                      <a:pt x="330615" y="509459"/>
                      <a:pt x="338726" y="512320"/>
                      <a:pt x="347171" y="513116"/>
                    </a:cubicBezTo>
                    <a:cubicBezTo>
                      <a:pt x="355609" y="513918"/>
                      <a:pt x="364118" y="512628"/>
                      <a:pt x="371940" y="509375"/>
                    </a:cubicBezTo>
                    <a:cubicBezTo>
                      <a:pt x="379768" y="506122"/>
                      <a:pt x="386666" y="500995"/>
                      <a:pt x="392037" y="494456"/>
                    </a:cubicBezTo>
                    <a:cubicBezTo>
                      <a:pt x="397402" y="487911"/>
                      <a:pt x="401072" y="480153"/>
                      <a:pt x="402722" y="471862"/>
                    </a:cubicBezTo>
                    <a:cubicBezTo>
                      <a:pt x="404371" y="463572"/>
                      <a:pt x="403941" y="455005"/>
                      <a:pt x="401483" y="446920"/>
                    </a:cubicBezTo>
                    <a:cubicBezTo>
                      <a:pt x="399025" y="438828"/>
                      <a:pt x="394604" y="431468"/>
                      <a:pt x="388617" y="425488"/>
                    </a:cubicBezTo>
                    <a:cubicBezTo>
                      <a:pt x="387635" y="424634"/>
                      <a:pt x="386776" y="423653"/>
                      <a:pt x="385794" y="422921"/>
                    </a:cubicBezTo>
                    <a:lnTo>
                      <a:pt x="472293" y="101878"/>
                    </a:lnTo>
                    <a:cubicBezTo>
                      <a:pt x="482117" y="99886"/>
                      <a:pt x="491126" y="95033"/>
                      <a:pt x="498178" y="87936"/>
                    </a:cubicBezTo>
                    <a:cubicBezTo>
                      <a:pt x="505436" y="80720"/>
                      <a:pt x="510370" y="71516"/>
                      <a:pt x="512366" y="61496"/>
                    </a:cubicBezTo>
                    <a:cubicBezTo>
                      <a:pt x="514355" y="51474"/>
                      <a:pt x="513309" y="41089"/>
                      <a:pt x="509363" y="31662"/>
                    </a:cubicBezTo>
                    <a:cubicBezTo>
                      <a:pt x="505416" y="22234"/>
                      <a:pt x="498749" y="14189"/>
                      <a:pt x="490202" y="8551"/>
                    </a:cubicBezTo>
                    <a:cubicBezTo>
                      <a:pt x="481655" y="2914"/>
                      <a:pt x="471619" y="-63"/>
                      <a:pt x="461372" y="1"/>
                    </a:cubicBezTo>
                    <a:lnTo>
                      <a:pt x="4616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7"/>
              <p:cNvSpPr/>
              <p:nvPr/>
            </p:nvSpPr>
            <p:spPr>
              <a:xfrm>
                <a:off x="5296493" y="1613229"/>
                <a:ext cx="489010" cy="489206"/>
              </a:xfrm>
              <a:custGeom>
                <a:avLst/>
                <a:gdLst/>
                <a:ahLst/>
                <a:cxnLst/>
                <a:rect l="l" t="t" r="r" b="b"/>
                <a:pathLst>
                  <a:path w="489010" h="489206" extrusionOk="0">
                    <a:moveTo>
                      <a:pt x="477233" y="11501"/>
                    </a:moveTo>
                    <a:cubicBezTo>
                      <a:pt x="471721" y="6010"/>
                      <a:pt x="464708" y="2270"/>
                      <a:pt x="457065" y="755"/>
                    </a:cubicBezTo>
                    <a:cubicBezTo>
                      <a:pt x="449423" y="-761"/>
                      <a:pt x="441504" y="17"/>
                      <a:pt x="434311" y="2989"/>
                    </a:cubicBezTo>
                    <a:cubicBezTo>
                      <a:pt x="427111" y="5961"/>
                      <a:pt x="420958" y="10993"/>
                      <a:pt x="416633" y="17450"/>
                    </a:cubicBezTo>
                    <a:cubicBezTo>
                      <a:pt x="412308" y="23907"/>
                      <a:pt x="409998" y="31498"/>
                      <a:pt x="409998" y="39264"/>
                    </a:cubicBezTo>
                    <a:cubicBezTo>
                      <a:pt x="409946" y="45764"/>
                      <a:pt x="411518" y="52176"/>
                      <a:pt x="414560" y="57925"/>
                    </a:cubicBezTo>
                    <a:cubicBezTo>
                      <a:pt x="417602" y="63675"/>
                      <a:pt x="422023" y="68585"/>
                      <a:pt x="427432" y="72216"/>
                    </a:cubicBezTo>
                    <a:cubicBezTo>
                      <a:pt x="432842" y="75847"/>
                      <a:pt x="439072" y="78087"/>
                      <a:pt x="445560" y="78736"/>
                    </a:cubicBezTo>
                    <a:cubicBezTo>
                      <a:pt x="452047" y="79385"/>
                      <a:pt x="458599" y="78422"/>
                      <a:pt x="464624" y="75935"/>
                    </a:cubicBezTo>
                    <a:cubicBezTo>
                      <a:pt x="470649" y="73447"/>
                      <a:pt x="475963" y="69511"/>
                      <a:pt x="480089" y="64479"/>
                    </a:cubicBezTo>
                    <a:cubicBezTo>
                      <a:pt x="484215" y="59446"/>
                      <a:pt x="487032" y="53472"/>
                      <a:pt x="488277" y="47092"/>
                    </a:cubicBezTo>
                    <a:cubicBezTo>
                      <a:pt x="489528" y="40712"/>
                      <a:pt x="489175" y="34122"/>
                      <a:pt x="487243" y="27912"/>
                    </a:cubicBezTo>
                    <a:cubicBezTo>
                      <a:pt x="485318" y="21702"/>
                      <a:pt x="481879" y="16064"/>
                      <a:pt x="477233" y="11501"/>
                    </a:cubicBezTo>
                    <a:close/>
                    <a:moveTo>
                      <a:pt x="462141" y="51983"/>
                    </a:moveTo>
                    <a:cubicBezTo>
                      <a:pt x="458907" y="55279"/>
                      <a:pt x="454498" y="57170"/>
                      <a:pt x="449872" y="57242"/>
                    </a:cubicBezTo>
                    <a:cubicBezTo>
                      <a:pt x="445252" y="57131"/>
                      <a:pt x="440856" y="55247"/>
                      <a:pt x="437603" y="51983"/>
                    </a:cubicBezTo>
                    <a:cubicBezTo>
                      <a:pt x="434349" y="48722"/>
                      <a:pt x="432463" y="44350"/>
                      <a:pt x="432328" y="39753"/>
                    </a:cubicBezTo>
                    <a:cubicBezTo>
                      <a:pt x="432489" y="35161"/>
                      <a:pt x="434369" y="30797"/>
                      <a:pt x="437603" y="27523"/>
                    </a:cubicBezTo>
                    <a:cubicBezTo>
                      <a:pt x="440888" y="24300"/>
                      <a:pt x="445264" y="22423"/>
                      <a:pt x="449872" y="22263"/>
                    </a:cubicBezTo>
                    <a:cubicBezTo>
                      <a:pt x="454402" y="22380"/>
                      <a:pt x="458727" y="24194"/>
                      <a:pt x="461981" y="27344"/>
                    </a:cubicBezTo>
                    <a:cubicBezTo>
                      <a:pt x="465227" y="30495"/>
                      <a:pt x="467172" y="34750"/>
                      <a:pt x="467415" y="39264"/>
                    </a:cubicBezTo>
                    <a:cubicBezTo>
                      <a:pt x="467332" y="43872"/>
                      <a:pt x="465439" y="48262"/>
                      <a:pt x="462141" y="51494"/>
                    </a:cubicBezTo>
                    <a:lnTo>
                      <a:pt x="462141" y="51983"/>
                    </a:lnTo>
                    <a:close/>
                    <a:moveTo>
                      <a:pt x="67190" y="122307"/>
                    </a:moveTo>
                    <a:cubicBezTo>
                      <a:pt x="63533" y="118661"/>
                      <a:pt x="59195" y="115768"/>
                      <a:pt x="54415" y="113795"/>
                    </a:cubicBezTo>
                    <a:cubicBezTo>
                      <a:pt x="49634" y="111821"/>
                      <a:pt x="44513" y="110806"/>
                      <a:pt x="39342" y="110806"/>
                    </a:cubicBezTo>
                    <a:cubicBezTo>
                      <a:pt x="34169" y="110806"/>
                      <a:pt x="29049" y="111821"/>
                      <a:pt x="24268" y="113795"/>
                    </a:cubicBezTo>
                    <a:cubicBezTo>
                      <a:pt x="19488" y="115768"/>
                      <a:pt x="15150" y="118661"/>
                      <a:pt x="11492" y="122307"/>
                    </a:cubicBezTo>
                    <a:cubicBezTo>
                      <a:pt x="4132" y="129685"/>
                      <a:pt x="0" y="139665"/>
                      <a:pt x="0" y="150069"/>
                    </a:cubicBezTo>
                    <a:cubicBezTo>
                      <a:pt x="0" y="160472"/>
                      <a:pt x="4132" y="170453"/>
                      <a:pt x="11492" y="177832"/>
                    </a:cubicBezTo>
                    <a:cubicBezTo>
                      <a:pt x="18878" y="185195"/>
                      <a:pt x="28895" y="189331"/>
                      <a:pt x="39342" y="189331"/>
                    </a:cubicBezTo>
                    <a:cubicBezTo>
                      <a:pt x="49788" y="189331"/>
                      <a:pt x="59805" y="185195"/>
                      <a:pt x="67190" y="177832"/>
                    </a:cubicBezTo>
                    <a:cubicBezTo>
                      <a:pt x="74576" y="170468"/>
                      <a:pt x="78728" y="160482"/>
                      <a:pt x="78728" y="150069"/>
                    </a:cubicBezTo>
                    <a:cubicBezTo>
                      <a:pt x="78728" y="139656"/>
                      <a:pt x="74576" y="129669"/>
                      <a:pt x="67190" y="122307"/>
                    </a:cubicBezTo>
                    <a:close/>
                    <a:moveTo>
                      <a:pt x="52098" y="163156"/>
                    </a:moveTo>
                    <a:cubicBezTo>
                      <a:pt x="50423" y="164826"/>
                      <a:pt x="48434" y="166153"/>
                      <a:pt x="46246" y="167058"/>
                    </a:cubicBezTo>
                    <a:cubicBezTo>
                      <a:pt x="44058" y="167962"/>
                      <a:pt x="41709" y="168428"/>
                      <a:pt x="39342" y="168428"/>
                    </a:cubicBezTo>
                    <a:cubicBezTo>
                      <a:pt x="36974" y="168428"/>
                      <a:pt x="34625" y="167962"/>
                      <a:pt x="32437" y="167058"/>
                    </a:cubicBezTo>
                    <a:cubicBezTo>
                      <a:pt x="30242" y="166153"/>
                      <a:pt x="28253" y="164826"/>
                      <a:pt x="26578" y="163156"/>
                    </a:cubicBezTo>
                    <a:cubicBezTo>
                      <a:pt x="23222" y="159767"/>
                      <a:pt x="21342" y="155197"/>
                      <a:pt x="21342" y="150436"/>
                    </a:cubicBezTo>
                    <a:cubicBezTo>
                      <a:pt x="21342" y="145674"/>
                      <a:pt x="23222" y="141104"/>
                      <a:pt x="26578" y="137717"/>
                    </a:cubicBezTo>
                    <a:cubicBezTo>
                      <a:pt x="28253" y="136045"/>
                      <a:pt x="30242" y="134719"/>
                      <a:pt x="32437" y="133815"/>
                    </a:cubicBezTo>
                    <a:cubicBezTo>
                      <a:pt x="34625" y="132910"/>
                      <a:pt x="36974" y="132444"/>
                      <a:pt x="39342" y="132444"/>
                    </a:cubicBezTo>
                    <a:cubicBezTo>
                      <a:pt x="41709" y="132444"/>
                      <a:pt x="44058" y="132910"/>
                      <a:pt x="46246" y="133815"/>
                    </a:cubicBezTo>
                    <a:cubicBezTo>
                      <a:pt x="48434" y="134719"/>
                      <a:pt x="50423" y="136045"/>
                      <a:pt x="52098" y="137717"/>
                    </a:cubicBezTo>
                    <a:cubicBezTo>
                      <a:pt x="55460" y="141104"/>
                      <a:pt x="57341" y="145674"/>
                      <a:pt x="57341" y="150436"/>
                    </a:cubicBezTo>
                    <a:cubicBezTo>
                      <a:pt x="57341" y="155197"/>
                      <a:pt x="55460" y="159767"/>
                      <a:pt x="52098" y="163156"/>
                    </a:cubicBezTo>
                    <a:close/>
                    <a:moveTo>
                      <a:pt x="311967" y="422189"/>
                    </a:moveTo>
                    <a:cubicBezTo>
                      <a:pt x="306456" y="427682"/>
                      <a:pt x="302708" y="434676"/>
                      <a:pt x="301187" y="442293"/>
                    </a:cubicBezTo>
                    <a:cubicBezTo>
                      <a:pt x="299666" y="449909"/>
                      <a:pt x="300449" y="457802"/>
                      <a:pt x="303433" y="464976"/>
                    </a:cubicBezTo>
                    <a:cubicBezTo>
                      <a:pt x="306410" y="472144"/>
                      <a:pt x="311460" y="478278"/>
                      <a:pt x="317935" y="482590"/>
                    </a:cubicBezTo>
                    <a:cubicBezTo>
                      <a:pt x="324410" y="486903"/>
                      <a:pt x="332027" y="489206"/>
                      <a:pt x="339817" y="489206"/>
                    </a:cubicBezTo>
                    <a:cubicBezTo>
                      <a:pt x="347607" y="489206"/>
                      <a:pt x="355217" y="486903"/>
                      <a:pt x="361698" y="482590"/>
                    </a:cubicBezTo>
                    <a:cubicBezTo>
                      <a:pt x="368173" y="478278"/>
                      <a:pt x="373223" y="472144"/>
                      <a:pt x="376200" y="464976"/>
                    </a:cubicBezTo>
                    <a:cubicBezTo>
                      <a:pt x="379184" y="457802"/>
                      <a:pt x="379960" y="449909"/>
                      <a:pt x="378446" y="442293"/>
                    </a:cubicBezTo>
                    <a:cubicBezTo>
                      <a:pt x="376925" y="434676"/>
                      <a:pt x="373178" y="427682"/>
                      <a:pt x="367666" y="422189"/>
                    </a:cubicBezTo>
                    <a:cubicBezTo>
                      <a:pt x="364021" y="418531"/>
                      <a:pt x="359676" y="415624"/>
                      <a:pt x="354896" y="413641"/>
                    </a:cubicBezTo>
                    <a:cubicBezTo>
                      <a:pt x="350122" y="411659"/>
                      <a:pt x="344995" y="410638"/>
                      <a:pt x="339817" y="410638"/>
                    </a:cubicBezTo>
                    <a:cubicBezTo>
                      <a:pt x="334638" y="410638"/>
                      <a:pt x="329511" y="411659"/>
                      <a:pt x="324730" y="413641"/>
                    </a:cubicBezTo>
                    <a:cubicBezTo>
                      <a:pt x="319950" y="415624"/>
                      <a:pt x="315612" y="418531"/>
                      <a:pt x="311967" y="422189"/>
                    </a:cubicBezTo>
                    <a:close/>
                    <a:moveTo>
                      <a:pt x="352573" y="462673"/>
                    </a:moveTo>
                    <a:cubicBezTo>
                      <a:pt x="349179" y="466016"/>
                      <a:pt x="344591" y="467896"/>
                      <a:pt x="339817" y="467896"/>
                    </a:cubicBezTo>
                    <a:cubicBezTo>
                      <a:pt x="335036" y="467896"/>
                      <a:pt x="330454" y="466016"/>
                      <a:pt x="327053" y="462673"/>
                    </a:cubicBezTo>
                    <a:cubicBezTo>
                      <a:pt x="325379" y="461004"/>
                      <a:pt x="324051" y="459021"/>
                      <a:pt x="323139" y="456840"/>
                    </a:cubicBezTo>
                    <a:cubicBezTo>
                      <a:pt x="322234" y="454658"/>
                      <a:pt x="321766" y="452316"/>
                      <a:pt x="321766" y="449954"/>
                    </a:cubicBezTo>
                    <a:cubicBezTo>
                      <a:pt x="321766" y="447593"/>
                      <a:pt x="322234" y="445251"/>
                      <a:pt x="323139" y="443069"/>
                    </a:cubicBezTo>
                    <a:cubicBezTo>
                      <a:pt x="324051" y="440887"/>
                      <a:pt x="325379" y="438905"/>
                      <a:pt x="327053" y="437236"/>
                    </a:cubicBezTo>
                    <a:cubicBezTo>
                      <a:pt x="330442" y="433861"/>
                      <a:pt x="335030" y="431968"/>
                      <a:pt x="339817" y="431968"/>
                    </a:cubicBezTo>
                    <a:cubicBezTo>
                      <a:pt x="344603" y="431968"/>
                      <a:pt x="349192" y="433861"/>
                      <a:pt x="352573" y="437236"/>
                    </a:cubicBezTo>
                    <a:cubicBezTo>
                      <a:pt x="355961" y="440605"/>
                      <a:pt x="357861" y="445180"/>
                      <a:pt x="357861" y="449954"/>
                    </a:cubicBezTo>
                    <a:cubicBezTo>
                      <a:pt x="357861" y="454722"/>
                      <a:pt x="355961" y="459297"/>
                      <a:pt x="352573" y="462673"/>
                    </a:cubicBezTo>
                    <a:close/>
                    <a:moveTo>
                      <a:pt x="424968" y="88918"/>
                    </a:moveTo>
                    <a:cubicBezTo>
                      <a:pt x="431462" y="92052"/>
                      <a:pt x="438501" y="93920"/>
                      <a:pt x="445701" y="94422"/>
                    </a:cubicBezTo>
                    <a:lnTo>
                      <a:pt x="363495" y="400179"/>
                    </a:lnTo>
                    <a:cubicBezTo>
                      <a:pt x="356988" y="397105"/>
                      <a:pt x="349949" y="395315"/>
                      <a:pt x="342762" y="394917"/>
                    </a:cubicBezTo>
                    <a:lnTo>
                      <a:pt x="424968" y="88918"/>
                    </a:lnTo>
                    <a:close/>
                    <a:moveTo>
                      <a:pt x="300552" y="410818"/>
                    </a:moveTo>
                    <a:cubicBezTo>
                      <a:pt x="298037" y="413359"/>
                      <a:pt x="295778" y="416144"/>
                      <a:pt x="293808" y="419134"/>
                    </a:cubicBezTo>
                    <a:lnTo>
                      <a:pt x="70258" y="196299"/>
                    </a:lnTo>
                    <a:cubicBezTo>
                      <a:pt x="73254" y="194337"/>
                      <a:pt x="76052" y="192083"/>
                      <a:pt x="78600" y="189572"/>
                    </a:cubicBezTo>
                    <a:cubicBezTo>
                      <a:pt x="81263" y="187023"/>
                      <a:pt x="83682" y="184239"/>
                      <a:pt x="85844" y="181256"/>
                    </a:cubicBezTo>
                    <a:lnTo>
                      <a:pt x="308900" y="403599"/>
                    </a:lnTo>
                    <a:cubicBezTo>
                      <a:pt x="305904" y="405563"/>
                      <a:pt x="303106" y="407815"/>
                      <a:pt x="300552" y="410324"/>
                    </a:cubicBezTo>
                    <a:lnTo>
                      <a:pt x="300552" y="410818"/>
                    </a:lnTo>
                    <a:close/>
                    <a:moveTo>
                      <a:pt x="94552" y="145177"/>
                    </a:moveTo>
                    <a:cubicBezTo>
                      <a:pt x="93853" y="137999"/>
                      <a:pt x="91767" y="131023"/>
                      <a:pt x="88418" y="124630"/>
                    </a:cubicBezTo>
                    <a:lnTo>
                      <a:pt x="394167" y="43055"/>
                    </a:lnTo>
                    <a:cubicBezTo>
                      <a:pt x="394655" y="50196"/>
                      <a:pt x="396529" y="57175"/>
                      <a:pt x="399692" y="63601"/>
                    </a:cubicBezTo>
                    <a:lnTo>
                      <a:pt x="94552" y="145177"/>
                    </a:lnTo>
                    <a:close/>
                    <a:moveTo>
                      <a:pt x="410241" y="78400"/>
                    </a:moveTo>
                    <a:cubicBezTo>
                      <a:pt x="407681" y="75859"/>
                      <a:pt x="405384" y="73073"/>
                      <a:pt x="403369" y="70084"/>
                    </a:cubicBezTo>
                    <a:lnTo>
                      <a:pt x="302394" y="171227"/>
                    </a:lnTo>
                    <a:cubicBezTo>
                      <a:pt x="296497" y="167974"/>
                      <a:pt x="289874" y="166250"/>
                      <a:pt x="283130" y="166213"/>
                    </a:cubicBezTo>
                    <a:cubicBezTo>
                      <a:pt x="277958" y="166205"/>
                      <a:pt x="272838" y="167217"/>
                      <a:pt x="268057" y="169191"/>
                    </a:cubicBezTo>
                    <a:cubicBezTo>
                      <a:pt x="263277" y="171163"/>
                      <a:pt x="258932" y="174058"/>
                      <a:pt x="255281" y="177709"/>
                    </a:cubicBezTo>
                    <a:cubicBezTo>
                      <a:pt x="252528" y="180441"/>
                      <a:pt x="250212" y="183575"/>
                      <a:pt x="248409" y="187004"/>
                    </a:cubicBezTo>
                    <a:lnTo>
                      <a:pt x="94796" y="150802"/>
                    </a:lnTo>
                    <a:cubicBezTo>
                      <a:pt x="94648" y="157817"/>
                      <a:pt x="93191" y="164743"/>
                      <a:pt x="90503" y="171227"/>
                    </a:cubicBezTo>
                    <a:lnTo>
                      <a:pt x="243872" y="207918"/>
                    </a:lnTo>
                    <a:cubicBezTo>
                      <a:pt x="244443" y="217588"/>
                      <a:pt x="248601" y="226701"/>
                      <a:pt x="255544" y="233483"/>
                    </a:cubicBezTo>
                    <a:cubicBezTo>
                      <a:pt x="262481" y="240265"/>
                      <a:pt x="271702" y="244230"/>
                      <a:pt x="281417" y="244608"/>
                    </a:cubicBezTo>
                    <a:lnTo>
                      <a:pt x="317120" y="399929"/>
                    </a:lnTo>
                    <a:cubicBezTo>
                      <a:pt x="323704" y="397041"/>
                      <a:pt x="330781" y="395418"/>
                      <a:pt x="337975" y="395161"/>
                    </a:cubicBezTo>
                    <a:lnTo>
                      <a:pt x="302272" y="239839"/>
                    </a:lnTo>
                    <a:cubicBezTo>
                      <a:pt x="305454" y="238027"/>
                      <a:pt x="308381" y="235806"/>
                      <a:pt x="310986" y="233234"/>
                    </a:cubicBezTo>
                    <a:cubicBezTo>
                      <a:pt x="314650" y="229596"/>
                      <a:pt x="317557" y="225269"/>
                      <a:pt x="319539" y="220504"/>
                    </a:cubicBezTo>
                    <a:cubicBezTo>
                      <a:pt x="321516" y="215739"/>
                      <a:pt x="322530" y="210629"/>
                      <a:pt x="322517" y="205471"/>
                    </a:cubicBezTo>
                    <a:cubicBezTo>
                      <a:pt x="322555" y="198743"/>
                      <a:pt x="320823" y="192121"/>
                      <a:pt x="317486" y="186270"/>
                    </a:cubicBezTo>
                    <a:lnTo>
                      <a:pt x="418461" y="85616"/>
                    </a:lnTo>
                    <a:cubicBezTo>
                      <a:pt x="415529" y="83621"/>
                      <a:pt x="412776" y="81370"/>
                      <a:pt x="410241" y="78890"/>
                    </a:cubicBezTo>
                    <a:lnTo>
                      <a:pt x="410241" y="78400"/>
                    </a:lnTo>
                    <a:close/>
                    <a:moveTo>
                      <a:pt x="265099" y="205105"/>
                    </a:moveTo>
                    <a:cubicBezTo>
                      <a:pt x="265169" y="200494"/>
                      <a:pt x="267062" y="196098"/>
                      <a:pt x="270373" y="192875"/>
                    </a:cubicBezTo>
                    <a:cubicBezTo>
                      <a:pt x="272048" y="191203"/>
                      <a:pt x="274038" y="189877"/>
                      <a:pt x="276226" y="188972"/>
                    </a:cubicBezTo>
                    <a:cubicBezTo>
                      <a:pt x="278414" y="188068"/>
                      <a:pt x="280762" y="187602"/>
                      <a:pt x="283130" y="187602"/>
                    </a:cubicBezTo>
                    <a:cubicBezTo>
                      <a:pt x="285504" y="187602"/>
                      <a:pt x="287847" y="188068"/>
                      <a:pt x="290041" y="188972"/>
                    </a:cubicBezTo>
                    <a:cubicBezTo>
                      <a:pt x="292229" y="189877"/>
                      <a:pt x="294218" y="191203"/>
                      <a:pt x="295893" y="192875"/>
                    </a:cubicBezTo>
                    <a:cubicBezTo>
                      <a:pt x="299198" y="196098"/>
                      <a:pt x="301097" y="200494"/>
                      <a:pt x="301168" y="205105"/>
                    </a:cubicBezTo>
                    <a:cubicBezTo>
                      <a:pt x="301059" y="209707"/>
                      <a:pt x="299166" y="214089"/>
                      <a:pt x="295893" y="217335"/>
                    </a:cubicBezTo>
                    <a:cubicBezTo>
                      <a:pt x="294218" y="219006"/>
                      <a:pt x="292229" y="220332"/>
                      <a:pt x="290041" y="221237"/>
                    </a:cubicBezTo>
                    <a:cubicBezTo>
                      <a:pt x="287847" y="222142"/>
                      <a:pt x="285504" y="222608"/>
                      <a:pt x="283130" y="222608"/>
                    </a:cubicBezTo>
                    <a:cubicBezTo>
                      <a:pt x="280762" y="222608"/>
                      <a:pt x="278414" y="222142"/>
                      <a:pt x="276226" y="221237"/>
                    </a:cubicBezTo>
                    <a:cubicBezTo>
                      <a:pt x="274038" y="220332"/>
                      <a:pt x="272048" y="219006"/>
                      <a:pt x="270373" y="217335"/>
                    </a:cubicBezTo>
                    <a:cubicBezTo>
                      <a:pt x="267094" y="214089"/>
                      <a:pt x="265208" y="209707"/>
                      <a:pt x="265099" y="205105"/>
                    </a:cubicBezTo>
                    <a:close/>
                  </a:path>
                </a:pathLst>
              </a:custGeom>
              <a:solidFill>
                <a:srgbClr val="2D59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16" name="Google Shape;1416;p7"/>
            <p:cNvSpPr txBox="1"/>
            <p:nvPr/>
          </p:nvSpPr>
          <p:spPr>
            <a:xfrm>
              <a:off x="5120800" y="2095922"/>
              <a:ext cx="829073" cy="2539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IoTデバイス</a:t>
              </a: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7"/>
          <p:cNvGrpSpPr/>
          <p:nvPr/>
        </p:nvGrpSpPr>
        <p:grpSpPr>
          <a:xfrm>
            <a:off x="900268" y="3349004"/>
            <a:ext cx="1213794" cy="761082"/>
            <a:chOff x="2837151" y="2004111"/>
            <a:chExt cx="1213794" cy="761082"/>
          </a:xfrm>
        </p:grpSpPr>
        <p:pic>
          <p:nvPicPr>
            <p:cNvPr id="1418" name="Google Shape;1418;p7"/>
            <p:cNvPicPr preferRelativeResize="0"/>
            <p:nvPr/>
          </p:nvPicPr>
          <p:blipFill rotWithShape="1">
            <a:blip r:embed="rId29">
              <a:alphaModFix/>
            </a:blip>
            <a:srcRect/>
            <a:stretch/>
          </p:blipFill>
          <p:spPr>
            <a:xfrm>
              <a:off x="3154529" y="2004111"/>
              <a:ext cx="457200" cy="4572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19" name="Google Shape;1419;p7"/>
            <p:cNvSpPr txBox="1"/>
            <p:nvPr/>
          </p:nvSpPr>
          <p:spPr>
            <a:xfrm>
              <a:off x="2837151" y="2511277"/>
              <a:ext cx="1213794" cy="2539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データ送信サーバー</a:t>
              </a: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STSLIDEVIEWED" val="256,1,Slide1"/>
</p:tagLst>
</file>

<file path=ppt/theme/theme1.xml><?xml version="1.0" encoding="utf-8"?>
<a:theme xmlns:a="http://schemas.openxmlformats.org/drawingml/2006/main" name="デジタル庁_20210907">
  <a:themeElements>
    <a:clrScheme name="デジタル庁_20210907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000FF"/>
      </a:hlink>
      <a:folHlink>
        <a:srgbClr val="FF00FF"/>
      </a:folHlink>
    </a:clrScheme>
    <a:fontScheme name="Noto Sans CJK JP">
      <a:majorFont>
        <a:latin typeface="Meiryo UI"/>
        <a:ea typeface="Meiryo UI"/>
        <a:cs typeface=""/>
      </a:majorFont>
      <a:minorFont>
        <a:latin typeface="Meiryo UI"/>
        <a:ea typeface="Meiryo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デジタル庁_20210907">
  <a:themeElements>
    <a:clrScheme name="デジタル庁_20210907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000FF"/>
      </a:hlink>
      <a:folHlink>
        <a:srgbClr val="FF00FF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ドキュメント" ma:contentTypeID="0x010100B076C98E87AD4447844C5FCC03FF68E5" ma:contentTypeVersion="17" ma:contentTypeDescription="新しいドキュメントを作成します。" ma:contentTypeScope="" ma:versionID="f147c1b1c768704c3b50cbe7d677aee0">
  <xsd:schema xmlns:xsd="http://www.w3.org/2001/XMLSchema" xmlns:xs="http://www.w3.org/2001/XMLSchema" xmlns:p="http://schemas.microsoft.com/office/2006/metadata/properties" xmlns:ns2="867a13a2-b7d6-4b06-bbad-68d095cc83b1" xmlns:ns3="8b59d28c-3c55-481d-8880-20df7a3fa045" targetNamespace="http://schemas.microsoft.com/office/2006/metadata/properties" ma:root="true" ma:fieldsID="bffcf703330a6cd616872edb84ba9d38" ns2:_="" ns3:_="">
    <xsd:import namespace="867a13a2-b7d6-4b06-bbad-68d095cc83b1"/>
    <xsd:import namespace="8b59d28c-3c55-481d-8880-20df7a3fa04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_x30b9__x30c6__x30fc__x30bf__x30b9_" minOccurs="0"/>
                <xsd:element ref="ns2:MediaServiceDateTaken" minOccurs="0"/>
                <xsd:element ref="ns2:MediaServiceObjectDetectorVersions" minOccurs="0"/>
                <xsd:element ref="ns2:MediaLengthInSeconds" minOccurs="0"/>
                <xsd:element ref="ns2:MediaServiceLocation" minOccurs="0"/>
                <xsd:element ref="ns2:MediaServiceSearchProperties" minOccurs="0"/>
                <xsd:element ref="ns2:_x5f62__x5f0f_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67a13a2-b7d6-4b06-bbad-68d095cc83b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1" nillable="true" ma:taxonomy="true" ma:internalName="lcf76f155ced4ddcb4097134ff3c332f" ma:taxonomyFieldName="MediaServiceImageTags" ma:displayName="画像タグ" ma:readOnly="false" ma:fieldId="{5cf76f15-5ced-4ddc-b409-7134ff3c332f}" ma:taxonomyMulti="true" ma:sspId="4f27f6d2-b90d-46ae-b7ea-1d0a9165af30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_x30b9__x30c6__x30fc__x30bf__x30b9_" ma:index="18" nillable="true" ma:displayName="ステータス" ma:format="Dropdown" ma:internalName="_x30b9__x30c6__x30fc__x30bf__x30b9_">
      <xsd:simpleType>
        <xsd:restriction base="dms:Text">
          <xsd:maxLength value="255"/>
        </xsd:restriction>
      </xsd:simpleType>
    </xsd:element>
    <xsd:element name="MediaServiceDateTaken" ma:index="19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bjectDetectorVersions" ma:index="2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LengthInSeconds" ma:index="2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2" nillable="true" ma:displayName="Location" ma:description="" ma:indexed="true" ma:internalName="MediaServiceLocation" ma:readOnly="true">
      <xsd:simpleType>
        <xsd:restriction base="dms:Text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_x5f62__x5f0f_" ma:index="24" nillable="true" ma:displayName="形式" ma:internalName="_x5f62__x5f0f_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b59d28c-3c55-481d-8880-20df7a3fa045" elementFormDefault="qualified">
    <xsd:import namespace="http://schemas.microsoft.com/office/2006/documentManagement/types"/>
    <xsd:import namespace="http://schemas.microsoft.com/office/infopath/2007/PartnerControls"/>
    <xsd:element name="TaxCatchAll" ma:index="12" nillable="true" ma:displayName="Taxonomy Catch All Column" ma:hidden="true" ma:list="{fa94134c-4362-4761-9d0b-cf1a6516789e}" ma:internalName="TaxCatchAll" ma:showField="CatchAllData" ma:web="8b59d28c-3c55-481d-8880-20df7a3fa04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6" nillable="true" ma:displayName="共有相手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共有相手の詳細情報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コンテンツ タイプ"/>
        <xsd:element ref="dc:title" minOccurs="0" maxOccurs="1" ma:index="4" ma:displayName="タイトル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8b59d28c-3c55-481d-8880-20df7a3fa045" xsi:nil="true"/>
    <_x30b9__x30c6__x30fc__x30bf__x30b9_ xmlns="867a13a2-b7d6-4b06-bbad-68d095cc83b1" xsi:nil="true"/>
    <lcf76f155ced4ddcb4097134ff3c332f xmlns="867a13a2-b7d6-4b06-bbad-68d095cc83b1">
      <Terms xmlns="http://schemas.microsoft.com/office/infopath/2007/PartnerControls"/>
    </lcf76f155ced4ddcb4097134ff3c332f>
    <_x5f62__x5f0f_ xmlns="867a13a2-b7d6-4b06-bbad-68d095cc83b1" xsi:nil="true"/>
  </documentManagement>
</p:properties>
</file>

<file path=customXml/itemProps1.xml><?xml version="1.0" encoding="utf-8"?>
<ds:datastoreItem xmlns:ds="http://schemas.openxmlformats.org/officeDocument/2006/customXml" ds:itemID="{7B7B82CF-52C3-497D-8815-3B3931483C37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102D6BA8-2E93-4E9A-AD14-70234EC9C46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867a13a2-b7d6-4b06-bbad-68d095cc83b1"/>
    <ds:schemaRef ds:uri="8b59d28c-3c55-481d-8880-20df7a3fa04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1DF1B843-6E96-4DAF-B7C8-AE9106453EBA}">
  <ds:schemaRefs>
    <ds:schemaRef ds:uri="http://purl.org/dc/elements/1.1/"/>
    <ds:schemaRef ds:uri="http://schemas.microsoft.com/office/2006/documentManagement/types"/>
    <ds:schemaRef ds:uri="http://purl.org/dc/terms/"/>
    <ds:schemaRef ds:uri="http://schemas.microsoft.com/office/infopath/2007/PartnerControls"/>
    <ds:schemaRef ds:uri="http://purl.org/dc/dcmitype/"/>
    <ds:schemaRef ds:uri="http://schemas.microsoft.com/office/2006/metadata/properties"/>
    <ds:schemaRef ds:uri="http://schemas.openxmlformats.org/package/2006/metadata/core-properties"/>
    <ds:schemaRef ds:uri="8b59d28c-3c55-481d-8880-20df7a3fa045"/>
    <ds:schemaRef ds:uri="867a13a2-b7d6-4b06-bbad-68d095cc83b1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4695</Words>
  <Application>Microsoft Office PowerPoint</Application>
  <PresentationFormat>ユーザー設定</PresentationFormat>
  <Paragraphs>2054</Paragraphs>
  <Slides>24</Slides>
  <Notes>14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24</vt:i4>
      </vt:variant>
    </vt:vector>
  </HeadingPairs>
  <TitlesOfParts>
    <vt:vector size="31" baseType="lpstr">
      <vt:lpstr>Meiryo</vt:lpstr>
      <vt:lpstr>Roboto</vt:lpstr>
      <vt:lpstr>Oracle Sans</vt:lpstr>
      <vt:lpstr>Meiryo UI</vt:lpstr>
      <vt:lpstr>Arial</vt:lpstr>
      <vt:lpstr>Open Sans</vt:lpstr>
      <vt:lpstr>デジタル庁_20210907</vt:lpstr>
      <vt:lpstr>リファレンスアーキテクチャ 代表的なシステムパターンにおけるブロックの組み合わせ例 システムアーキテクチャ例（OCI）</vt:lpstr>
      <vt:lpstr>改訂履歴</vt:lpstr>
      <vt:lpstr>3-1. 電子申請・審査システム (パターン1 ローコード開発ツール利用)</vt:lpstr>
      <vt:lpstr>3-1. 電子申請・審査システム (パターン2 サーバレス利用)</vt:lpstr>
      <vt:lpstr>3-2. 税金関連システム(パターン1 ローコード開発ツール利用)</vt:lpstr>
      <vt:lpstr>3-2. 税金関連システム(パターン2 サーバレス利用)</vt:lpstr>
      <vt:lpstr>3-3. 許認可省庁系の情報収集システム (パターン1 ローコード開発ツール利用)</vt:lpstr>
      <vt:lpstr>3-3. 許認可省庁系の情報収集システム (パターン2 サーバレス利用)</vt:lpstr>
      <vt:lpstr>3-4. データ収集・公開システム（災害・気象情報等） （パターン1　ADB Data Transform利用&amp;APEX利用）</vt:lpstr>
      <vt:lpstr>3-4. データ収集・公開システム（災害・気象情報等） （パターン2　サーバレス利用）</vt:lpstr>
      <vt:lpstr>3-5. 人事系システム(パターン1 ローコード開発ツール利用)</vt:lpstr>
      <vt:lpstr>3-5. 人事系システム(パターン2 サーバレス利用)</vt:lpstr>
      <vt:lpstr>3-6. オンライン調査システム(パターン1 ローコード開発ツール利用)</vt:lpstr>
      <vt:lpstr>3-6. オンライン調査システム(パターン2 サーバレス利用)</vt:lpstr>
      <vt:lpstr>3-7. データ管理型システム（防災、施設・設備等の管理、地図情報利用、IoT機器利用等）(パターン1 ローコード開発ツール利用)</vt:lpstr>
      <vt:lpstr>3-7. データ管理型システム（防災、施設・設備等の管理、地図情報利用、IoT機器利用等）(パターン2 サーバレス利用)</vt:lpstr>
      <vt:lpstr>3-8.府省庁Webサイト (パターン1  ローコード開発ツール利用)</vt:lpstr>
      <vt:lpstr>3-8.府省庁Webサイト (パターン2  サーバレス利用)</vt:lpstr>
      <vt:lpstr>3-9. 統計システム(パターン1 サーバレス利用)</vt:lpstr>
      <vt:lpstr>3-9. 統計システム(パターン2 ローコード開発ツール利用)</vt:lpstr>
      <vt:lpstr>3-9. 統計データ公開システム（パターン1 サーバレス）</vt:lpstr>
      <vt:lpstr>3-9. 統計データ公開システム（パターン2 ローコード開発ツール利用）</vt:lpstr>
      <vt:lpstr>3-10. 資格管理システム (パターン1 ローコード開発ツール利用)</vt:lpstr>
      <vt:lpstr>3-10. 資格管理システム (パターン2 サーバレス利用)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リファレンスアーキテクチャ_ブロック実現例（AWS）_業務ブロック</dc:title>
  <dc:creator/>
  <cp:lastModifiedBy/>
  <cp:revision>64</cp:revision>
  <dcterms:modified xsi:type="dcterms:W3CDTF">2025-05-21T07:44:20Z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ediaServiceImageTags">
    <vt:lpwstr/>
  </property>
  <property fmtid="{D5CDD505-2E9C-101B-9397-08002B2CF9AE}" pid="3" name="ContentTypeId">
    <vt:lpwstr>0x010100B076C98E87AD4447844C5FCC03FF68E5</vt:lpwstr>
  </property>
</Properties>
</file>